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9.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0.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1.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2.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4.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5.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2.xml" ContentType="application/vnd.openxmlformats-officedocument.presentationml.tags+xml"/>
  <Override PartName="/ppt/notesSlides/notesSlide8.xml" ContentType="application/vnd.openxmlformats-officedocument.presentationml.notesSlide+xml"/>
  <Override PartName="/ppt/charts/chart4.xml" ContentType="application/vnd.openxmlformats-officedocument.drawingml.chart+xml"/>
  <Override PartName="/ppt/notesSlides/notesSlide9.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0.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charts/chart11.xml" ContentType="application/vnd.openxmlformats-officedocument.drawingml.chart+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charts/chart12.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Override PartName="/ppt/charts/style6.xml" ContentType="application/vnd.ms-office.chartstyle+xml"/>
  <Override PartName="/ppt/charts/colors6.xml" ContentType="application/vnd.ms-office.chartcolorstyle+xml"/>
  <Override PartName="/ppt/charts/style7.xml" ContentType="application/vnd.ms-office.chartstyle+xml"/>
  <Override PartName="/ppt/charts/colors7.xml" ContentType="application/vnd.ms-office.chartcolorstyle+xml"/>
  <Override PartName="/ppt/charts/style8.xml" ContentType="application/vnd.ms-office.chartstyle+xml"/>
  <Override PartName="/ppt/charts/colors8.xml" ContentType="application/vnd.ms-office.chartcolorstyle+xml"/>
  <Override PartName="/ppt/charts/style9.xml" ContentType="application/vnd.ms-office.chartstyle+xml"/>
  <Override PartName="/ppt/charts/colors9.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5" r:id="rId2"/>
    <p:sldMasterId id="2147483696" r:id="rId3"/>
    <p:sldMasterId id="2147483747" r:id="rId4"/>
    <p:sldMasterId id="2147483963" r:id="rId5"/>
    <p:sldMasterId id="2147484090" r:id="rId6"/>
    <p:sldMasterId id="2147484114" r:id="rId7"/>
    <p:sldMasterId id="2147484143" r:id="rId8"/>
    <p:sldMasterId id="2147484216" r:id="rId9"/>
    <p:sldMasterId id="2147484227" r:id="rId10"/>
    <p:sldMasterId id="2147484241" r:id="rId11"/>
    <p:sldMasterId id="2147484257" r:id="rId12"/>
    <p:sldMasterId id="2147484285" r:id="rId13"/>
    <p:sldMasterId id="2147484304" r:id="rId14"/>
    <p:sldMasterId id="2147484327" r:id="rId15"/>
    <p:sldMasterId id="2147484351" r:id="rId16"/>
    <p:sldMasterId id="2147484363" r:id="rId17"/>
  </p:sldMasterIdLst>
  <p:notesMasterIdLst>
    <p:notesMasterId r:id="rId72"/>
  </p:notesMasterIdLst>
  <p:sldIdLst>
    <p:sldId id="346" r:id="rId18"/>
    <p:sldId id="1047" r:id="rId19"/>
    <p:sldId id="1126" r:id="rId20"/>
    <p:sldId id="1127" r:id="rId21"/>
    <p:sldId id="1128" r:id="rId22"/>
    <p:sldId id="1129" r:id="rId23"/>
    <p:sldId id="1130" r:id="rId24"/>
    <p:sldId id="1131" r:id="rId25"/>
    <p:sldId id="1132" r:id="rId26"/>
    <p:sldId id="1133" r:id="rId27"/>
    <p:sldId id="1134" r:id="rId28"/>
    <p:sldId id="1135" r:id="rId29"/>
    <p:sldId id="1137" r:id="rId30"/>
    <p:sldId id="1136" r:id="rId31"/>
    <p:sldId id="1139" r:id="rId32"/>
    <p:sldId id="1140" r:id="rId33"/>
    <p:sldId id="1138" r:id="rId34"/>
    <p:sldId id="1162" r:id="rId35"/>
    <p:sldId id="1095" r:id="rId36"/>
    <p:sldId id="1045" r:id="rId37"/>
    <p:sldId id="1048" r:id="rId38"/>
    <p:sldId id="1049" r:id="rId39"/>
    <p:sldId id="1050" r:id="rId40"/>
    <p:sldId id="1051" r:id="rId41"/>
    <p:sldId id="1052" r:id="rId42"/>
    <p:sldId id="1053" r:id="rId43"/>
    <p:sldId id="1054" r:id="rId44"/>
    <p:sldId id="1109" r:id="rId45"/>
    <p:sldId id="1110" r:id="rId46"/>
    <p:sldId id="1111" r:id="rId47"/>
    <p:sldId id="1112" r:id="rId48"/>
    <p:sldId id="1113" r:id="rId49"/>
    <p:sldId id="1114" r:id="rId50"/>
    <p:sldId id="1115" r:id="rId51"/>
    <p:sldId id="1116" r:id="rId52"/>
    <p:sldId id="1117" r:id="rId53"/>
    <p:sldId id="1118" r:id="rId54"/>
    <p:sldId id="1119" r:id="rId55"/>
    <p:sldId id="1120" r:id="rId56"/>
    <p:sldId id="1121" r:id="rId57"/>
    <p:sldId id="1122" r:id="rId58"/>
    <p:sldId id="1123" r:id="rId59"/>
    <p:sldId id="1124" r:id="rId60"/>
    <p:sldId id="1125" r:id="rId61"/>
    <p:sldId id="1154" r:id="rId62"/>
    <p:sldId id="1155" r:id="rId63"/>
    <p:sldId id="1157" r:id="rId64"/>
    <p:sldId id="1156" r:id="rId65"/>
    <p:sldId id="1149" r:id="rId66"/>
    <p:sldId id="1150" r:id="rId67"/>
    <p:sldId id="1151" r:id="rId68"/>
    <p:sldId id="1094" r:id="rId69"/>
    <p:sldId id="1148" r:id="rId70"/>
    <p:sldId id="1163" r:id="rId71"/>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702" userDrawn="1">
          <p15:clr>
            <a:srgbClr val="A4A3A4"/>
          </p15:clr>
        </p15:guide>
        <p15:guide id="2" orient="horz" pos="2163">
          <p15:clr>
            <a:srgbClr val="A4A3A4"/>
          </p15:clr>
        </p15:guide>
        <p15:guide id="3" orient="horz" pos="28" userDrawn="1">
          <p15:clr>
            <a:srgbClr val="A4A3A4"/>
          </p15:clr>
        </p15:guide>
        <p15:guide id="4" orient="horz" pos="1824">
          <p15:clr>
            <a:srgbClr val="A4A3A4"/>
          </p15:clr>
        </p15:guide>
        <p15:guide id="6" pos="5455">
          <p15:clr>
            <a:srgbClr val="A4A3A4"/>
          </p15:clr>
        </p15:guide>
        <p15:guide id="7" pos="5463">
          <p15:clr>
            <a:srgbClr val="A4A3A4"/>
          </p15:clr>
        </p15:guide>
        <p15:guide id="9" pos="5183">
          <p15:clr>
            <a:srgbClr val="A4A3A4"/>
          </p15:clr>
        </p15:guide>
        <p15:guide id="10" pos="3039">
          <p15:clr>
            <a:srgbClr val="A4A3A4"/>
          </p15:clr>
        </p15:guide>
        <p15:guide id="11" pos="1066" userDrawn="1">
          <p15:clr>
            <a:srgbClr val="A4A3A4"/>
          </p15:clr>
        </p15:guide>
        <p15:guide id="12" orient="horz" pos="2777">
          <p15:clr>
            <a:srgbClr val="A4A3A4"/>
          </p15:clr>
        </p15:guide>
        <p15:guide id="13" orient="horz" pos="1622">
          <p15:clr>
            <a:srgbClr val="A4A3A4"/>
          </p15:clr>
        </p15:guide>
        <p15:guide id="14" orient="horz" pos="21">
          <p15:clr>
            <a:srgbClr val="A4A3A4"/>
          </p15:clr>
        </p15:guide>
        <p15:guide id="15" orient="horz" pos="1368">
          <p15:clr>
            <a:srgbClr val="A4A3A4"/>
          </p15:clr>
        </p15:guide>
      </p15:sldGuideLst>
    </p:ext>
    <p:ext uri="{2D200454-40CA-4A62-9FC3-DE9A4176ACB9}">
      <p15:notesGuideLst xmlns=""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4" clrIdx="0">
    <p:extLst/>
  </p:cmAuthor>
  <p:cmAuthor id="2" name="Microsoft account" initials="Ma [2]" lastIdx="0" clrIdx="1">
    <p:extLst/>
  </p:cmAuthor>
  <p:cmAuthor id="3" name="Microsoft account" initials="Ma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76B6"/>
    <a:srgbClr val="EAEBED"/>
    <a:srgbClr val="FBFBFB"/>
    <a:srgbClr val="00B050"/>
    <a:srgbClr val="165183"/>
    <a:srgbClr val="0078A3"/>
    <a:srgbClr val="0078A5"/>
    <a:srgbClr val="0078A7"/>
    <a:srgbClr val="156444"/>
    <a:srgbClr val="0078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86" autoAdjust="0"/>
    <p:restoredTop sz="83780" autoAdjust="0"/>
  </p:normalViewPr>
  <p:slideViewPr>
    <p:cSldViewPr snapToGrid="0" snapToObjects="1">
      <p:cViewPr varScale="1">
        <p:scale>
          <a:sx n="85" d="100"/>
          <a:sy n="85" d="100"/>
        </p:scale>
        <p:origin x="-1088" y="-104"/>
      </p:cViewPr>
      <p:guideLst>
        <p:guide orient="horz" pos="3702"/>
        <p:guide orient="horz" pos="2163"/>
        <p:guide orient="horz" pos="28"/>
        <p:guide orient="horz" pos="1824"/>
        <p:guide orient="horz" pos="2777"/>
        <p:guide orient="horz" pos="1622"/>
        <p:guide orient="horz" pos="21"/>
        <p:guide orient="horz" pos="1368"/>
        <p:guide pos="5455"/>
        <p:guide pos="5463"/>
        <p:guide pos="5183"/>
        <p:guide pos="3039"/>
        <p:guide pos="1066"/>
      </p:guideLst>
    </p:cSldViewPr>
  </p:slideViewPr>
  <p:notesTextViewPr>
    <p:cViewPr>
      <p:scale>
        <a:sx n="100" d="100"/>
        <a:sy n="100" d="100"/>
      </p:scale>
      <p:origin x="0" y="0"/>
    </p:cViewPr>
  </p:notesTextViewPr>
  <p:sorterViewPr>
    <p:cViewPr varScale="1">
      <p:scale>
        <a:sx n="1" d="1"/>
        <a:sy n="1" d="1"/>
      </p:scale>
      <p:origin x="0" y="6440"/>
    </p:cViewPr>
  </p:sorterViewPr>
  <p:notesViewPr>
    <p:cSldViewPr snapToGrid="0" snapToObjects="1">
      <p:cViewPr varScale="1">
        <p:scale>
          <a:sx n="49" d="100"/>
          <a:sy n="49" d="100"/>
        </p:scale>
        <p:origin x="2733" y="33"/>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 Target="slides/slide1.xml"/><Relationship Id="rId19" Type="http://schemas.openxmlformats.org/officeDocument/2006/relationships/slide" Target="slides/slide2.xml"/><Relationship Id="rId63" Type="http://schemas.openxmlformats.org/officeDocument/2006/relationships/slide" Target="slides/slide46.xml"/><Relationship Id="rId64" Type="http://schemas.openxmlformats.org/officeDocument/2006/relationships/slide" Target="slides/slide47.xml"/><Relationship Id="rId65" Type="http://schemas.openxmlformats.org/officeDocument/2006/relationships/slide" Target="slides/slide48.xml"/><Relationship Id="rId66" Type="http://schemas.openxmlformats.org/officeDocument/2006/relationships/slide" Target="slides/slide49.xml"/><Relationship Id="rId67" Type="http://schemas.openxmlformats.org/officeDocument/2006/relationships/slide" Target="slides/slide50.xml"/><Relationship Id="rId68" Type="http://schemas.openxmlformats.org/officeDocument/2006/relationships/slide" Target="slides/slide51.xml"/><Relationship Id="rId69" Type="http://schemas.openxmlformats.org/officeDocument/2006/relationships/slide" Target="slides/slide52.xml"/><Relationship Id="rId50" Type="http://schemas.openxmlformats.org/officeDocument/2006/relationships/slide" Target="slides/slide33.xml"/><Relationship Id="rId51" Type="http://schemas.openxmlformats.org/officeDocument/2006/relationships/slide" Target="slides/slide34.xml"/><Relationship Id="rId52" Type="http://schemas.openxmlformats.org/officeDocument/2006/relationships/slide" Target="slides/slide35.xml"/><Relationship Id="rId53" Type="http://schemas.openxmlformats.org/officeDocument/2006/relationships/slide" Target="slides/slide36.xml"/><Relationship Id="rId54" Type="http://schemas.openxmlformats.org/officeDocument/2006/relationships/slide" Target="slides/slide37.xml"/><Relationship Id="rId55" Type="http://schemas.openxmlformats.org/officeDocument/2006/relationships/slide" Target="slides/slide38.xml"/><Relationship Id="rId56" Type="http://schemas.openxmlformats.org/officeDocument/2006/relationships/slide" Target="slides/slide39.xml"/><Relationship Id="rId57" Type="http://schemas.openxmlformats.org/officeDocument/2006/relationships/slide" Target="slides/slide40.xml"/><Relationship Id="rId58" Type="http://schemas.openxmlformats.org/officeDocument/2006/relationships/slide" Target="slides/slide41.xml"/><Relationship Id="rId59" Type="http://schemas.openxmlformats.org/officeDocument/2006/relationships/slide" Target="slides/slide42.xml"/><Relationship Id="rId40" Type="http://schemas.openxmlformats.org/officeDocument/2006/relationships/slide" Target="slides/slide23.xml"/><Relationship Id="rId41" Type="http://schemas.openxmlformats.org/officeDocument/2006/relationships/slide" Target="slides/slide24.xml"/><Relationship Id="rId42" Type="http://schemas.openxmlformats.org/officeDocument/2006/relationships/slide" Target="slides/slide25.xml"/><Relationship Id="rId43" Type="http://schemas.openxmlformats.org/officeDocument/2006/relationships/slide" Target="slides/slide26.xml"/><Relationship Id="rId44" Type="http://schemas.openxmlformats.org/officeDocument/2006/relationships/slide" Target="slides/slide27.xml"/><Relationship Id="rId45" Type="http://schemas.openxmlformats.org/officeDocument/2006/relationships/slide" Target="slides/slide28.xml"/><Relationship Id="rId46" Type="http://schemas.openxmlformats.org/officeDocument/2006/relationships/slide" Target="slides/slide29.xml"/><Relationship Id="rId47" Type="http://schemas.openxmlformats.org/officeDocument/2006/relationships/slide" Target="slides/slide30.xml"/><Relationship Id="rId48" Type="http://schemas.openxmlformats.org/officeDocument/2006/relationships/slide" Target="slides/slide31.xml"/><Relationship Id="rId49" Type="http://schemas.openxmlformats.org/officeDocument/2006/relationships/slide" Target="slides/slide3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37" Type="http://schemas.openxmlformats.org/officeDocument/2006/relationships/slide" Target="slides/slide20.xml"/><Relationship Id="rId38" Type="http://schemas.openxmlformats.org/officeDocument/2006/relationships/slide" Target="slides/slide21.xml"/><Relationship Id="rId39" Type="http://schemas.openxmlformats.org/officeDocument/2006/relationships/slide" Target="slides/slide22.xml"/><Relationship Id="rId70" Type="http://schemas.openxmlformats.org/officeDocument/2006/relationships/slide" Target="slides/slide53.xml"/><Relationship Id="rId71" Type="http://schemas.openxmlformats.org/officeDocument/2006/relationships/slide" Target="slides/slide54.xml"/><Relationship Id="rId72" Type="http://schemas.openxmlformats.org/officeDocument/2006/relationships/notesMaster" Target="notesMasters/notesMaster1.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73" Type="http://schemas.openxmlformats.org/officeDocument/2006/relationships/printerSettings" Target="printerSettings/printerSettings1.bin"/><Relationship Id="rId74" Type="http://schemas.openxmlformats.org/officeDocument/2006/relationships/commentAuthors" Target="commentAuthors.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43.xml"/><Relationship Id="rId61" Type="http://schemas.openxmlformats.org/officeDocument/2006/relationships/slide" Target="slides/slide44.xml"/><Relationship Id="rId62" Type="http://schemas.openxmlformats.org/officeDocument/2006/relationships/slide" Target="slides/slide45.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7.xlsx"/><Relationship Id="rId2" Type="http://schemas.microsoft.com/office/2011/relationships/chartStyle" Target="style7.xml"/><Relationship Id="rId3" Type="http://schemas.microsoft.com/office/2011/relationships/chartColorStyle" Target="colors7.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8.xlsx"/><Relationship Id="rId2" Type="http://schemas.microsoft.com/office/2011/relationships/chartStyle" Target="style8.xml"/><Relationship Id="rId3" Type="http://schemas.microsoft.com/office/2011/relationships/chartColorStyle" Target="colors8.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Sheet9.xlsx"/><Relationship Id="rId2" Type="http://schemas.microsoft.com/office/2011/relationships/chartStyle" Target="style9.xml"/><Relationship Id="rId3" Type="http://schemas.microsoft.com/office/2011/relationships/chartColorStyle" Target="colors9.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microsoft.com/office/2011/relationships/chartStyle" Target="style3.xml"/><Relationship Id="rId3" Type="http://schemas.microsoft.com/office/2011/relationships/chartColorStyle" Target="colors3.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microsoft.com/office/2011/relationships/chartStyle" Target="style4.xml"/><Relationship Id="rId3" Type="http://schemas.microsoft.com/office/2011/relationships/chartColorStyle" Target="colors4.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5.xlsx"/><Relationship Id="rId2" Type="http://schemas.microsoft.com/office/2011/relationships/chartStyle" Target="style5.xml"/><Relationship Id="rId3" Type="http://schemas.microsoft.com/office/2011/relationships/chartColorStyle" Target="colors5.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6.xlsx"/><Relationship Id="rId2" Type="http://schemas.microsoft.com/office/2011/relationships/chartStyle" Target="style6.xml"/><Relationship Id="rId3" Type="http://schemas.microsoft.com/office/2011/relationships/chartColorStyle" Target="colors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229654"/>
              </a:solidFill>
              <a:ln w="19050">
                <a:solidFill>
                  <a:schemeClr val="lt1"/>
                </a:solidFill>
              </a:ln>
              <a:effectLst/>
            </c:spPr>
            <c:extLst xmlns:c16r2="http://schemas.microsoft.com/office/drawing/2015/06/chart">
              <c:ext xmlns:c16="http://schemas.microsoft.com/office/drawing/2014/chart" uri="{C3380CC4-5D6E-409C-BE32-E72D297353CC}">
                <c16:uniqueId val="{00000001-6CBE-467A-97E4-A29290B60ECC}"/>
              </c:ext>
            </c:extLst>
          </c:dPt>
          <c:dPt>
            <c:idx val="1"/>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6CBE-467A-97E4-A29290B60ECC}"/>
              </c:ext>
            </c:extLst>
          </c:dPt>
          <c:val>
            <c:numRef>
              <c:f>Sheet1!$D$7:$E$7</c:f>
              <c:numCache>
                <c:formatCode>General</c:formatCode>
                <c:ptCount val="2"/>
                <c:pt idx="0">
                  <c:v>93.0</c:v>
                </c:pt>
                <c:pt idx="1">
                  <c:v>7.0</c:v>
                </c:pt>
              </c:numCache>
            </c:numRef>
          </c:val>
          <c:extLst xmlns:c16r2="http://schemas.microsoft.com/office/drawing/2015/06/chart">
            <c:ext xmlns:c16="http://schemas.microsoft.com/office/drawing/2014/chart" uri="{C3380CC4-5D6E-409C-BE32-E72D297353CC}">
              <c16:uniqueId val="{00000004-6CBE-467A-97E4-A29290B60EC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3-B0CE-4625-A6C3-4C961377B97F}"/>
              </c:ext>
            </c:extLst>
          </c:dPt>
          <c:dPt>
            <c:idx val="1"/>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4-B0CE-4625-A6C3-4C961377B97F}"/>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Before</c:v>
                </c:pt>
                <c:pt idx="1">
                  <c:v>After</c:v>
                </c:pt>
              </c:strCache>
            </c:strRef>
          </c:cat>
          <c:val>
            <c:numRef>
              <c:f>Sheet1!$B$2:$B$3</c:f>
              <c:numCache>
                <c:formatCode>0%</c:formatCode>
                <c:ptCount val="2"/>
                <c:pt idx="0">
                  <c:v>0.47</c:v>
                </c:pt>
                <c:pt idx="1">
                  <c:v>0.91</c:v>
                </c:pt>
              </c:numCache>
            </c:numRef>
          </c:val>
          <c:extLst xmlns:c16r2="http://schemas.microsoft.com/office/drawing/2015/06/chart">
            <c:ext xmlns:c16="http://schemas.microsoft.com/office/drawing/2014/chart" uri="{C3380CC4-5D6E-409C-BE32-E72D297353CC}">
              <c16:uniqueId val="{00000000-B0CE-4625-A6C3-4C961377B97F}"/>
            </c:ext>
          </c:extLst>
        </c:ser>
        <c:dLbls>
          <c:showLegendKey val="0"/>
          <c:showVal val="0"/>
          <c:showCatName val="0"/>
          <c:showSerName val="0"/>
          <c:showPercent val="0"/>
          <c:showBubbleSize val="0"/>
        </c:dLbls>
        <c:gapWidth val="219"/>
        <c:overlap val="-27"/>
        <c:axId val="-2106919768"/>
        <c:axId val="-2106930392"/>
      </c:barChart>
      <c:catAx>
        <c:axId val="-2106919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06930392"/>
        <c:crosses val="autoZero"/>
        <c:auto val="1"/>
        <c:lblAlgn val="ctr"/>
        <c:lblOffset val="100"/>
        <c:noMultiLvlLbl val="0"/>
      </c:catAx>
      <c:valAx>
        <c:axId val="-21069303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0691976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84554928777339"/>
          <c:y val="0.0773437452421417"/>
          <c:w val="0.901712949654207"/>
          <c:h val="0.816781138239349"/>
        </c:manualLayout>
      </c:layout>
      <c:barChart>
        <c:barDir val="bar"/>
        <c:grouping val="clustered"/>
        <c:varyColors val="0"/>
        <c:ser>
          <c:idx val="0"/>
          <c:order val="0"/>
          <c:tx>
            <c:strRef>
              <c:f>Sheet1!$B$1</c:f>
              <c:strCache>
                <c:ptCount val="1"/>
                <c:pt idx="0">
                  <c:v>Before</c:v>
                </c:pt>
              </c:strCache>
            </c:strRef>
          </c:tx>
          <c:spPr>
            <a:solidFill>
              <a:srgbClr val="FF0000"/>
            </a:solidFill>
            <a:ln>
              <a:noFill/>
            </a:ln>
            <a:effectLst/>
          </c:spPr>
          <c:invertIfNegative val="0"/>
          <c:dPt>
            <c:idx val="0"/>
            <c:invertIfNegative val="0"/>
            <c:bubble3D val="0"/>
            <c:extLst xmlns:c16r2="http://schemas.microsoft.com/office/drawing/2015/06/chart">
              <c:ext xmlns:c16="http://schemas.microsoft.com/office/drawing/2014/chart" uri="{C3380CC4-5D6E-409C-BE32-E72D297353CC}">
                <c16:uniqueId val="{00000003-0AC1-4DAD-A6EA-5AE66950293F}"/>
              </c:ext>
            </c:extLst>
          </c:dPt>
          <c:dPt>
            <c:idx val="1"/>
            <c:invertIfNegative val="0"/>
            <c:bubble3D val="0"/>
            <c:extLst xmlns:c16r2="http://schemas.microsoft.com/office/drawing/2015/06/chart">
              <c:ext xmlns:c16="http://schemas.microsoft.com/office/drawing/2014/chart" uri="{C3380CC4-5D6E-409C-BE32-E72D297353CC}">
                <c16:uniqueId val="{00000005-0AC1-4DAD-A6EA-5AE66950293F}"/>
              </c:ext>
            </c:extLst>
          </c:dPt>
          <c:dPt>
            <c:idx val="2"/>
            <c:invertIfNegative val="0"/>
            <c:bubble3D val="0"/>
            <c:extLst xmlns:c16r2="http://schemas.microsoft.com/office/drawing/2015/06/chart">
              <c:ext xmlns:c16="http://schemas.microsoft.com/office/drawing/2014/chart" uri="{C3380CC4-5D6E-409C-BE32-E72D297353CC}">
                <c16:uniqueId val="{00000004-0AC1-4DAD-A6EA-5AE66950293F}"/>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020202"/>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Starting a business</c:v>
                </c:pt>
                <c:pt idx="1">
                  <c:v>Weather</c:v>
                </c:pt>
                <c:pt idx="2">
                  <c:v>Visiting Canada</c:v>
                </c:pt>
              </c:strCache>
            </c:strRef>
          </c:cat>
          <c:val>
            <c:numRef>
              <c:f>Sheet1!$B$2:$B$4</c:f>
              <c:numCache>
                <c:formatCode>0%</c:formatCode>
                <c:ptCount val="3"/>
                <c:pt idx="0">
                  <c:v>0.55</c:v>
                </c:pt>
                <c:pt idx="1">
                  <c:v>0.19</c:v>
                </c:pt>
                <c:pt idx="2">
                  <c:v>0.47</c:v>
                </c:pt>
              </c:numCache>
            </c:numRef>
          </c:val>
          <c:extLst xmlns:c16r2="http://schemas.microsoft.com/office/drawing/2015/06/chart">
            <c:ext xmlns:c16="http://schemas.microsoft.com/office/drawing/2014/chart" uri="{C3380CC4-5D6E-409C-BE32-E72D297353CC}">
              <c16:uniqueId val="{00000000-0AC1-4DAD-A6EA-5AE66950293F}"/>
            </c:ext>
          </c:extLst>
        </c:ser>
        <c:ser>
          <c:idx val="1"/>
          <c:order val="1"/>
          <c:tx>
            <c:strRef>
              <c:f>Sheet1!$C$1</c:f>
              <c:strCache>
                <c:ptCount val="1"/>
                <c:pt idx="0">
                  <c:v>After</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200" b="1" i="0" u="none" strike="noStrike" kern="1200" baseline="0">
                    <a:solidFill>
                      <a:srgbClr val="020202"/>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Starting a business</c:v>
                </c:pt>
                <c:pt idx="1">
                  <c:v>Weather</c:v>
                </c:pt>
                <c:pt idx="2">
                  <c:v>Visiting Canada</c:v>
                </c:pt>
              </c:strCache>
            </c:strRef>
          </c:cat>
          <c:val>
            <c:numRef>
              <c:f>Sheet1!$C$2:$C$4</c:f>
              <c:numCache>
                <c:formatCode>0%</c:formatCode>
                <c:ptCount val="3"/>
                <c:pt idx="0">
                  <c:v>0.94</c:v>
                </c:pt>
                <c:pt idx="1">
                  <c:v>0.94</c:v>
                </c:pt>
                <c:pt idx="2">
                  <c:v>0.91</c:v>
                </c:pt>
              </c:numCache>
            </c:numRef>
          </c:val>
          <c:extLst xmlns:c16r2="http://schemas.microsoft.com/office/drawing/2015/06/chart">
            <c:ext xmlns:c16="http://schemas.microsoft.com/office/drawing/2014/chart" uri="{C3380CC4-5D6E-409C-BE32-E72D297353CC}">
              <c16:uniqueId val="{00000001-0AC1-4DAD-A6EA-5AE66950293F}"/>
            </c:ext>
          </c:extLst>
        </c:ser>
        <c:dLbls>
          <c:dLblPos val="outEnd"/>
          <c:showLegendKey val="0"/>
          <c:showVal val="1"/>
          <c:showCatName val="0"/>
          <c:showSerName val="0"/>
          <c:showPercent val="0"/>
          <c:showBubbleSize val="0"/>
        </c:dLbls>
        <c:gapWidth val="182"/>
        <c:axId val="-2054364280"/>
        <c:axId val="-2054360808"/>
      </c:barChart>
      <c:catAx>
        <c:axId val="-2054364280"/>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rgbClr val="020202"/>
                </a:solidFill>
                <a:latin typeface="Arial" panose="020B0604020202020204" pitchFamily="34" charset="0"/>
                <a:ea typeface="+mn-ea"/>
                <a:cs typeface="Arial" panose="020B0604020202020204" pitchFamily="34" charset="0"/>
              </a:defRPr>
            </a:pPr>
            <a:endParaRPr lang="en-US"/>
          </a:p>
        </c:txPr>
        <c:crossAx val="-2054360808"/>
        <c:crosses val="autoZero"/>
        <c:auto val="1"/>
        <c:lblAlgn val="ctr"/>
        <c:lblOffset val="200"/>
        <c:noMultiLvlLbl val="0"/>
      </c:catAx>
      <c:valAx>
        <c:axId val="-205436080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rgbClr val="020202"/>
                </a:solidFill>
                <a:latin typeface="Arial" panose="020B0604020202020204" pitchFamily="34" charset="0"/>
                <a:ea typeface="+mn-ea"/>
                <a:cs typeface="Arial" panose="020B0604020202020204" pitchFamily="34" charset="0"/>
              </a:defRPr>
            </a:pPr>
            <a:endParaRPr lang="en-US"/>
          </a:p>
        </c:txPr>
        <c:crossAx val="-205436428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84554928777339"/>
          <c:y val="0.0773437452421417"/>
          <c:w val="0.901712949654207"/>
          <c:h val="0.816781138239349"/>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3-0AC1-4DAD-A6EA-5AE66950293F}"/>
              </c:ext>
            </c:extLst>
          </c:dPt>
          <c:dPt>
            <c:idx val="1"/>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5-0AC1-4DAD-A6EA-5AE66950293F}"/>
              </c:ext>
            </c:extLst>
          </c:dPt>
          <c:dPt>
            <c:idx val="2"/>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4-0AC1-4DAD-A6EA-5AE66950293F}"/>
              </c:ext>
            </c:extLst>
          </c:dPt>
          <c:cat>
            <c:strRef>
              <c:f>Sheet1!$A$2:$A$4</c:f>
              <c:strCache>
                <c:ptCount val="3"/>
                <c:pt idx="0">
                  <c:v>Starting a business</c:v>
                </c:pt>
                <c:pt idx="1">
                  <c:v>Weather</c:v>
                </c:pt>
                <c:pt idx="2">
                  <c:v>Visiting Canada</c:v>
                </c:pt>
              </c:strCache>
            </c:strRef>
          </c:cat>
          <c:val>
            <c:numRef>
              <c:f>Sheet1!$B$2:$B$4</c:f>
              <c:numCache>
                <c:formatCode>General</c:formatCode>
                <c:ptCount val="3"/>
                <c:pt idx="0">
                  <c:v>1.0</c:v>
                </c:pt>
                <c:pt idx="1">
                  <c:v>8.0</c:v>
                </c:pt>
                <c:pt idx="2">
                  <c:v>-1.0</c:v>
                </c:pt>
              </c:numCache>
            </c:numRef>
          </c:val>
          <c:extLst xmlns:c16r2="http://schemas.microsoft.com/office/drawing/2015/06/chart">
            <c:ext xmlns:c16="http://schemas.microsoft.com/office/drawing/2014/chart" uri="{C3380CC4-5D6E-409C-BE32-E72D297353CC}">
              <c16:uniqueId val="{00000000-0AC1-4DAD-A6EA-5AE66950293F}"/>
            </c:ext>
          </c:extLst>
        </c:ser>
        <c:ser>
          <c:idx val="1"/>
          <c:order val="1"/>
          <c:tx>
            <c:strRef>
              <c:f>Sheet1!$C$1</c:f>
              <c:strCache>
                <c:ptCount val="1"/>
                <c:pt idx="0">
                  <c:v>Series 2</c:v>
                </c:pt>
              </c:strCache>
            </c:strRef>
          </c:tx>
          <c:spPr>
            <a:solidFill>
              <a:srgbClr val="FF0000"/>
            </a:solidFill>
            <a:ln>
              <a:noFill/>
            </a:ln>
            <a:effectLst/>
          </c:spPr>
          <c:invertIfNegative val="0"/>
          <c:cat>
            <c:strRef>
              <c:f>Sheet1!$A$2:$A$4</c:f>
              <c:strCache>
                <c:ptCount val="3"/>
                <c:pt idx="0">
                  <c:v>Starting a business</c:v>
                </c:pt>
                <c:pt idx="1">
                  <c:v>Weather</c:v>
                </c:pt>
                <c:pt idx="2">
                  <c:v>Visiting Canada</c:v>
                </c:pt>
              </c:strCache>
            </c:strRef>
          </c:cat>
          <c:val>
            <c:numRef>
              <c:f>Sheet1!$C$2:$C$4</c:f>
              <c:numCache>
                <c:formatCode>General</c:formatCode>
                <c:ptCount val="3"/>
                <c:pt idx="0">
                  <c:v>12.0</c:v>
                </c:pt>
              </c:numCache>
            </c:numRef>
          </c:val>
          <c:extLst xmlns:c16r2="http://schemas.microsoft.com/office/drawing/2015/06/chart">
            <c:ext xmlns:c16="http://schemas.microsoft.com/office/drawing/2014/chart" uri="{C3380CC4-5D6E-409C-BE32-E72D297353CC}">
              <c16:uniqueId val="{00000001-0AC1-4DAD-A6EA-5AE66950293F}"/>
            </c:ext>
          </c:extLst>
        </c:ser>
        <c:dLbls>
          <c:showLegendKey val="0"/>
          <c:showVal val="0"/>
          <c:showCatName val="0"/>
          <c:showSerName val="0"/>
          <c:showPercent val="0"/>
          <c:showBubbleSize val="0"/>
        </c:dLbls>
        <c:gapWidth val="182"/>
        <c:axId val="-2107438056"/>
        <c:axId val="-2107434824"/>
      </c:barChart>
      <c:catAx>
        <c:axId val="-2107438056"/>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rgbClr val="020202"/>
                </a:solidFill>
                <a:latin typeface="Arial" panose="020B0604020202020204" pitchFamily="34" charset="0"/>
                <a:ea typeface="+mn-ea"/>
                <a:cs typeface="Arial" panose="020B0604020202020204" pitchFamily="34" charset="0"/>
              </a:defRPr>
            </a:pPr>
            <a:endParaRPr lang="en-US"/>
          </a:p>
        </c:txPr>
        <c:crossAx val="-2107434824"/>
        <c:crosses val="autoZero"/>
        <c:auto val="1"/>
        <c:lblAlgn val="ctr"/>
        <c:lblOffset val="200"/>
        <c:noMultiLvlLbl val="0"/>
      </c:catAx>
      <c:valAx>
        <c:axId val="-21074348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rgbClr val="020202"/>
                </a:solidFill>
                <a:latin typeface="Arial" panose="020B0604020202020204" pitchFamily="34" charset="0"/>
                <a:ea typeface="+mn-ea"/>
                <a:cs typeface="Arial" panose="020B0604020202020204" pitchFamily="34" charset="0"/>
              </a:defRPr>
            </a:pPr>
            <a:endParaRPr lang="en-US"/>
          </a:p>
        </c:txPr>
        <c:crossAx val="-210743805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229654"/>
              </a:solidFill>
              <a:ln w="19050">
                <a:solidFill>
                  <a:schemeClr val="lt1"/>
                </a:solidFill>
              </a:ln>
              <a:effectLst/>
            </c:spPr>
            <c:extLst xmlns:c16r2="http://schemas.microsoft.com/office/drawing/2015/06/chart">
              <c:ext xmlns:c16="http://schemas.microsoft.com/office/drawing/2014/chart" uri="{C3380CC4-5D6E-409C-BE32-E72D297353CC}">
                <c16:uniqueId val="{00000001-3630-412F-9A15-6E593D364D97}"/>
              </c:ext>
            </c:extLst>
          </c:dPt>
          <c:dPt>
            <c:idx val="1"/>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3630-412F-9A15-6E593D364D97}"/>
              </c:ext>
            </c:extLst>
          </c:dPt>
          <c:val>
            <c:numRef>
              <c:f>Sheet1!$D$9:$E$9</c:f>
              <c:numCache>
                <c:formatCode>General</c:formatCode>
                <c:ptCount val="2"/>
                <c:pt idx="0">
                  <c:v>53.0</c:v>
                </c:pt>
                <c:pt idx="1">
                  <c:v>47.0</c:v>
                </c:pt>
              </c:numCache>
            </c:numRef>
          </c:val>
          <c:extLst xmlns:c16r2="http://schemas.microsoft.com/office/drawing/2015/06/chart">
            <c:ext xmlns:c16="http://schemas.microsoft.com/office/drawing/2014/chart" uri="{C3380CC4-5D6E-409C-BE32-E72D297353CC}">
              <c16:uniqueId val="{00000004-3630-412F-9A15-6E593D364D9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229654"/>
              </a:solidFill>
              <a:ln w="19050">
                <a:solidFill>
                  <a:schemeClr val="lt1"/>
                </a:solidFill>
              </a:ln>
              <a:effectLst/>
            </c:spPr>
            <c:extLst xmlns:c16r2="http://schemas.microsoft.com/office/drawing/2015/06/chart">
              <c:ext xmlns:c16="http://schemas.microsoft.com/office/drawing/2014/chart" uri="{C3380CC4-5D6E-409C-BE32-E72D297353CC}">
                <c16:uniqueId val="{00000001-3630-412F-9A15-6E593D364D97}"/>
              </c:ext>
            </c:extLst>
          </c:dPt>
          <c:dPt>
            <c:idx val="1"/>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3630-412F-9A15-6E593D364D97}"/>
              </c:ext>
            </c:extLst>
          </c:dPt>
          <c:val>
            <c:numRef>
              <c:f>Sheet1!$D$9:$E$9</c:f>
              <c:numCache>
                <c:formatCode>General</c:formatCode>
                <c:ptCount val="2"/>
                <c:pt idx="0">
                  <c:v>53.0</c:v>
                </c:pt>
                <c:pt idx="1">
                  <c:v>47.0</c:v>
                </c:pt>
              </c:numCache>
            </c:numRef>
          </c:val>
          <c:extLst xmlns:c16r2="http://schemas.microsoft.com/office/drawing/2015/06/chart">
            <c:ext xmlns:c16="http://schemas.microsoft.com/office/drawing/2014/chart" uri="{C3380CC4-5D6E-409C-BE32-E72D297353CC}">
              <c16:uniqueId val="{00000004-3630-412F-9A15-6E593D364D9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Feb 2012</c:v>
                </c:pt>
                <c:pt idx="1">
                  <c:v>Jun 2012</c:v>
                </c:pt>
                <c:pt idx="2">
                  <c:v>Oct 2012</c:v>
                </c:pt>
                <c:pt idx="3">
                  <c:v>Feb 2013</c:v>
                </c:pt>
                <c:pt idx="4">
                  <c:v>May 2013</c:v>
                </c:pt>
                <c:pt idx="5">
                  <c:v>Jul 2013</c:v>
                </c:pt>
                <c:pt idx="6">
                  <c:v>Nov 2013</c:v>
                </c:pt>
                <c:pt idx="7">
                  <c:v>April 2014</c:v>
                </c:pt>
                <c:pt idx="8">
                  <c:v>July 2014</c:v>
                </c:pt>
                <c:pt idx="9">
                  <c:v>Dec 2014</c:v>
                </c:pt>
              </c:strCache>
            </c:strRef>
          </c:cat>
          <c:val>
            <c:numRef>
              <c:f>Sheet1!$B$2:$B$11</c:f>
              <c:numCache>
                <c:formatCode>0%</c:formatCode>
                <c:ptCount val="10"/>
                <c:pt idx="0">
                  <c:v>0.13</c:v>
                </c:pt>
                <c:pt idx="1">
                  <c:v>0.23</c:v>
                </c:pt>
                <c:pt idx="2">
                  <c:v>0.18</c:v>
                </c:pt>
                <c:pt idx="3">
                  <c:v>0.25</c:v>
                </c:pt>
                <c:pt idx="4">
                  <c:v>0.5</c:v>
                </c:pt>
                <c:pt idx="5">
                  <c:v>0.08</c:v>
                </c:pt>
                <c:pt idx="6">
                  <c:v>0.15</c:v>
                </c:pt>
                <c:pt idx="7">
                  <c:v>0.09</c:v>
                </c:pt>
                <c:pt idx="8">
                  <c:v>0.35</c:v>
                </c:pt>
                <c:pt idx="9">
                  <c:v>0.65</c:v>
                </c:pt>
              </c:numCache>
            </c:numRef>
          </c:val>
          <c:extLst xmlns:c16r2="http://schemas.microsoft.com/office/drawing/2015/06/chart">
            <c:ext xmlns:c16="http://schemas.microsoft.com/office/drawing/2014/chart" uri="{C3380CC4-5D6E-409C-BE32-E72D297353CC}">
              <c16:uniqueId val="{00000000-EAAF-4CAC-B88D-D5D6382D9FB0}"/>
            </c:ext>
          </c:extLst>
        </c:ser>
        <c:dLbls>
          <c:showLegendKey val="0"/>
          <c:showVal val="0"/>
          <c:showCatName val="0"/>
          <c:showSerName val="0"/>
          <c:showPercent val="0"/>
          <c:showBubbleSize val="0"/>
        </c:dLbls>
        <c:gapWidth val="219"/>
        <c:overlap val="-27"/>
        <c:axId val="-2104218664"/>
        <c:axId val="-2104236584"/>
      </c:barChart>
      <c:catAx>
        <c:axId val="-2104218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104236584"/>
        <c:crosses val="autoZero"/>
        <c:auto val="1"/>
        <c:lblAlgn val="ctr"/>
        <c:lblOffset val="100"/>
        <c:noMultiLvlLbl val="1"/>
      </c:catAx>
      <c:valAx>
        <c:axId val="-21042365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104218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rgbClr val="00B050"/>
            </a:solidFill>
            <a:ln>
              <a:noFill/>
            </a:ln>
            <a:effectLst/>
          </c:spPr>
          <c:invertIfNegative val="0"/>
          <c:dLbls>
            <c:dLbl>
              <c:idx val="0"/>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7534-42BC-8495-B140E8CFC6FC}"/>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Mar 2014</c:v>
                </c:pt>
                <c:pt idx="1">
                  <c:v>Jul 2014</c:v>
                </c:pt>
                <c:pt idx="2">
                  <c:v>Dec 2014</c:v>
                </c:pt>
                <c:pt idx="3">
                  <c:v>Jun 2015</c:v>
                </c:pt>
              </c:strCache>
            </c:strRef>
          </c:cat>
          <c:val>
            <c:numRef>
              <c:f>Sheet1!$B$2:$B$5</c:f>
              <c:numCache>
                <c:formatCode>0%</c:formatCode>
                <c:ptCount val="4"/>
                <c:pt idx="0">
                  <c:v>0.0</c:v>
                </c:pt>
                <c:pt idx="1">
                  <c:v>0.5</c:v>
                </c:pt>
                <c:pt idx="2">
                  <c:v>0.29</c:v>
                </c:pt>
                <c:pt idx="3">
                  <c:v>0.5</c:v>
                </c:pt>
              </c:numCache>
            </c:numRef>
          </c:val>
          <c:extLst xmlns:c16r2="http://schemas.microsoft.com/office/drawing/2015/06/chart">
            <c:ext xmlns:c16="http://schemas.microsoft.com/office/drawing/2014/chart" uri="{C3380CC4-5D6E-409C-BE32-E72D297353CC}">
              <c16:uniqueId val="{00000000-EAAF-4CAC-B88D-D5D6382D9FB0}"/>
            </c:ext>
          </c:extLst>
        </c:ser>
        <c:ser>
          <c:idx val="1"/>
          <c:order val="1"/>
          <c:tx>
            <c:strRef>
              <c:f>Sheet1!$C$1</c:f>
              <c:strCache>
                <c:ptCount val="1"/>
                <c:pt idx="0">
                  <c:v>Series 2</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Mar 2014</c:v>
                </c:pt>
                <c:pt idx="1">
                  <c:v>Jul 2014</c:v>
                </c:pt>
                <c:pt idx="2">
                  <c:v>Dec 2014</c:v>
                </c:pt>
                <c:pt idx="3">
                  <c:v>Jun 2015</c:v>
                </c:pt>
              </c:strCache>
            </c:strRef>
          </c:cat>
          <c:val>
            <c:numRef>
              <c:f>Sheet1!$C$2:$C$5</c:f>
              <c:numCache>
                <c:formatCode>0%</c:formatCode>
                <c:ptCount val="4"/>
                <c:pt idx="0">
                  <c:v>1.0</c:v>
                </c:pt>
                <c:pt idx="1">
                  <c:v>0.5</c:v>
                </c:pt>
                <c:pt idx="2">
                  <c:v>0.71</c:v>
                </c:pt>
                <c:pt idx="3">
                  <c:v>0.5</c:v>
                </c:pt>
              </c:numCache>
            </c:numRef>
          </c:val>
          <c:extLst xmlns:c16r2="http://schemas.microsoft.com/office/drawing/2015/06/chart">
            <c:ext xmlns:c16="http://schemas.microsoft.com/office/drawing/2014/chart" uri="{C3380CC4-5D6E-409C-BE32-E72D297353CC}">
              <c16:uniqueId val="{00000000-7534-42BC-8495-B140E8CFC6FC}"/>
            </c:ext>
          </c:extLst>
        </c:ser>
        <c:dLbls>
          <c:showLegendKey val="0"/>
          <c:showVal val="0"/>
          <c:showCatName val="0"/>
          <c:showSerName val="0"/>
          <c:showPercent val="0"/>
          <c:showBubbleSize val="0"/>
        </c:dLbls>
        <c:gapWidth val="219"/>
        <c:overlap val="100"/>
        <c:axId val="-2098884520"/>
        <c:axId val="-2098888920"/>
      </c:barChart>
      <c:catAx>
        <c:axId val="-2098884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98888920"/>
        <c:crosses val="autoZero"/>
        <c:auto val="1"/>
        <c:lblAlgn val="ctr"/>
        <c:lblOffset val="100"/>
        <c:noMultiLvlLbl val="1"/>
      </c:catAx>
      <c:valAx>
        <c:axId val="-20988889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98884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2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Sheet1!$A$2:$A$4</c:f>
              <c:strCache>
                <c:ptCount val="3"/>
                <c:pt idx="0">
                  <c:v>Q1 2014</c:v>
                </c:pt>
                <c:pt idx="1">
                  <c:v>Q2 2015</c:v>
                </c:pt>
                <c:pt idx="2">
                  <c:v>Q3 2015</c:v>
                </c:pt>
              </c:strCache>
            </c:strRef>
          </c:cat>
          <c:val>
            <c:numRef>
              <c:f>Sheet1!$B$2:$B$4</c:f>
              <c:numCache>
                <c:formatCode>0</c:formatCode>
                <c:ptCount val="3"/>
                <c:pt idx="0">
                  <c:v>1500.0</c:v>
                </c:pt>
                <c:pt idx="1">
                  <c:v>679.0</c:v>
                </c:pt>
                <c:pt idx="2">
                  <c:v>689.0</c:v>
                </c:pt>
              </c:numCache>
            </c:numRef>
          </c:val>
          <c:extLst xmlns:c16r2="http://schemas.microsoft.com/office/drawing/2015/06/chart">
            <c:ext xmlns:c16="http://schemas.microsoft.com/office/drawing/2014/chart" uri="{C3380CC4-5D6E-409C-BE32-E72D297353CC}">
              <c16:uniqueId val="{00000000-AB1C-47D2-A300-D4ADE58DAB3F}"/>
            </c:ext>
          </c:extLst>
        </c:ser>
        <c:dLbls>
          <c:dLblPos val="inEnd"/>
          <c:showLegendKey val="0"/>
          <c:showVal val="1"/>
          <c:showCatName val="0"/>
          <c:showSerName val="0"/>
          <c:showPercent val="0"/>
          <c:showBubbleSize val="0"/>
        </c:dLbls>
        <c:gapWidth val="41"/>
        <c:axId val="-2104347800"/>
        <c:axId val="-2104385288"/>
      </c:barChart>
      <c:catAx>
        <c:axId val="-21043478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effectLst/>
                <a:latin typeface="Arial" panose="020B0604020202020204" pitchFamily="34" charset="0"/>
                <a:ea typeface="+mn-ea"/>
                <a:cs typeface="Arial" panose="020B0604020202020204" pitchFamily="34" charset="0"/>
              </a:defRPr>
            </a:pPr>
            <a:endParaRPr lang="en-US"/>
          </a:p>
        </c:txPr>
        <c:crossAx val="-2104385288"/>
        <c:crosses val="autoZero"/>
        <c:auto val="1"/>
        <c:lblAlgn val="ctr"/>
        <c:lblOffset val="100"/>
        <c:noMultiLvlLbl val="0"/>
      </c:catAx>
      <c:valAx>
        <c:axId val="-2104385288"/>
        <c:scaling>
          <c:orientation val="minMax"/>
        </c:scaling>
        <c:delete val="1"/>
        <c:axPos val="l"/>
        <c:numFmt formatCode="0" sourceLinked="1"/>
        <c:majorTickMark val="none"/>
        <c:minorTickMark val="none"/>
        <c:tickLblPos val="nextTo"/>
        <c:crossAx val="-2104347800"/>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3-B0CE-4625-A6C3-4C961377B97F}"/>
              </c:ext>
            </c:extLst>
          </c:dPt>
          <c:dPt>
            <c:idx val="1"/>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4-B0CE-4625-A6C3-4C961377B97F}"/>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Before</c:v>
                </c:pt>
                <c:pt idx="1">
                  <c:v>After</c:v>
                </c:pt>
              </c:strCache>
            </c:strRef>
          </c:cat>
          <c:val>
            <c:numRef>
              <c:f>Sheet1!$B$2:$B$3</c:f>
              <c:numCache>
                <c:formatCode>0%</c:formatCode>
                <c:ptCount val="2"/>
                <c:pt idx="0">
                  <c:v>0.25</c:v>
                </c:pt>
                <c:pt idx="1">
                  <c:v>0.75</c:v>
                </c:pt>
              </c:numCache>
            </c:numRef>
          </c:val>
          <c:extLst xmlns:c16r2="http://schemas.microsoft.com/office/drawing/2015/06/chart">
            <c:ext xmlns:c16="http://schemas.microsoft.com/office/drawing/2014/chart" uri="{C3380CC4-5D6E-409C-BE32-E72D297353CC}">
              <c16:uniqueId val="{00000000-B0CE-4625-A6C3-4C961377B97F}"/>
            </c:ext>
          </c:extLst>
        </c:ser>
        <c:dLbls>
          <c:showLegendKey val="0"/>
          <c:showVal val="0"/>
          <c:showCatName val="0"/>
          <c:showSerName val="0"/>
          <c:showPercent val="0"/>
          <c:showBubbleSize val="0"/>
        </c:dLbls>
        <c:gapWidth val="219"/>
        <c:overlap val="-27"/>
        <c:axId val="-2104419608"/>
        <c:axId val="-2104416072"/>
      </c:barChart>
      <c:catAx>
        <c:axId val="-2104419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04416072"/>
        <c:crosses val="autoZero"/>
        <c:auto val="1"/>
        <c:lblAlgn val="ctr"/>
        <c:lblOffset val="100"/>
        <c:noMultiLvlLbl val="0"/>
      </c:catAx>
      <c:valAx>
        <c:axId val="-210441607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0441960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3-B0CE-4625-A6C3-4C961377B97F}"/>
              </c:ext>
            </c:extLst>
          </c:dPt>
          <c:dPt>
            <c:idx val="1"/>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4-B0CE-4625-A6C3-4C961377B97F}"/>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Before</c:v>
                </c:pt>
                <c:pt idx="1">
                  <c:v>After</c:v>
                </c:pt>
              </c:strCache>
            </c:strRef>
          </c:cat>
          <c:val>
            <c:numRef>
              <c:f>Sheet1!$B$2:$B$3</c:f>
              <c:numCache>
                <c:formatCode>0%</c:formatCode>
                <c:ptCount val="2"/>
                <c:pt idx="0">
                  <c:v>0.19</c:v>
                </c:pt>
                <c:pt idx="1">
                  <c:v>0.94</c:v>
                </c:pt>
              </c:numCache>
            </c:numRef>
          </c:val>
          <c:extLst xmlns:c16r2="http://schemas.microsoft.com/office/drawing/2015/06/chart">
            <c:ext xmlns:c16="http://schemas.microsoft.com/office/drawing/2014/chart" uri="{C3380CC4-5D6E-409C-BE32-E72D297353CC}">
              <c16:uniqueId val="{00000000-B0CE-4625-A6C3-4C961377B97F}"/>
            </c:ext>
          </c:extLst>
        </c:ser>
        <c:dLbls>
          <c:showLegendKey val="0"/>
          <c:showVal val="0"/>
          <c:showCatName val="0"/>
          <c:showSerName val="0"/>
          <c:showPercent val="0"/>
          <c:showBubbleSize val="0"/>
        </c:dLbls>
        <c:gapWidth val="219"/>
        <c:overlap val="-27"/>
        <c:axId val="-2099167960"/>
        <c:axId val="-2099164424"/>
      </c:barChart>
      <c:catAx>
        <c:axId val="-2099167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164424"/>
        <c:crosses val="autoZero"/>
        <c:auto val="1"/>
        <c:lblAlgn val="ctr"/>
        <c:lblOffset val="100"/>
        <c:noMultiLvlLbl val="0"/>
      </c:catAx>
      <c:valAx>
        <c:axId val="-20991644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916796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3-B0CE-4625-A6C3-4C961377B97F}"/>
              </c:ext>
            </c:extLst>
          </c:dPt>
          <c:dPt>
            <c:idx val="1"/>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4-B0CE-4625-A6C3-4C961377B97F}"/>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Before</c:v>
                </c:pt>
                <c:pt idx="1">
                  <c:v>After</c:v>
                </c:pt>
              </c:strCache>
            </c:strRef>
          </c:cat>
          <c:val>
            <c:numRef>
              <c:f>Sheet1!$B$2:$B$3</c:f>
              <c:numCache>
                <c:formatCode>0%</c:formatCode>
                <c:ptCount val="2"/>
                <c:pt idx="0">
                  <c:v>0.55</c:v>
                </c:pt>
                <c:pt idx="1">
                  <c:v>0.94</c:v>
                </c:pt>
              </c:numCache>
            </c:numRef>
          </c:val>
          <c:extLst xmlns:c16r2="http://schemas.microsoft.com/office/drawing/2015/06/chart">
            <c:ext xmlns:c16="http://schemas.microsoft.com/office/drawing/2014/chart" uri="{C3380CC4-5D6E-409C-BE32-E72D297353CC}">
              <c16:uniqueId val="{00000000-B0CE-4625-A6C3-4C961377B97F}"/>
            </c:ext>
          </c:extLst>
        </c:ser>
        <c:dLbls>
          <c:showLegendKey val="0"/>
          <c:showVal val="0"/>
          <c:showCatName val="0"/>
          <c:showSerName val="0"/>
          <c:showPercent val="0"/>
          <c:showBubbleSize val="0"/>
        </c:dLbls>
        <c:gapWidth val="219"/>
        <c:overlap val="-27"/>
        <c:axId val="-2106800776"/>
        <c:axId val="-2106805448"/>
      </c:barChart>
      <c:catAx>
        <c:axId val="-2106800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06805448"/>
        <c:crosses val="autoZero"/>
        <c:auto val="1"/>
        <c:lblAlgn val="ctr"/>
        <c:lblOffset val="100"/>
        <c:noMultiLvlLbl val="0"/>
      </c:catAx>
      <c:valAx>
        <c:axId val="-21068054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0680077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IE"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94688B1-8DB1-45C3-BAEC-FEC085A2678A}" type="datetimeFigureOut">
              <a:rPr lang="en-IE" smtClean="0"/>
              <a:t>18-02-24</a:t>
            </a:fld>
            <a:endParaRPr lang="en-IE"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IE"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IE"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4BC5937-E943-49D0-9675-6A0FC48079C4}" type="slidenum">
              <a:rPr lang="en-IE" smtClean="0"/>
              <a:t>‹#›</a:t>
            </a:fld>
            <a:endParaRPr lang="en-IE" dirty="0"/>
          </a:p>
        </p:txBody>
      </p:sp>
    </p:spTree>
    <p:extLst>
      <p:ext uri="{BB962C8B-B14F-4D97-AF65-F5344CB8AC3E}">
        <p14:creationId xmlns:p14="http://schemas.microsoft.com/office/powerpoint/2010/main" val="4601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mojombo/jekyll" TargetMode="External"/><Relationship Id="rId4" Type="http://schemas.openxmlformats.org/officeDocument/2006/relationships/hyperlink" Target="https://www.optimizely.com/" TargetMode="External"/><Relationship Id="rId5" Type="http://schemas.openxmlformats.org/officeDocument/2006/relationships/hyperlink" Target="http://swampland.time.com/2012/11/15/exclusive-obamas-2012-digital-fundraising-outperformed-2008/" TargetMode="External"/><Relationship Id="rId6" Type="http://schemas.openxmlformats.org/officeDocument/2006/relationships/hyperlink" Target="http://www.bluestatedigital.com/" TargetMode="External"/><Relationship Id="rId7" Type="http://schemas.openxmlformats.org/officeDocument/2006/relationships/hyperlink" Target="http://news.ycombinator.com/item?id=273900" TargetMode="External"/><Relationship Id="rId8" Type="http://schemas.openxmlformats.org/officeDocument/2006/relationships/hyperlink" Target="http://www.stevesouders.com/blog/2010/05/07/wpo-web-performance-optimization/" TargetMode="External"/><Relationship Id="rId9" Type="http://schemas.openxmlformats.org/officeDocument/2006/relationships/hyperlink" Target="https://contribute.barackobama.com/"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ojombo/jekyll" TargetMode="External"/><Relationship Id="rId4" Type="http://schemas.openxmlformats.org/officeDocument/2006/relationships/hyperlink" Target="https://www.optimizely.com/" TargetMode="External"/><Relationship Id="rId5" Type="http://schemas.openxmlformats.org/officeDocument/2006/relationships/hyperlink" Target="http://swampland.time.com/2012/11/15/exclusive-obamas-2012-digital-fundraising-outperformed-2008/" TargetMode="External"/><Relationship Id="rId6" Type="http://schemas.openxmlformats.org/officeDocument/2006/relationships/hyperlink" Target="http://www.bluestatedigital.com/" TargetMode="External"/><Relationship Id="rId7" Type="http://schemas.openxmlformats.org/officeDocument/2006/relationships/hyperlink" Target="http://news.ycombinator.com/item?id=273900" TargetMode="External"/><Relationship Id="rId8" Type="http://schemas.openxmlformats.org/officeDocument/2006/relationships/hyperlink" Target="http://www.stevesouders.com/blog/2010/05/07/wpo-web-performance-optimization/" TargetMode="External"/><Relationship Id="rId9" Type="http://schemas.openxmlformats.org/officeDocument/2006/relationships/hyperlink" Target="https://contribute.barackobama.com/"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mojombo/jekyll" TargetMode="External"/><Relationship Id="rId4" Type="http://schemas.openxmlformats.org/officeDocument/2006/relationships/hyperlink" Target="https://www.optimizely.com/" TargetMode="External"/><Relationship Id="rId5" Type="http://schemas.openxmlformats.org/officeDocument/2006/relationships/hyperlink" Target="http://swampland.time.com/2012/11/15/exclusive-obamas-2012-digital-fundraising-outperformed-2008/" TargetMode="External"/><Relationship Id="rId6" Type="http://schemas.openxmlformats.org/officeDocument/2006/relationships/hyperlink" Target="http://www.bluestatedigital.com/" TargetMode="External"/><Relationship Id="rId7" Type="http://schemas.openxmlformats.org/officeDocument/2006/relationships/hyperlink" Target="http://news.ycombinator.com/item?id=273900" TargetMode="External"/><Relationship Id="rId8" Type="http://schemas.openxmlformats.org/officeDocument/2006/relationships/hyperlink" Target="http://www.stevesouders.com/blog/2010/05/07/wpo-web-performance-optimization/" TargetMode="External"/><Relationship Id="rId9" Type="http://schemas.openxmlformats.org/officeDocument/2006/relationships/hyperlink" Target="https://contribute.barackobama.com/"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mojombo/jekyll" TargetMode="External"/><Relationship Id="rId4" Type="http://schemas.openxmlformats.org/officeDocument/2006/relationships/hyperlink" Target="https://www.optimizely.com/" TargetMode="External"/><Relationship Id="rId5" Type="http://schemas.openxmlformats.org/officeDocument/2006/relationships/hyperlink" Target="http://swampland.time.com/2012/11/15/exclusive-obamas-2012-digital-fundraising-outperformed-2008/" TargetMode="External"/><Relationship Id="rId6" Type="http://schemas.openxmlformats.org/officeDocument/2006/relationships/hyperlink" Target="http://www.bluestatedigital.com/" TargetMode="External"/><Relationship Id="rId7" Type="http://schemas.openxmlformats.org/officeDocument/2006/relationships/hyperlink" Target="http://news.ycombinator.com/item?id=273900" TargetMode="External"/><Relationship Id="rId8" Type="http://schemas.openxmlformats.org/officeDocument/2006/relationships/hyperlink" Target="http://www.stevesouders.com/blog/2010/05/07/wpo-web-performance-optimization/" TargetMode="External"/><Relationship Id="rId9" Type="http://schemas.openxmlformats.org/officeDocument/2006/relationships/hyperlink" Target="https://contribute.barackobama.com/"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54BC5937-E943-49D0-9675-6A0FC48079C4}" type="slidenum">
              <a:rPr lang="en-IE" smtClean="0"/>
              <a:t>1</a:t>
            </a:fld>
            <a:endParaRPr lang="en-IE" dirty="0"/>
          </a:p>
        </p:txBody>
      </p:sp>
    </p:spTree>
    <p:extLst>
      <p:ext uri="{BB962C8B-B14F-4D97-AF65-F5344CB8AC3E}">
        <p14:creationId xmlns:p14="http://schemas.microsoft.com/office/powerpoint/2010/main" val="329842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795EE-B486-4629-BE78-B2216D13A90C}"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9713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54BC5937-E943-49D0-9675-6A0FC48079C4}" type="slidenum">
              <a:rPr lang="en-IE" smtClean="0"/>
              <a:t>25</a:t>
            </a:fld>
            <a:endParaRPr lang="en-IE" dirty="0"/>
          </a:p>
        </p:txBody>
      </p:sp>
    </p:spTree>
    <p:extLst>
      <p:ext uri="{BB962C8B-B14F-4D97-AF65-F5344CB8AC3E}">
        <p14:creationId xmlns:p14="http://schemas.microsoft.com/office/powerpoint/2010/main" val="2850272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54BC5937-E943-49D0-9675-6A0FC48079C4}" type="slidenum">
              <a:rPr lang="en-IE" smtClean="0"/>
              <a:t>26</a:t>
            </a:fld>
            <a:endParaRPr lang="en-IE" dirty="0"/>
          </a:p>
        </p:txBody>
      </p:sp>
    </p:spTree>
    <p:extLst>
      <p:ext uri="{BB962C8B-B14F-4D97-AF65-F5344CB8AC3E}">
        <p14:creationId xmlns:p14="http://schemas.microsoft.com/office/powerpoint/2010/main" val="427799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A5D88-BC26-4EFA-A680-927F6A4ACCF4}"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1095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1F34E-3D6C-45AE-9CC8-B2EA4D7E0F84}"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219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1F34E-3D6C-45AE-9CC8-B2EA4D7E0F84}"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1307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1F34E-3D6C-45AE-9CC8-B2EA4D7E0F84}"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932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8CE3BB-983A-4504-80D3-D2F9F6BDCA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30114" name="Rectangle 2"/>
          <p:cNvSpPr>
            <a:spLocks noGrp="1" noRot="1" noChangeAspect="1" noChangeArrowheads="1" noTextEdit="1"/>
          </p:cNvSpPr>
          <p:nvPr>
            <p:ph type="sldImg"/>
          </p:nvPr>
        </p:nvSpPr>
        <p:spPr>
          <a:xfrm>
            <a:off x="406400" y="696913"/>
            <a:ext cx="6197600" cy="3486150"/>
          </a:xfrm>
          <a:ln/>
        </p:spPr>
      </p:sp>
      <p:sp>
        <p:nvSpPr>
          <p:cNvPr id="730115" name="Rectangle 3"/>
          <p:cNvSpPr>
            <a:spLocks noGrp="1" noChangeArrowheads="1"/>
          </p:cNvSpPr>
          <p:nvPr>
            <p:ph type="body" idx="1"/>
          </p:nvPr>
        </p:nvSpPr>
        <p:spPr>
          <a:noFill/>
          <a:ln/>
        </p:spPr>
        <p:txBody>
          <a:bodyPr/>
          <a:lstStyle/>
          <a:p>
            <a:pPr eaLnBrk="1" hangingPunct="1"/>
            <a:endParaRPr lang="en-US">
              <a:latin typeface="Arial" charset="0"/>
              <a:cs typeface="Arial" charset="0"/>
            </a:endParaRPr>
          </a:p>
        </p:txBody>
      </p:sp>
    </p:spTree>
    <p:extLst>
      <p:ext uri="{BB962C8B-B14F-4D97-AF65-F5344CB8AC3E}">
        <p14:creationId xmlns:p14="http://schemas.microsoft.com/office/powerpoint/2010/main" val="1281988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8CE3BB-983A-4504-80D3-D2F9F6BDCA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30114" name="Rectangle 2"/>
          <p:cNvSpPr>
            <a:spLocks noGrp="1" noRot="1" noChangeAspect="1" noChangeArrowheads="1" noTextEdit="1"/>
          </p:cNvSpPr>
          <p:nvPr>
            <p:ph type="sldImg"/>
          </p:nvPr>
        </p:nvSpPr>
        <p:spPr>
          <a:xfrm>
            <a:off x="406400" y="696913"/>
            <a:ext cx="6197600" cy="3486150"/>
          </a:xfrm>
          <a:ln/>
        </p:spPr>
      </p:sp>
      <p:sp>
        <p:nvSpPr>
          <p:cNvPr id="730115" name="Rectangle 3"/>
          <p:cNvSpPr>
            <a:spLocks noGrp="1" noChangeArrowheads="1"/>
          </p:cNvSpPr>
          <p:nvPr>
            <p:ph type="body" idx="1"/>
          </p:nvPr>
        </p:nvSpPr>
        <p:spPr>
          <a:noFill/>
          <a:ln/>
        </p:spPr>
        <p:txBody>
          <a:bodyPr/>
          <a:lstStyle/>
          <a:p>
            <a:pPr eaLnBrk="1" hangingPunct="1"/>
            <a:endParaRPr lang="en-US">
              <a:latin typeface="Arial" charset="0"/>
              <a:cs typeface="Arial" charset="0"/>
            </a:endParaRPr>
          </a:p>
        </p:txBody>
      </p:sp>
    </p:spTree>
    <p:extLst>
      <p:ext uri="{BB962C8B-B14F-4D97-AF65-F5344CB8AC3E}">
        <p14:creationId xmlns:p14="http://schemas.microsoft.com/office/powerpoint/2010/main" val="1511310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8CE3BB-983A-4504-80D3-D2F9F6BDCA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30114" name="Rectangle 2"/>
          <p:cNvSpPr>
            <a:spLocks noGrp="1" noRot="1" noChangeAspect="1" noChangeArrowheads="1" noTextEdit="1"/>
          </p:cNvSpPr>
          <p:nvPr>
            <p:ph type="sldImg"/>
          </p:nvPr>
        </p:nvSpPr>
        <p:spPr>
          <a:xfrm>
            <a:off x="406400" y="696913"/>
            <a:ext cx="6197600" cy="3486150"/>
          </a:xfrm>
          <a:ln/>
        </p:spPr>
      </p:sp>
      <p:sp>
        <p:nvSpPr>
          <p:cNvPr id="730115" name="Rectangle 3"/>
          <p:cNvSpPr>
            <a:spLocks noGrp="1" noChangeArrowheads="1"/>
          </p:cNvSpPr>
          <p:nvPr>
            <p:ph type="body" idx="1"/>
          </p:nvPr>
        </p:nvSpPr>
        <p:spPr>
          <a:noFill/>
          <a:ln/>
        </p:spPr>
        <p:txBody>
          <a:bodyPr/>
          <a:lstStyle/>
          <a:p>
            <a:pPr eaLnBrk="1" hangingPunct="1"/>
            <a:endParaRPr lang="en-US">
              <a:latin typeface="Arial" charset="0"/>
              <a:cs typeface="Arial" charset="0"/>
            </a:endParaRPr>
          </a:p>
        </p:txBody>
      </p:sp>
    </p:spTree>
    <p:extLst>
      <p:ext uri="{BB962C8B-B14F-4D97-AF65-F5344CB8AC3E}">
        <p14:creationId xmlns:p14="http://schemas.microsoft.com/office/powerpoint/2010/main" val="254545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0DB855-7C4C-4365-9BCB-825B0EDDC2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4482" name="Rectangle 2"/>
          <p:cNvSpPr>
            <a:spLocks noGrp="1" noRot="1" noChangeAspect="1" noChangeArrowheads="1" noTextEdit="1"/>
          </p:cNvSpPr>
          <p:nvPr>
            <p:ph type="sldImg"/>
          </p:nvPr>
        </p:nvSpPr>
        <p:spPr>
          <a:xfrm>
            <a:off x="381000" y="685800"/>
            <a:ext cx="6096000" cy="3429000"/>
          </a:xfrm>
          <a:ln/>
        </p:spPr>
      </p:sp>
      <p:sp>
        <p:nvSpPr>
          <p:cNvPr id="404483" name="Rectangle 3"/>
          <p:cNvSpPr>
            <a:spLocks noGrp="1" noChangeArrowheads="1"/>
          </p:cNvSpPr>
          <p:nvPr>
            <p:ph type="body" idx="1"/>
          </p:nvPr>
        </p:nvSpPr>
        <p:spPr>
          <a:noFill/>
          <a:ln/>
        </p:spPr>
        <p:txBody>
          <a:bodyPr/>
          <a:lstStyle/>
          <a:p>
            <a:r>
              <a:rPr lang="en-US" sz="1200" b="1" i="0" kern="1200" dirty="0">
                <a:solidFill>
                  <a:schemeClr val="tx1"/>
                </a:solidFill>
                <a:effectLst/>
                <a:latin typeface="Arial" pitchFamily="34" charset="0"/>
                <a:ea typeface="+mn-ea"/>
                <a:cs typeface="Arial" pitchFamily="34" charset="0"/>
              </a:rPr>
              <a:t>Meet the Obama campaign's $250 million fundraising platform</a:t>
            </a:r>
          </a:p>
          <a:p>
            <a:r>
              <a:rPr lang="en-US" sz="1200" b="0" i="0" kern="1200" dirty="0">
                <a:solidFill>
                  <a:schemeClr val="tx1"/>
                </a:solidFill>
                <a:effectLst/>
                <a:latin typeface="Arial" pitchFamily="34" charset="0"/>
                <a:ea typeface="+mn-ea"/>
                <a:cs typeface="Arial" pitchFamily="34" charset="0"/>
              </a:rPr>
              <a:t>Nov 27, 2012</a:t>
            </a:r>
          </a:p>
          <a:p>
            <a:r>
              <a:rPr lang="en-US" sz="1200" b="1" i="0" kern="1200" dirty="0">
                <a:solidFill>
                  <a:schemeClr val="tx1"/>
                </a:solidFill>
                <a:effectLst/>
                <a:latin typeface="Arial" pitchFamily="34" charset="0"/>
                <a:ea typeface="+mn-ea"/>
                <a:cs typeface="Arial" pitchFamily="34" charset="0"/>
              </a:rPr>
              <a:t>The numbers</a:t>
            </a:r>
          </a:p>
          <a:p>
            <a:r>
              <a:rPr lang="en-US" sz="1200" b="0" i="0" kern="1200" dirty="0">
                <a:solidFill>
                  <a:schemeClr val="tx1"/>
                </a:solidFill>
                <a:effectLst/>
                <a:latin typeface="Arial" pitchFamily="34" charset="0"/>
                <a:ea typeface="+mn-ea"/>
                <a:cs typeface="Arial" pitchFamily="34" charset="0"/>
              </a:rPr>
              <a:t>6 month life span</a:t>
            </a:r>
          </a:p>
          <a:p>
            <a:r>
              <a:rPr lang="en-US" sz="1200" b="0" i="0" kern="1200" dirty="0">
                <a:solidFill>
                  <a:schemeClr val="tx1"/>
                </a:solidFill>
                <a:effectLst/>
                <a:latin typeface="Arial" pitchFamily="34" charset="0"/>
                <a:ea typeface="+mn-ea"/>
                <a:cs typeface="Arial" pitchFamily="34" charset="0"/>
              </a:rPr>
              <a:t>$250 million dollars, 4,276,463 donations</a:t>
            </a:r>
          </a:p>
          <a:p>
            <a:r>
              <a:rPr lang="en-US" sz="1200" b="0" i="0" kern="1200" dirty="0">
                <a:solidFill>
                  <a:schemeClr val="tx1"/>
                </a:solidFill>
                <a:effectLst/>
                <a:latin typeface="Arial" pitchFamily="34" charset="0"/>
                <a:ea typeface="+mn-ea"/>
                <a:cs typeface="Arial" pitchFamily="34" charset="0"/>
              </a:rPr>
              <a:t>81,548,259 page views, 17,807,917 unique visitors</a:t>
            </a:r>
          </a:p>
          <a:p>
            <a:r>
              <a:rPr lang="en-US" sz="1200" b="0" i="0" kern="1200" dirty="0">
                <a:solidFill>
                  <a:schemeClr val="tx1"/>
                </a:solidFill>
                <a:effectLst/>
                <a:latin typeface="Arial" pitchFamily="34" charset="0"/>
                <a:ea typeface="+mn-ea"/>
                <a:cs typeface="Arial" pitchFamily="34" charset="0"/>
              </a:rPr>
              <a:t>60% faster time to paint than previous platform</a:t>
            </a:r>
          </a:p>
          <a:p>
            <a:r>
              <a:rPr lang="en-US" sz="1200" b="0" i="0" kern="1200" dirty="0">
                <a:solidFill>
                  <a:schemeClr val="tx1"/>
                </a:solidFill>
                <a:effectLst/>
                <a:latin typeface="Arial" pitchFamily="34" charset="0"/>
                <a:ea typeface="+mn-ea"/>
                <a:cs typeface="Arial" pitchFamily="34" charset="0"/>
              </a:rPr>
              <a:t>240 a/b tests, 49% increase in donation conversion rate</a:t>
            </a:r>
          </a:p>
          <a:p>
            <a:r>
              <a:rPr lang="en-US" sz="1200" b="0" i="0" kern="1200" dirty="0">
                <a:solidFill>
                  <a:schemeClr val="tx1"/>
                </a:solidFill>
                <a:effectLst/>
                <a:latin typeface="Arial" pitchFamily="34" charset="0"/>
                <a:ea typeface="+mn-ea"/>
                <a:cs typeface="Arial" pitchFamily="34" charset="0"/>
              </a:rPr>
              <a:t>1,101 frontend deploys</a:t>
            </a:r>
          </a:p>
          <a:p>
            <a:r>
              <a:rPr lang="en-US" sz="1200" b="0" i="0" kern="1200" dirty="0">
                <a:solidFill>
                  <a:schemeClr val="tx1"/>
                </a:solidFill>
                <a:effectLst/>
                <a:latin typeface="Arial" pitchFamily="34" charset="0"/>
                <a:ea typeface="+mn-ea"/>
                <a:cs typeface="Arial" pitchFamily="34" charset="0"/>
              </a:rPr>
              <a:t>4,000 lines of JavaScript</a:t>
            </a:r>
          </a:p>
          <a:p>
            <a:r>
              <a:rPr lang="en-US" sz="1200" b="0" i="0" kern="1200" dirty="0">
                <a:solidFill>
                  <a:schemeClr val="tx1"/>
                </a:solidFill>
                <a:effectLst/>
                <a:latin typeface="Arial" pitchFamily="34" charset="0"/>
                <a:ea typeface="+mn-ea"/>
                <a:cs typeface="Arial" pitchFamily="34" charset="0"/>
              </a:rPr>
              <a:t>23% of traffic is mobile (including tablet)</a:t>
            </a:r>
          </a:p>
          <a:p>
            <a:r>
              <a:rPr lang="en-US" sz="1200" b="1" i="0" kern="1200" dirty="0">
                <a:solidFill>
                  <a:schemeClr val="tx1"/>
                </a:solidFill>
                <a:effectLst/>
                <a:latin typeface="Arial" pitchFamily="34" charset="0"/>
                <a:ea typeface="+mn-ea"/>
                <a:cs typeface="Arial" pitchFamily="34" charset="0"/>
              </a:rPr>
              <a:t>The web stack</a:t>
            </a:r>
          </a:p>
          <a:p>
            <a:r>
              <a:rPr lang="en-US" sz="1200" b="0" i="0" kern="1200" dirty="0">
                <a:solidFill>
                  <a:schemeClr val="tx1"/>
                </a:solidFill>
                <a:effectLst/>
                <a:latin typeface="Arial" pitchFamily="34" charset="0"/>
                <a:ea typeface="+mn-ea"/>
                <a:cs typeface="Arial" pitchFamily="34" charset="0"/>
              </a:rPr>
              <a:t>Static HTML pages generated by </a:t>
            </a:r>
            <a:r>
              <a:rPr lang="en-US" sz="1200" b="0" i="0" kern="1200" dirty="0">
                <a:solidFill>
                  <a:schemeClr val="tx1"/>
                </a:solidFill>
                <a:effectLst/>
                <a:latin typeface="Arial" pitchFamily="34" charset="0"/>
                <a:ea typeface="+mn-ea"/>
                <a:cs typeface="Arial" pitchFamily="34" charset="0"/>
                <a:hlinkClick r:id="rId3"/>
              </a:rPr>
              <a:t>Jekyll</a:t>
            </a:r>
            <a:endParaRPr lang="en-US" sz="1200" b="0" i="0" kern="1200" dirty="0">
              <a:solidFill>
                <a:schemeClr val="tx1"/>
              </a:solidFill>
              <a:effectLst/>
              <a:latin typeface="Arial" pitchFamily="34" charset="0"/>
              <a:ea typeface="+mn-ea"/>
              <a:cs typeface="Arial" pitchFamily="34" charset="0"/>
            </a:endParaRPr>
          </a:p>
          <a:p>
            <a:r>
              <a:rPr lang="en-US" sz="1200" b="0" i="0" kern="1200" dirty="0">
                <a:solidFill>
                  <a:schemeClr val="tx1"/>
                </a:solidFill>
                <a:effectLst/>
                <a:latin typeface="Arial" pitchFamily="34" charset="0"/>
                <a:ea typeface="+mn-ea"/>
                <a:cs typeface="Arial" pitchFamily="34" charset="0"/>
              </a:rPr>
              <a:t>Served by Akamai CDN, origin hosted on Amazon S3</a:t>
            </a:r>
          </a:p>
          <a:p>
            <a:r>
              <a:rPr lang="en-US" sz="1200" b="0" i="0" kern="1200" dirty="0">
                <a:solidFill>
                  <a:schemeClr val="tx1"/>
                </a:solidFill>
                <a:effectLst/>
                <a:latin typeface="Arial" pitchFamily="34" charset="0"/>
                <a:ea typeface="+mn-ea"/>
                <a:cs typeface="Arial" pitchFamily="34" charset="0"/>
              </a:rPr>
              <a:t>Version control with GitHub</a:t>
            </a:r>
          </a:p>
          <a:p>
            <a:r>
              <a:rPr lang="en-US" sz="1200" b="0" i="0" kern="1200" dirty="0">
                <a:solidFill>
                  <a:schemeClr val="tx1"/>
                </a:solidFill>
                <a:effectLst/>
                <a:latin typeface="Arial" pitchFamily="34" charset="0"/>
                <a:ea typeface="+mn-ea"/>
                <a:cs typeface="Arial" pitchFamily="34" charset="0"/>
              </a:rPr>
              <a:t>Conversion optimization with </a:t>
            </a:r>
            <a:r>
              <a:rPr lang="en-US" sz="1200" b="0" i="0" kern="1200" dirty="0">
                <a:solidFill>
                  <a:schemeClr val="tx1"/>
                </a:solidFill>
                <a:effectLst/>
                <a:latin typeface="Arial" pitchFamily="34" charset="0"/>
                <a:ea typeface="+mn-ea"/>
                <a:cs typeface="Arial" pitchFamily="34" charset="0"/>
                <a:hlinkClick r:id="rId4"/>
              </a:rPr>
              <a:t>Optimizely</a:t>
            </a:r>
            <a:endParaRPr lang="en-US" sz="1200" b="0" i="0" kern="1200" dirty="0">
              <a:solidFill>
                <a:schemeClr val="tx1"/>
              </a:solidFill>
              <a:effectLst/>
              <a:latin typeface="Arial" pitchFamily="34" charset="0"/>
              <a:ea typeface="+mn-ea"/>
              <a:cs typeface="Arial" pitchFamily="34" charset="0"/>
            </a:endParaRPr>
          </a:p>
          <a:p>
            <a:r>
              <a:rPr lang="en-US" sz="1200" b="0" i="0" kern="1200" dirty="0">
                <a:solidFill>
                  <a:schemeClr val="tx1"/>
                </a:solidFill>
                <a:effectLst/>
                <a:latin typeface="Arial" pitchFamily="34" charset="0"/>
                <a:ea typeface="+mn-ea"/>
                <a:cs typeface="Arial" pitchFamily="34" charset="0"/>
              </a:rPr>
              <a:t>LESS for CSS preprocessor, JavaScript compiled by CodeKit</a:t>
            </a:r>
          </a:p>
          <a:p>
            <a:r>
              <a:rPr lang="en-US" sz="1200" b="0" i="0" kern="1200" dirty="0">
                <a:solidFill>
                  <a:schemeClr val="tx1"/>
                </a:solidFill>
                <a:effectLst/>
                <a:latin typeface="Arial" pitchFamily="34" charset="0"/>
                <a:ea typeface="+mn-ea"/>
                <a:cs typeface="Arial" pitchFamily="34" charset="0"/>
              </a:rPr>
              <a:t>Redundant, REST payment processor</a:t>
            </a:r>
          </a:p>
          <a:p>
            <a:pPr lvl="1"/>
            <a:r>
              <a:rPr lang="en-US" sz="1200" b="0" i="0" kern="1200" dirty="0">
                <a:solidFill>
                  <a:schemeClr val="tx1"/>
                </a:solidFill>
                <a:effectLst/>
                <a:latin typeface="Arial" pitchFamily="34" charset="0"/>
                <a:ea typeface="+mn-ea"/>
                <a:cs typeface="Arial" pitchFamily="34" charset="0"/>
                <a:hlinkClick r:id="rId5"/>
              </a:rPr>
              <a:t>Blue State Digital</a:t>
            </a:r>
            <a:r>
              <a:rPr lang="en-US" sz="1200" b="0" i="0" kern="1200" dirty="0">
                <a:solidFill>
                  <a:schemeClr val="tx1"/>
                </a:solidFill>
                <a:effectLst/>
                <a:latin typeface="Arial" pitchFamily="34" charset="0"/>
                <a:ea typeface="+mn-ea"/>
                <a:cs typeface="Arial" pitchFamily="34" charset="0"/>
              </a:rPr>
              <a:t> (vendor) API</a:t>
            </a:r>
          </a:p>
          <a:p>
            <a:pPr lvl="1"/>
            <a:r>
              <a:rPr lang="en-US" sz="1200" b="0" i="0" kern="1200" dirty="0">
                <a:solidFill>
                  <a:schemeClr val="tx1"/>
                </a:solidFill>
                <a:effectLst/>
                <a:latin typeface="Arial" pitchFamily="34" charset="0"/>
                <a:ea typeface="+mn-ea"/>
                <a:cs typeface="Arial" pitchFamily="34" charset="0"/>
              </a:rPr>
              <a:t>Internal PHP based API, Amazon EC2 hosted</a:t>
            </a:r>
          </a:p>
          <a:p>
            <a:r>
              <a:rPr lang="en-US" sz="1200" b="1" i="0" kern="1200" dirty="0">
                <a:solidFill>
                  <a:schemeClr val="tx1"/>
                </a:solidFill>
                <a:effectLst/>
                <a:latin typeface="Arial" pitchFamily="34" charset="0"/>
                <a:ea typeface="+mn-ea"/>
                <a:cs typeface="Arial" pitchFamily="34" charset="0"/>
              </a:rPr>
              <a:t>Building the new platform</a:t>
            </a:r>
          </a:p>
          <a:p>
            <a:r>
              <a:rPr lang="en-US" sz="1200" b="0" i="0" kern="1200" dirty="0">
                <a:solidFill>
                  <a:schemeClr val="tx1"/>
                </a:solidFill>
                <a:effectLst/>
                <a:latin typeface="Arial" pitchFamily="34" charset="0"/>
                <a:ea typeface="+mn-ea"/>
                <a:cs typeface="Arial" pitchFamily="34" charset="0"/>
              </a:rPr>
              <a:t>When I first joined the Digital team at the Obama campaign back in June of 2011 the fundraising stakes were as high as they could get. There was speculation in the press that we would raise a jaw dropping $1 billion and while that seems like (and is) a lot of money, we were up against newly instituted Super PACs that could raise an unlimited amount of money (thanks Citizens United!). Not to mention that we would also eventually have a "businessman" opponent that would surely have a strong fundraising operation.</a:t>
            </a:r>
          </a:p>
          <a:p>
            <a:r>
              <a:rPr lang="en-US" sz="1200" b="0" i="0" kern="1200" dirty="0">
                <a:solidFill>
                  <a:schemeClr val="tx1"/>
                </a:solidFill>
                <a:effectLst/>
                <a:latin typeface="Arial" pitchFamily="34" charset="0"/>
                <a:ea typeface="+mn-ea"/>
                <a:cs typeface="Arial" pitchFamily="34" charset="0"/>
              </a:rPr>
              <a:t>In the end though we astonished even ourselves by beating the expectations and raising </a:t>
            </a:r>
            <a:r>
              <a:rPr lang="en-US" sz="1200" b="0" i="0" kern="1200" dirty="0">
                <a:solidFill>
                  <a:schemeClr val="tx1"/>
                </a:solidFill>
                <a:effectLst/>
                <a:latin typeface="Arial" pitchFamily="34" charset="0"/>
                <a:ea typeface="+mn-ea"/>
                <a:cs typeface="Arial" pitchFamily="34" charset="0"/>
                <a:hlinkClick r:id="rId5"/>
              </a:rPr>
              <a:t>$1.1 billion</a:t>
            </a:r>
            <a:r>
              <a:rPr lang="en-US" sz="1200" b="0" i="0" kern="1200" dirty="0">
                <a:solidFill>
                  <a:schemeClr val="tx1"/>
                </a:solidFill>
                <a:effectLst/>
                <a:latin typeface="Arial" pitchFamily="34" charset="0"/>
                <a:ea typeface="+mn-ea"/>
                <a:cs typeface="Arial" pitchFamily="34" charset="0"/>
              </a:rPr>
              <a:t> total. $690 million of that came through our various web properties. Because the competition was so steep and because we would be working at such scale, we knew we had to get very serious about our online fundraising platforms.</a:t>
            </a:r>
          </a:p>
          <a:p>
            <a:r>
              <a:rPr lang="en-US" sz="1200" b="0" i="0" kern="1200" dirty="0">
                <a:solidFill>
                  <a:schemeClr val="tx1"/>
                </a:solidFill>
                <a:effectLst/>
                <a:latin typeface="Arial" pitchFamily="34" charset="0"/>
                <a:ea typeface="+mn-ea"/>
                <a:cs typeface="Arial" pitchFamily="34" charset="0"/>
              </a:rPr>
              <a:t>In the early days of the campaign (April 2011 - May of 2012) all of our online fundraising went through a single platform which was hosted and managed by one of our vendors, </a:t>
            </a:r>
            <a:r>
              <a:rPr lang="en-US" sz="1200" b="0" i="0" kern="1200" dirty="0">
                <a:solidFill>
                  <a:schemeClr val="tx1"/>
                </a:solidFill>
                <a:effectLst/>
                <a:latin typeface="Arial" pitchFamily="34" charset="0"/>
                <a:ea typeface="+mn-ea"/>
                <a:cs typeface="Arial" pitchFamily="34" charset="0"/>
                <a:hlinkClick r:id="rId6"/>
              </a:rPr>
              <a:t>Blue State Digital</a:t>
            </a:r>
            <a:r>
              <a:rPr lang="en-US" sz="1200" b="0" i="0" kern="1200" dirty="0">
                <a:solidFill>
                  <a:schemeClr val="tx1"/>
                </a:solidFill>
                <a:effectLst/>
                <a:latin typeface="Arial" pitchFamily="34" charset="0"/>
                <a:ea typeface="+mn-ea"/>
                <a:cs typeface="Arial" pitchFamily="34" charset="0"/>
              </a:rPr>
              <a:t> (Blue State). This was a good platform for us at the time because it was easy for content managers to edit and produce fundraising pages without the help of our lone frontend engineer (me). Soon enough the campaign started hiring aggressively and that one frontend engineer turned into fourteen frontend engineers with six specifically focused on fundraising. By early 2012 we had the staff we needed to take our donation platform to the next level and we were certainly eager for the task.</a:t>
            </a:r>
          </a:p>
          <a:p>
            <a:r>
              <a:rPr lang="en-US" sz="1200" b="0" i="0" kern="1200" dirty="0">
                <a:solidFill>
                  <a:schemeClr val="tx1"/>
                </a:solidFill>
                <a:effectLst/>
                <a:latin typeface="Arial" pitchFamily="34" charset="0"/>
                <a:ea typeface="+mn-ea"/>
                <a:cs typeface="Arial" pitchFamily="34" charset="0"/>
              </a:rPr>
              <a:t>Blue State was very helpful in working with us to create a new donation platform that met the campaign's unusual needs. We settled on a very simple solution of turning the hosted platform into a REST API. The only big change was adding JSON as an output option instead of HTML. Blue State was able to turn this around in only three days which was a huge win for the campaign because we were working on such a short timeline and already bringing in about $15 million a month. After this work was complete we had a very flexible donation API and now it was time to figure out what would consume it.</a:t>
            </a:r>
          </a:p>
          <a:p>
            <a:r>
              <a:rPr lang="en-US" sz="1200" b="0" i="0" kern="1200" dirty="0">
                <a:solidFill>
                  <a:schemeClr val="tx1"/>
                </a:solidFill>
                <a:effectLst/>
                <a:latin typeface="Arial" pitchFamily="34" charset="0"/>
                <a:ea typeface="+mn-ea"/>
                <a:cs typeface="Arial" pitchFamily="34" charset="0"/>
              </a:rPr>
              <a:t>We knew from the very beginning that our new donation platform needed to be as fast as we could reasonably make it. We were very familiar with all the stories from huge companies like </a:t>
            </a:r>
            <a:r>
              <a:rPr lang="en-US" sz="1200" b="0" i="0" kern="1200" dirty="0">
                <a:solidFill>
                  <a:schemeClr val="tx1"/>
                </a:solidFill>
                <a:effectLst/>
                <a:latin typeface="Arial" pitchFamily="34" charset="0"/>
                <a:ea typeface="+mn-ea"/>
                <a:cs typeface="Arial" pitchFamily="34" charset="0"/>
                <a:hlinkClick r:id="rId7"/>
              </a:rPr>
              <a:t>Amazon</a:t>
            </a:r>
            <a:r>
              <a:rPr lang="en-US" sz="1200" b="0" i="0" kern="1200" dirty="0">
                <a:solidFill>
                  <a:schemeClr val="tx1"/>
                </a:solidFill>
                <a:effectLst/>
                <a:latin typeface="Arial" pitchFamily="34" charset="0"/>
                <a:ea typeface="+mn-ea"/>
                <a:cs typeface="Arial" pitchFamily="34" charset="0"/>
              </a:rPr>
              <a:t> and </a:t>
            </a:r>
            <a:r>
              <a:rPr lang="en-US" sz="1200" b="0" i="0" kern="1200" dirty="0">
                <a:solidFill>
                  <a:schemeClr val="tx1"/>
                </a:solidFill>
                <a:effectLst/>
                <a:latin typeface="Arial" pitchFamily="34" charset="0"/>
                <a:ea typeface="+mn-ea"/>
                <a:cs typeface="Arial" pitchFamily="34" charset="0"/>
                <a:hlinkClick r:id="rId8"/>
              </a:rPr>
              <a:t>Google</a:t>
            </a:r>
            <a:r>
              <a:rPr lang="en-US" sz="1200" b="0" i="0" kern="1200" dirty="0">
                <a:solidFill>
                  <a:schemeClr val="tx1"/>
                </a:solidFill>
                <a:effectLst/>
                <a:latin typeface="Arial" pitchFamily="34" charset="0"/>
                <a:ea typeface="+mn-ea"/>
                <a:cs typeface="Arial" pitchFamily="34" charset="0"/>
              </a:rPr>
              <a:t> about how only 100 milliseconds of latency can affect conversions by as much as 1%. Needless to say, performance was was one of our very top priorities.</a:t>
            </a:r>
          </a:p>
          <a:p>
            <a:r>
              <a:rPr lang="en-US" sz="1200" b="0" i="0" kern="1200" dirty="0">
                <a:solidFill>
                  <a:schemeClr val="tx1"/>
                </a:solidFill>
                <a:effectLst/>
                <a:latin typeface="Arial" pitchFamily="34" charset="0"/>
                <a:ea typeface="+mn-ea"/>
                <a:cs typeface="Arial" pitchFamily="34" charset="0"/>
              </a:rPr>
              <a:t>After working closely with our Devops team to plan the architecture of the platform we decided to go static. We consumed the newly created donation API using JavaScript on static HTML pages which were served by our CDN (Akamai). We chose to do it this way in no small part because this is the fastest possible way to get the HTML document to the user since Akamai has over 50,000 edge servers and the system routes users to their closest server so that the file transfer time is extremely minimal. In our Chicago office we consistently saw HTML transfer times around 20 milliseconds!</a:t>
            </a:r>
          </a:p>
          <a:p>
            <a:r>
              <a:rPr lang="en-US" sz="1200" b="0" i="0" kern="1200" dirty="0">
                <a:solidFill>
                  <a:schemeClr val="tx1"/>
                </a:solidFill>
                <a:effectLst/>
                <a:latin typeface="Arial" pitchFamily="34" charset="0"/>
                <a:ea typeface="+mn-ea"/>
                <a:cs typeface="Arial" pitchFamily="34" charset="0"/>
              </a:rPr>
              <a:t>Aside from performance, another high priority for the platform was stability. Our online fundraising tended to come in spurts based on what was happening in the news at the time or campaign fundraising emails. For example, our highest surge was $3 million an hour so any down time would have been very costly.</a:t>
            </a:r>
          </a:p>
          <a:p>
            <a:r>
              <a:rPr lang="en-US" sz="1200" b="0" i="0" kern="1200" dirty="0">
                <a:solidFill>
                  <a:schemeClr val="tx1"/>
                </a:solidFill>
                <a:effectLst/>
                <a:latin typeface="Arial" pitchFamily="34" charset="0"/>
                <a:ea typeface="+mn-ea"/>
                <a:cs typeface="Arial" pitchFamily="34" charset="0"/>
              </a:rPr>
              <a:t>To ensure that the platform was as stable as possible we worked with backend engineers on the campaign's Tech team to make the Blue State API redundant. The Tech engineers built out a duplicate payment processor/API and hosted it on Amazon EC2 (itself redundant across data centers). At this point we had two APIs that we could switch between if one went down, but our Devops team had a great solution to make this automatic. They sprinkled a little Akamai magic and we had an Akamai health check which would automatically divert traffic to one API or the other based on the health check. By the time this was fully functional there was not a single moment in time that our new platform was not able to accept donations.</a:t>
            </a:r>
          </a:p>
          <a:p>
            <a:r>
              <a:rPr lang="en-US" sz="1200" b="1" i="0" kern="1200" dirty="0">
                <a:solidFill>
                  <a:schemeClr val="tx1"/>
                </a:solidFill>
                <a:effectLst/>
                <a:latin typeface="Arial" pitchFamily="34" charset="0"/>
                <a:ea typeface="+mn-ea"/>
                <a:cs typeface="Arial" pitchFamily="34" charset="0"/>
              </a:rPr>
              <a:t>Testing the new platform</a:t>
            </a:r>
          </a:p>
          <a:p>
            <a:r>
              <a:rPr lang="en-US" sz="1200" b="0" i="0" kern="1200" dirty="0">
                <a:solidFill>
                  <a:schemeClr val="tx1"/>
                </a:solidFill>
                <a:effectLst/>
                <a:latin typeface="Arial" pitchFamily="34" charset="0"/>
                <a:ea typeface="+mn-ea"/>
                <a:cs typeface="Arial" pitchFamily="34" charset="0"/>
              </a:rPr>
              <a:t>When all the infrastructure was complete we built an identical page on the new platform and compared it to the old platform. We were pretty blown away with the results. We used webpagetest.org to compare the performance between the two and Optimizely to test the conversion rate difference. </a:t>
            </a:r>
            <a:r>
              <a:rPr lang="en-US" sz="1200" b="1" i="0" kern="1200" dirty="0">
                <a:solidFill>
                  <a:schemeClr val="tx1"/>
                </a:solidFill>
                <a:effectLst/>
                <a:latin typeface="Arial" pitchFamily="34" charset="0"/>
                <a:ea typeface="+mn-ea"/>
                <a:cs typeface="Arial" pitchFamily="34" charset="0"/>
              </a:rPr>
              <a:t>We made the new platform 60% faster and this resulted in a 14% increase in donation conversions</a:t>
            </a:r>
            <a:r>
              <a:rPr lang="en-US" sz="1200" b="0" i="0" kern="1200" dirty="0">
                <a:solidFill>
                  <a:schemeClr val="tx1"/>
                </a:solidFill>
                <a:effectLst/>
                <a:latin typeface="Arial" pitchFamily="34" charset="0"/>
                <a:ea typeface="+mn-ea"/>
                <a:cs typeface="Arial" pitchFamily="34" charset="0"/>
              </a:rPr>
              <a:t>. In the screenshot below, we compared the time-to-paint between the two platforms on IE8 (the new platform is on top).</a:t>
            </a:r>
          </a:p>
          <a:p>
            <a:r>
              <a:rPr lang="en-US" sz="1200" b="0" i="0" kern="1200" dirty="0">
                <a:solidFill>
                  <a:schemeClr val="tx1"/>
                </a:solidFill>
                <a:effectLst/>
                <a:latin typeface="Arial" pitchFamily="34" charset="0"/>
                <a:ea typeface="+mn-ea"/>
                <a:cs typeface="Arial" pitchFamily="34" charset="0"/>
              </a:rPr>
              <a:t>After we saw those results we launched the platform on</a:t>
            </a:r>
            <a:r>
              <a:rPr lang="en-US" sz="1200" b="0" i="0" kern="1200" dirty="0">
                <a:solidFill>
                  <a:schemeClr val="tx1"/>
                </a:solidFill>
                <a:effectLst/>
                <a:latin typeface="Arial" pitchFamily="34" charset="0"/>
                <a:ea typeface="+mn-ea"/>
                <a:cs typeface="Arial" pitchFamily="34" charset="0"/>
                <a:hlinkClick r:id="rId9"/>
              </a:rPr>
              <a:t>contribute.barackobama.com</a:t>
            </a:r>
            <a:r>
              <a:rPr lang="en-US" sz="1200" b="0" i="0" kern="1200" dirty="0">
                <a:solidFill>
                  <a:schemeClr val="tx1"/>
                </a:solidFill>
                <a:effectLst/>
                <a:latin typeface="Arial" pitchFamily="34" charset="0"/>
                <a:ea typeface="+mn-ea"/>
                <a:cs typeface="Arial" pitchFamily="34" charset="0"/>
              </a:rPr>
              <a:t> and it quickly became the source of most of the Digital team's fundraising. If you were browsing the site and clicked donate, donated from Facebook or Twitter or if you received a fundraising email from the campaign you probably landed on contribute.barackobama.com.</a:t>
            </a:r>
          </a:p>
          <a:p>
            <a:r>
              <a:rPr lang="en-US" sz="1200" b="0" i="0" kern="1200" dirty="0">
                <a:solidFill>
                  <a:schemeClr val="tx1"/>
                </a:solidFill>
                <a:effectLst/>
                <a:latin typeface="Arial" pitchFamily="34" charset="0"/>
                <a:ea typeface="+mn-ea"/>
                <a:cs typeface="Arial" pitchFamily="34" charset="0"/>
              </a:rPr>
              <a:t>Once we had this platform in production we used Optimizely to execute about 240 a/b tests to optimize the design/interaction of the donation pages for better conversion rates. </a:t>
            </a:r>
            <a:r>
              <a:rPr lang="en-US" sz="1200" b="1" i="0" kern="1200" dirty="0">
                <a:solidFill>
                  <a:schemeClr val="tx1"/>
                </a:solidFill>
                <a:effectLst/>
                <a:latin typeface="Arial" pitchFamily="34" charset="0"/>
                <a:ea typeface="+mn-ea"/>
                <a:cs typeface="Arial" pitchFamily="34" charset="0"/>
              </a:rPr>
              <a:t>By the end of the campaign our 240 a/b tests lifted the donation conversion rate by 49%!</a:t>
            </a:r>
            <a:r>
              <a:rPr lang="en-US" sz="1200" b="0" i="0" kern="1200" dirty="0">
                <a:solidFill>
                  <a:schemeClr val="tx1"/>
                </a:solidFill>
                <a:effectLst/>
                <a:latin typeface="Arial" pitchFamily="34" charset="0"/>
                <a:ea typeface="+mn-ea"/>
                <a:cs typeface="Arial" pitchFamily="34" charset="0"/>
              </a:rPr>
              <a:t> Here is a comparison of what we started with and what we ended with (click for high res).</a:t>
            </a:r>
          </a:p>
          <a:p>
            <a:r>
              <a:rPr lang="en-US" sz="1200" b="1" i="0" kern="1200" dirty="0">
                <a:solidFill>
                  <a:schemeClr val="tx1"/>
                </a:solidFill>
                <a:effectLst/>
                <a:latin typeface="Arial" pitchFamily="34" charset="0"/>
                <a:ea typeface="+mn-ea"/>
                <a:cs typeface="Arial" pitchFamily="34" charset="0"/>
              </a:rPr>
              <a:t>Looking back</a:t>
            </a:r>
          </a:p>
          <a:p>
            <a:r>
              <a:rPr lang="en-US" sz="1200" b="0" i="0" kern="1200" dirty="0">
                <a:solidFill>
                  <a:schemeClr val="tx1"/>
                </a:solidFill>
                <a:effectLst/>
                <a:latin typeface="Arial" pitchFamily="34" charset="0"/>
                <a:ea typeface="+mn-ea"/>
                <a:cs typeface="Arial" pitchFamily="34" charset="0"/>
              </a:rPr>
              <a:t>Now that the campaign is over I've had some time to look back on the success of this platform and I can say with 100% certainty that this is the best development environment I have ever worked on. There are a lot of incredible numbers above on how we increased conversions with a/b testing and performance improvements, but I think one of the biggest accomplishments with this platform is the ROI it provided our entire team. By using Jekyll we managed to avoid the complexity that comes with most CMS (databases, server configuration) and instead focus on things like optimizing the UI and providing a better user experience. To work in this environment the most a frontend engineer had to learn was the Liquid template language that Jekyll uses and boy is that simple. We didn't have to work with Devops to deploy because all we had to do was overwrite files on S3 and invalidate a URL on our CDN. There is a lot to be said about simplicity.</a:t>
            </a:r>
          </a:p>
          <a:p>
            <a:r>
              <a:rPr lang="en-US" sz="1200" b="0" i="0" kern="1200" dirty="0">
                <a:solidFill>
                  <a:schemeClr val="tx1"/>
                </a:solidFill>
                <a:effectLst/>
                <a:latin typeface="Arial" pitchFamily="34" charset="0"/>
                <a:ea typeface="+mn-ea"/>
                <a:cs typeface="Arial" pitchFamily="34" charset="0"/>
              </a:rPr>
              <a:t>If you haven't already, I suggest you go take a look at </a:t>
            </a:r>
            <a:r>
              <a:rPr lang="en-US" sz="1200" b="0" i="0" kern="1200" dirty="0">
                <a:solidFill>
                  <a:schemeClr val="tx1"/>
                </a:solidFill>
                <a:effectLst/>
                <a:latin typeface="Arial" pitchFamily="34" charset="0"/>
                <a:ea typeface="+mn-ea"/>
                <a:cs typeface="Arial" pitchFamily="34" charset="0"/>
                <a:hlinkClick r:id="rId3"/>
              </a:rPr>
              <a:t>Jekyll</a:t>
            </a:r>
            <a:r>
              <a:rPr lang="en-US" sz="1200" b="0" i="0" kern="1200" dirty="0">
                <a:solidFill>
                  <a:schemeClr val="tx1"/>
                </a:solidFill>
                <a:effectLst/>
                <a:latin typeface="Arial" pitchFamily="34" charset="0"/>
                <a:ea typeface="+mn-ea"/>
                <a:cs typeface="Arial" pitchFamily="34" charset="0"/>
              </a:rPr>
              <a:t>. It's not perfect for every project, but when it makes sense it will make your life so much easier (and faster!).</a:t>
            </a:r>
          </a:p>
          <a:p>
            <a:r>
              <a:rPr lang="en-US" sz="1200" b="0" i="0" kern="1200" dirty="0">
                <a:solidFill>
                  <a:schemeClr val="tx1"/>
                </a:solidFill>
                <a:effectLst/>
                <a:latin typeface="Arial" pitchFamily="34" charset="0"/>
                <a:ea typeface="+mn-ea"/>
                <a:cs typeface="Arial" pitchFamily="34" charset="0"/>
              </a:rPr>
              <a:t>What's the best part though? When we wake up January 21st, 2013, Barack Obama will still be President of the United States of America. Cheers!</a:t>
            </a:r>
          </a:p>
          <a:p>
            <a:pPr eaLnBrk="1" hangingPunct="1"/>
            <a:endParaRPr lang="en-US" dirty="0">
              <a:latin typeface="Arial" charset="0"/>
              <a:cs typeface="Arial" charset="0"/>
            </a:endParaRPr>
          </a:p>
        </p:txBody>
      </p:sp>
    </p:spTree>
    <p:extLst>
      <p:ext uri="{BB962C8B-B14F-4D97-AF65-F5344CB8AC3E}">
        <p14:creationId xmlns:p14="http://schemas.microsoft.com/office/powerpoint/2010/main" val="238028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8CE3BB-983A-4504-80D3-D2F9F6BDCA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30114" name="Rectangle 2"/>
          <p:cNvSpPr>
            <a:spLocks noGrp="1" noRot="1" noChangeAspect="1" noChangeArrowheads="1" noTextEdit="1"/>
          </p:cNvSpPr>
          <p:nvPr>
            <p:ph type="sldImg"/>
          </p:nvPr>
        </p:nvSpPr>
        <p:spPr>
          <a:xfrm>
            <a:off x="406400" y="696913"/>
            <a:ext cx="6197600" cy="3486150"/>
          </a:xfrm>
          <a:ln/>
        </p:spPr>
      </p:sp>
      <p:sp>
        <p:nvSpPr>
          <p:cNvPr id="730115" name="Rectangle 3"/>
          <p:cNvSpPr>
            <a:spLocks noGrp="1" noChangeArrowheads="1"/>
          </p:cNvSpPr>
          <p:nvPr>
            <p:ph type="body" idx="1"/>
          </p:nvPr>
        </p:nvSpPr>
        <p:spPr>
          <a:noFill/>
          <a:ln/>
        </p:spPr>
        <p:txBody>
          <a:bodyPr/>
          <a:lstStyle/>
          <a:p>
            <a:pPr eaLnBrk="1" hangingPunct="1"/>
            <a:endParaRPr lang="en-US">
              <a:latin typeface="Arial" charset="0"/>
              <a:cs typeface="Arial" charset="0"/>
            </a:endParaRPr>
          </a:p>
        </p:txBody>
      </p:sp>
    </p:spTree>
    <p:extLst>
      <p:ext uri="{BB962C8B-B14F-4D97-AF65-F5344CB8AC3E}">
        <p14:creationId xmlns:p14="http://schemas.microsoft.com/office/powerpoint/2010/main" val="3359583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F07109-E5DA-4E88-ACD7-BBE037C22F2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080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F07109-E5DA-4E88-ACD7-BBE037C22F2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4164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4BC5937-E943-49D0-9675-6A0FC48079C4}" type="slidenum">
              <a:rPr kumimoji="0" lang="en-I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IE"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357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254B86-A17A-4DCF-B5DC-DA340BFD4C9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286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54BC5937-E943-49D0-9675-6A0FC48079C4}" type="slidenum">
              <a:rPr lang="en-IE" smtClean="0"/>
              <a:t>52</a:t>
            </a:fld>
            <a:endParaRPr lang="en-IE" dirty="0"/>
          </a:p>
        </p:txBody>
      </p:sp>
    </p:spTree>
    <p:extLst>
      <p:ext uri="{BB962C8B-B14F-4D97-AF65-F5344CB8AC3E}">
        <p14:creationId xmlns:p14="http://schemas.microsoft.com/office/powerpoint/2010/main" val="3202311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BC5937-E943-49D0-9675-6A0FC48079C4}" type="slidenum">
              <a:rPr lang="en-IE" smtClean="0"/>
              <a:t>54</a:t>
            </a:fld>
            <a:endParaRPr lang="en-IE" dirty="0"/>
          </a:p>
        </p:txBody>
      </p:sp>
    </p:spTree>
    <p:extLst>
      <p:ext uri="{BB962C8B-B14F-4D97-AF65-F5344CB8AC3E}">
        <p14:creationId xmlns:p14="http://schemas.microsoft.com/office/powerpoint/2010/main" val="303479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0DB855-7C4C-4365-9BCB-825B0EDDC2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4482" name="Rectangle 2"/>
          <p:cNvSpPr>
            <a:spLocks noGrp="1" noRot="1" noChangeAspect="1" noChangeArrowheads="1" noTextEdit="1"/>
          </p:cNvSpPr>
          <p:nvPr>
            <p:ph type="sldImg"/>
          </p:nvPr>
        </p:nvSpPr>
        <p:spPr>
          <a:xfrm>
            <a:off x="381000" y="685800"/>
            <a:ext cx="6096000" cy="3429000"/>
          </a:xfrm>
          <a:ln/>
        </p:spPr>
      </p:sp>
      <p:sp>
        <p:nvSpPr>
          <p:cNvPr id="404483" name="Rectangle 3"/>
          <p:cNvSpPr>
            <a:spLocks noGrp="1" noChangeArrowheads="1"/>
          </p:cNvSpPr>
          <p:nvPr>
            <p:ph type="body" idx="1"/>
          </p:nvPr>
        </p:nvSpPr>
        <p:spPr>
          <a:noFill/>
          <a:ln/>
        </p:spPr>
        <p:txBody>
          <a:bodyPr/>
          <a:lstStyle/>
          <a:p>
            <a:r>
              <a:rPr lang="en-US" sz="1200" b="1" i="0" kern="1200" dirty="0">
                <a:solidFill>
                  <a:schemeClr val="tx1"/>
                </a:solidFill>
                <a:effectLst/>
                <a:latin typeface="Arial" pitchFamily="34" charset="0"/>
                <a:ea typeface="+mn-ea"/>
                <a:cs typeface="Arial" pitchFamily="34" charset="0"/>
              </a:rPr>
              <a:t>Meet the Obama campaign's $250 million fundraising platform</a:t>
            </a:r>
          </a:p>
          <a:p>
            <a:r>
              <a:rPr lang="en-US" sz="1200" b="0" i="0" kern="1200" dirty="0">
                <a:solidFill>
                  <a:schemeClr val="tx1"/>
                </a:solidFill>
                <a:effectLst/>
                <a:latin typeface="Arial" pitchFamily="34" charset="0"/>
                <a:ea typeface="+mn-ea"/>
                <a:cs typeface="Arial" pitchFamily="34" charset="0"/>
              </a:rPr>
              <a:t>Nov 27, 2012</a:t>
            </a:r>
          </a:p>
          <a:p>
            <a:r>
              <a:rPr lang="en-US" sz="1200" b="1" i="0" kern="1200" dirty="0">
                <a:solidFill>
                  <a:schemeClr val="tx1"/>
                </a:solidFill>
                <a:effectLst/>
                <a:latin typeface="Arial" pitchFamily="34" charset="0"/>
                <a:ea typeface="+mn-ea"/>
                <a:cs typeface="Arial" pitchFamily="34" charset="0"/>
              </a:rPr>
              <a:t>The numbers</a:t>
            </a:r>
          </a:p>
          <a:p>
            <a:r>
              <a:rPr lang="en-US" sz="1200" b="0" i="0" kern="1200" dirty="0">
                <a:solidFill>
                  <a:schemeClr val="tx1"/>
                </a:solidFill>
                <a:effectLst/>
                <a:latin typeface="Arial" pitchFamily="34" charset="0"/>
                <a:ea typeface="+mn-ea"/>
                <a:cs typeface="Arial" pitchFamily="34" charset="0"/>
              </a:rPr>
              <a:t>6 month life span</a:t>
            </a:r>
          </a:p>
          <a:p>
            <a:r>
              <a:rPr lang="en-US" sz="1200" b="0" i="0" kern="1200" dirty="0">
                <a:solidFill>
                  <a:schemeClr val="tx1"/>
                </a:solidFill>
                <a:effectLst/>
                <a:latin typeface="Arial" pitchFamily="34" charset="0"/>
                <a:ea typeface="+mn-ea"/>
                <a:cs typeface="Arial" pitchFamily="34" charset="0"/>
              </a:rPr>
              <a:t>$250 million dollars, 4,276,463 donations</a:t>
            </a:r>
          </a:p>
          <a:p>
            <a:r>
              <a:rPr lang="en-US" sz="1200" b="0" i="0" kern="1200" dirty="0">
                <a:solidFill>
                  <a:schemeClr val="tx1"/>
                </a:solidFill>
                <a:effectLst/>
                <a:latin typeface="Arial" pitchFamily="34" charset="0"/>
                <a:ea typeface="+mn-ea"/>
                <a:cs typeface="Arial" pitchFamily="34" charset="0"/>
              </a:rPr>
              <a:t>81,548,259 page views, 17,807,917 unique visitors</a:t>
            </a:r>
          </a:p>
          <a:p>
            <a:r>
              <a:rPr lang="en-US" sz="1200" b="0" i="0" kern="1200" dirty="0">
                <a:solidFill>
                  <a:schemeClr val="tx1"/>
                </a:solidFill>
                <a:effectLst/>
                <a:latin typeface="Arial" pitchFamily="34" charset="0"/>
                <a:ea typeface="+mn-ea"/>
                <a:cs typeface="Arial" pitchFamily="34" charset="0"/>
              </a:rPr>
              <a:t>60% faster time to paint than previous platform</a:t>
            </a:r>
          </a:p>
          <a:p>
            <a:r>
              <a:rPr lang="en-US" sz="1200" b="0" i="0" kern="1200" dirty="0">
                <a:solidFill>
                  <a:schemeClr val="tx1"/>
                </a:solidFill>
                <a:effectLst/>
                <a:latin typeface="Arial" pitchFamily="34" charset="0"/>
                <a:ea typeface="+mn-ea"/>
                <a:cs typeface="Arial" pitchFamily="34" charset="0"/>
              </a:rPr>
              <a:t>240 a/b tests, 49% increase in donation conversion rate</a:t>
            </a:r>
          </a:p>
          <a:p>
            <a:r>
              <a:rPr lang="en-US" sz="1200" b="0" i="0" kern="1200" dirty="0">
                <a:solidFill>
                  <a:schemeClr val="tx1"/>
                </a:solidFill>
                <a:effectLst/>
                <a:latin typeface="Arial" pitchFamily="34" charset="0"/>
                <a:ea typeface="+mn-ea"/>
                <a:cs typeface="Arial" pitchFamily="34" charset="0"/>
              </a:rPr>
              <a:t>1,101 frontend deploys</a:t>
            </a:r>
          </a:p>
          <a:p>
            <a:r>
              <a:rPr lang="en-US" sz="1200" b="0" i="0" kern="1200" dirty="0">
                <a:solidFill>
                  <a:schemeClr val="tx1"/>
                </a:solidFill>
                <a:effectLst/>
                <a:latin typeface="Arial" pitchFamily="34" charset="0"/>
                <a:ea typeface="+mn-ea"/>
                <a:cs typeface="Arial" pitchFamily="34" charset="0"/>
              </a:rPr>
              <a:t>4,000 lines of JavaScript</a:t>
            </a:r>
          </a:p>
          <a:p>
            <a:r>
              <a:rPr lang="en-US" sz="1200" b="0" i="0" kern="1200" dirty="0">
                <a:solidFill>
                  <a:schemeClr val="tx1"/>
                </a:solidFill>
                <a:effectLst/>
                <a:latin typeface="Arial" pitchFamily="34" charset="0"/>
                <a:ea typeface="+mn-ea"/>
                <a:cs typeface="Arial" pitchFamily="34" charset="0"/>
              </a:rPr>
              <a:t>23% of traffic is mobile (including tablet)</a:t>
            </a:r>
          </a:p>
          <a:p>
            <a:r>
              <a:rPr lang="en-US" sz="1200" b="1" i="0" kern="1200" dirty="0">
                <a:solidFill>
                  <a:schemeClr val="tx1"/>
                </a:solidFill>
                <a:effectLst/>
                <a:latin typeface="Arial" pitchFamily="34" charset="0"/>
                <a:ea typeface="+mn-ea"/>
                <a:cs typeface="Arial" pitchFamily="34" charset="0"/>
              </a:rPr>
              <a:t>The web stack</a:t>
            </a:r>
          </a:p>
          <a:p>
            <a:r>
              <a:rPr lang="en-US" sz="1200" b="0" i="0" kern="1200" dirty="0">
                <a:solidFill>
                  <a:schemeClr val="tx1"/>
                </a:solidFill>
                <a:effectLst/>
                <a:latin typeface="Arial" pitchFamily="34" charset="0"/>
                <a:ea typeface="+mn-ea"/>
                <a:cs typeface="Arial" pitchFamily="34" charset="0"/>
              </a:rPr>
              <a:t>Static HTML pages generated by </a:t>
            </a:r>
            <a:r>
              <a:rPr lang="en-US" sz="1200" b="0" i="0" kern="1200" dirty="0">
                <a:solidFill>
                  <a:schemeClr val="tx1"/>
                </a:solidFill>
                <a:effectLst/>
                <a:latin typeface="Arial" pitchFamily="34" charset="0"/>
                <a:ea typeface="+mn-ea"/>
                <a:cs typeface="Arial" pitchFamily="34" charset="0"/>
                <a:hlinkClick r:id="rId3"/>
              </a:rPr>
              <a:t>Jekyll</a:t>
            </a:r>
            <a:endParaRPr lang="en-US" sz="1200" b="0" i="0" kern="1200" dirty="0">
              <a:solidFill>
                <a:schemeClr val="tx1"/>
              </a:solidFill>
              <a:effectLst/>
              <a:latin typeface="Arial" pitchFamily="34" charset="0"/>
              <a:ea typeface="+mn-ea"/>
              <a:cs typeface="Arial" pitchFamily="34" charset="0"/>
            </a:endParaRPr>
          </a:p>
          <a:p>
            <a:r>
              <a:rPr lang="en-US" sz="1200" b="0" i="0" kern="1200" dirty="0">
                <a:solidFill>
                  <a:schemeClr val="tx1"/>
                </a:solidFill>
                <a:effectLst/>
                <a:latin typeface="Arial" pitchFamily="34" charset="0"/>
                <a:ea typeface="+mn-ea"/>
                <a:cs typeface="Arial" pitchFamily="34" charset="0"/>
              </a:rPr>
              <a:t>Served by Akamai CDN, origin hosted on Amazon S3</a:t>
            </a:r>
          </a:p>
          <a:p>
            <a:r>
              <a:rPr lang="en-US" sz="1200" b="0" i="0" kern="1200" dirty="0">
                <a:solidFill>
                  <a:schemeClr val="tx1"/>
                </a:solidFill>
                <a:effectLst/>
                <a:latin typeface="Arial" pitchFamily="34" charset="0"/>
                <a:ea typeface="+mn-ea"/>
                <a:cs typeface="Arial" pitchFamily="34" charset="0"/>
              </a:rPr>
              <a:t>Version control with GitHub</a:t>
            </a:r>
          </a:p>
          <a:p>
            <a:r>
              <a:rPr lang="en-US" sz="1200" b="0" i="0" kern="1200" dirty="0">
                <a:solidFill>
                  <a:schemeClr val="tx1"/>
                </a:solidFill>
                <a:effectLst/>
                <a:latin typeface="Arial" pitchFamily="34" charset="0"/>
                <a:ea typeface="+mn-ea"/>
                <a:cs typeface="Arial" pitchFamily="34" charset="0"/>
              </a:rPr>
              <a:t>Conversion optimization with </a:t>
            </a:r>
            <a:r>
              <a:rPr lang="en-US" sz="1200" b="0" i="0" kern="1200" dirty="0">
                <a:solidFill>
                  <a:schemeClr val="tx1"/>
                </a:solidFill>
                <a:effectLst/>
                <a:latin typeface="Arial" pitchFamily="34" charset="0"/>
                <a:ea typeface="+mn-ea"/>
                <a:cs typeface="Arial" pitchFamily="34" charset="0"/>
                <a:hlinkClick r:id="rId4"/>
              </a:rPr>
              <a:t>Optimizely</a:t>
            </a:r>
            <a:endParaRPr lang="en-US" sz="1200" b="0" i="0" kern="1200" dirty="0">
              <a:solidFill>
                <a:schemeClr val="tx1"/>
              </a:solidFill>
              <a:effectLst/>
              <a:latin typeface="Arial" pitchFamily="34" charset="0"/>
              <a:ea typeface="+mn-ea"/>
              <a:cs typeface="Arial" pitchFamily="34" charset="0"/>
            </a:endParaRPr>
          </a:p>
          <a:p>
            <a:r>
              <a:rPr lang="en-US" sz="1200" b="0" i="0" kern="1200" dirty="0">
                <a:solidFill>
                  <a:schemeClr val="tx1"/>
                </a:solidFill>
                <a:effectLst/>
                <a:latin typeface="Arial" pitchFamily="34" charset="0"/>
                <a:ea typeface="+mn-ea"/>
                <a:cs typeface="Arial" pitchFamily="34" charset="0"/>
              </a:rPr>
              <a:t>LESS for CSS preprocessor, JavaScript compiled by CodeKit</a:t>
            </a:r>
          </a:p>
          <a:p>
            <a:r>
              <a:rPr lang="en-US" sz="1200" b="0" i="0" kern="1200" dirty="0">
                <a:solidFill>
                  <a:schemeClr val="tx1"/>
                </a:solidFill>
                <a:effectLst/>
                <a:latin typeface="Arial" pitchFamily="34" charset="0"/>
                <a:ea typeface="+mn-ea"/>
                <a:cs typeface="Arial" pitchFamily="34" charset="0"/>
              </a:rPr>
              <a:t>Redundant, REST payment processor</a:t>
            </a:r>
          </a:p>
          <a:p>
            <a:pPr lvl="1"/>
            <a:r>
              <a:rPr lang="en-US" sz="1200" b="0" i="0" kern="1200" dirty="0">
                <a:solidFill>
                  <a:schemeClr val="tx1"/>
                </a:solidFill>
                <a:effectLst/>
                <a:latin typeface="Arial" pitchFamily="34" charset="0"/>
                <a:ea typeface="+mn-ea"/>
                <a:cs typeface="Arial" pitchFamily="34" charset="0"/>
                <a:hlinkClick r:id="rId5"/>
              </a:rPr>
              <a:t>Blue State Digital</a:t>
            </a:r>
            <a:r>
              <a:rPr lang="en-US" sz="1200" b="0" i="0" kern="1200" dirty="0">
                <a:solidFill>
                  <a:schemeClr val="tx1"/>
                </a:solidFill>
                <a:effectLst/>
                <a:latin typeface="Arial" pitchFamily="34" charset="0"/>
                <a:ea typeface="+mn-ea"/>
                <a:cs typeface="Arial" pitchFamily="34" charset="0"/>
              </a:rPr>
              <a:t> (vendor) API</a:t>
            </a:r>
          </a:p>
          <a:p>
            <a:pPr lvl="1"/>
            <a:r>
              <a:rPr lang="en-US" sz="1200" b="0" i="0" kern="1200" dirty="0">
                <a:solidFill>
                  <a:schemeClr val="tx1"/>
                </a:solidFill>
                <a:effectLst/>
                <a:latin typeface="Arial" pitchFamily="34" charset="0"/>
                <a:ea typeface="+mn-ea"/>
                <a:cs typeface="Arial" pitchFamily="34" charset="0"/>
              </a:rPr>
              <a:t>Internal PHP based API, Amazon EC2 hosted</a:t>
            </a:r>
          </a:p>
          <a:p>
            <a:r>
              <a:rPr lang="en-US" sz="1200" b="1" i="0" kern="1200" dirty="0">
                <a:solidFill>
                  <a:schemeClr val="tx1"/>
                </a:solidFill>
                <a:effectLst/>
                <a:latin typeface="Arial" pitchFamily="34" charset="0"/>
                <a:ea typeface="+mn-ea"/>
                <a:cs typeface="Arial" pitchFamily="34" charset="0"/>
              </a:rPr>
              <a:t>Building the new platform</a:t>
            </a:r>
          </a:p>
          <a:p>
            <a:r>
              <a:rPr lang="en-US" sz="1200" b="0" i="0" kern="1200" dirty="0">
                <a:solidFill>
                  <a:schemeClr val="tx1"/>
                </a:solidFill>
                <a:effectLst/>
                <a:latin typeface="Arial" pitchFamily="34" charset="0"/>
                <a:ea typeface="+mn-ea"/>
                <a:cs typeface="Arial" pitchFamily="34" charset="0"/>
              </a:rPr>
              <a:t>When I first joined the Digital team at the Obama campaign back in June of 2011 the fundraising stakes were as high as they could get. There was speculation in the press that we would raise a jaw dropping $1 billion and while that seems like (and is) a lot of money, we were up against newly instituted Super PACs that could raise an unlimited amount of money (thanks Citizens United!). Not to mention that we would also eventually have a "businessman" opponent that would surely have a strong fundraising operation.</a:t>
            </a:r>
          </a:p>
          <a:p>
            <a:r>
              <a:rPr lang="en-US" sz="1200" b="0" i="0" kern="1200" dirty="0">
                <a:solidFill>
                  <a:schemeClr val="tx1"/>
                </a:solidFill>
                <a:effectLst/>
                <a:latin typeface="Arial" pitchFamily="34" charset="0"/>
                <a:ea typeface="+mn-ea"/>
                <a:cs typeface="Arial" pitchFamily="34" charset="0"/>
              </a:rPr>
              <a:t>In the end though we astonished even ourselves by beating the expectations and raising </a:t>
            </a:r>
            <a:r>
              <a:rPr lang="en-US" sz="1200" b="0" i="0" kern="1200" dirty="0">
                <a:solidFill>
                  <a:schemeClr val="tx1"/>
                </a:solidFill>
                <a:effectLst/>
                <a:latin typeface="Arial" pitchFamily="34" charset="0"/>
                <a:ea typeface="+mn-ea"/>
                <a:cs typeface="Arial" pitchFamily="34" charset="0"/>
                <a:hlinkClick r:id="rId5"/>
              </a:rPr>
              <a:t>$1.1 billion</a:t>
            </a:r>
            <a:r>
              <a:rPr lang="en-US" sz="1200" b="0" i="0" kern="1200" dirty="0">
                <a:solidFill>
                  <a:schemeClr val="tx1"/>
                </a:solidFill>
                <a:effectLst/>
                <a:latin typeface="Arial" pitchFamily="34" charset="0"/>
                <a:ea typeface="+mn-ea"/>
                <a:cs typeface="Arial" pitchFamily="34" charset="0"/>
              </a:rPr>
              <a:t> total. $690 million of that came through our various web properties. Because the competition was so steep and because we would be working at such scale, we knew we had to get very serious about our online fundraising platforms.</a:t>
            </a:r>
          </a:p>
          <a:p>
            <a:r>
              <a:rPr lang="en-US" sz="1200" b="0" i="0" kern="1200" dirty="0">
                <a:solidFill>
                  <a:schemeClr val="tx1"/>
                </a:solidFill>
                <a:effectLst/>
                <a:latin typeface="Arial" pitchFamily="34" charset="0"/>
                <a:ea typeface="+mn-ea"/>
                <a:cs typeface="Arial" pitchFamily="34" charset="0"/>
              </a:rPr>
              <a:t>In the early days of the campaign (April 2011 - May of 2012) all of our online fundraising went through a single platform which was hosted and managed by one of our vendors, </a:t>
            </a:r>
            <a:r>
              <a:rPr lang="en-US" sz="1200" b="0" i="0" kern="1200" dirty="0">
                <a:solidFill>
                  <a:schemeClr val="tx1"/>
                </a:solidFill>
                <a:effectLst/>
                <a:latin typeface="Arial" pitchFamily="34" charset="0"/>
                <a:ea typeface="+mn-ea"/>
                <a:cs typeface="Arial" pitchFamily="34" charset="0"/>
                <a:hlinkClick r:id="rId6"/>
              </a:rPr>
              <a:t>Blue State Digital</a:t>
            </a:r>
            <a:r>
              <a:rPr lang="en-US" sz="1200" b="0" i="0" kern="1200" dirty="0">
                <a:solidFill>
                  <a:schemeClr val="tx1"/>
                </a:solidFill>
                <a:effectLst/>
                <a:latin typeface="Arial" pitchFamily="34" charset="0"/>
                <a:ea typeface="+mn-ea"/>
                <a:cs typeface="Arial" pitchFamily="34" charset="0"/>
              </a:rPr>
              <a:t> (Blue State). This was a good platform for us at the time because it was easy for content managers to edit and produce fundraising pages without the help of our lone frontend engineer (me). Soon enough the campaign started hiring aggressively and that one frontend engineer turned into fourteen frontend engineers with six specifically focused on fundraising. By early 2012 we had the staff we needed to take our donation platform to the next level and we were certainly eager for the task.</a:t>
            </a:r>
          </a:p>
          <a:p>
            <a:r>
              <a:rPr lang="en-US" sz="1200" b="0" i="0" kern="1200" dirty="0">
                <a:solidFill>
                  <a:schemeClr val="tx1"/>
                </a:solidFill>
                <a:effectLst/>
                <a:latin typeface="Arial" pitchFamily="34" charset="0"/>
                <a:ea typeface="+mn-ea"/>
                <a:cs typeface="Arial" pitchFamily="34" charset="0"/>
              </a:rPr>
              <a:t>Blue State was very helpful in working with us to create a new donation platform that met the campaign's unusual needs. We settled on a very simple solution of turning the hosted platform into a REST API. The only big change was adding JSON as an output option instead of HTML. Blue State was able to turn this around in only three days which was a huge win for the campaign because we were working on such a short timeline and already bringing in about $15 million a month. After this work was complete we had a very flexible donation API and now it was time to figure out what would consume it.</a:t>
            </a:r>
          </a:p>
          <a:p>
            <a:r>
              <a:rPr lang="en-US" sz="1200" b="0" i="0" kern="1200" dirty="0">
                <a:solidFill>
                  <a:schemeClr val="tx1"/>
                </a:solidFill>
                <a:effectLst/>
                <a:latin typeface="Arial" pitchFamily="34" charset="0"/>
                <a:ea typeface="+mn-ea"/>
                <a:cs typeface="Arial" pitchFamily="34" charset="0"/>
              </a:rPr>
              <a:t>We knew from the very beginning that our new donation platform needed to be as fast as we could reasonably make it. We were very familiar with all the stories from huge companies like </a:t>
            </a:r>
            <a:r>
              <a:rPr lang="en-US" sz="1200" b="0" i="0" kern="1200" dirty="0">
                <a:solidFill>
                  <a:schemeClr val="tx1"/>
                </a:solidFill>
                <a:effectLst/>
                <a:latin typeface="Arial" pitchFamily="34" charset="0"/>
                <a:ea typeface="+mn-ea"/>
                <a:cs typeface="Arial" pitchFamily="34" charset="0"/>
                <a:hlinkClick r:id="rId7"/>
              </a:rPr>
              <a:t>Amazon</a:t>
            </a:r>
            <a:r>
              <a:rPr lang="en-US" sz="1200" b="0" i="0" kern="1200" dirty="0">
                <a:solidFill>
                  <a:schemeClr val="tx1"/>
                </a:solidFill>
                <a:effectLst/>
                <a:latin typeface="Arial" pitchFamily="34" charset="0"/>
                <a:ea typeface="+mn-ea"/>
                <a:cs typeface="Arial" pitchFamily="34" charset="0"/>
              </a:rPr>
              <a:t> and </a:t>
            </a:r>
            <a:r>
              <a:rPr lang="en-US" sz="1200" b="0" i="0" kern="1200" dirty="0">
                <a:solidFill>
                  <a:schemeClr val="tx1"/>
                </a:solidFill>
                <a:effectLst/>
                <a:latin typeface="Arial" pitchFamily="34" charset="0"/>
                <a:ea typeface="+mn-ea"/>
                <a:cs typeface="Arial" pitchFamily="34" charset="0"/>
                <a:hlinkClick r:id="rId8"/>
              </a:rPr>
              <a:t>Google</a:t>
            </a:r>
            <a:r>
              <a:rPr lang="en-US" sz="1200" b="0" i="0" kern="1200" dirty="0">
                <a:solidFill>
                  <a:schemeClr val="tx1"/>
                </a:solidFill>
                <a:effectLst/>
                <a:latin typeface="Arial" pitchFamily="34" charset="0"/>
                <a:ea typeface="+mn-ea"/>
                <a:cs typeface="Arial" pitchFamily="34" charset="0"/>
              </a:rPr>
              <a:t> about how only 100 milliseconds of latency can affect conversions by as much as 1%. Needless to say, performance was was one of our very top priorities.</a:t>
            </a:r>
          </a:p>
          <a:p>
            <a:r>
              <a:rPr lang="en-US" sz="1200" b="0" i="0" kern="1200" dirty="0">
                <a:solidFill>
                  <a:schemeClr val="tx1"/>
                </a:solidFill>
                <a:effectLst/>
                <a:latin typeface="Arial" pitchFamily="34" charset="0"/>
                <a:ea typeface="+mn-ea"/>
                <a:cs typeface="Arial" pitchFamily="34" charset="0"/>
              </a:rPr>
              <a:t>After working closely with our Devops team to plan the architecture of the platform we decided to go static. We consumed the newly created donation API using JavaScript on static HTML pages which were served by our CDN (Akamai). We chose to do it this way in no small part because this is the fastest possible way to get the HTML document to the user since Akamai has over 50,000 edge servers and the system routes users to their closest server so that the file transfer time is extremely minimal. In our Chicago office we consistently saw HTML transfer times around 20 milliseconds!</a:t>
            </a:r>
          </a:p>
          <a:p>
            <a:r>
              <a:rPr lang="en-US" sz="1200" b="0" i="0" kern="1200" dirty="0">
                <a:solidFill>
                  <a:schemeClr val="tx1"/>
                </a:solidFill>
                <a:effectLst/>
                <a:latin typeface="Arial" pitchFamily="34" charset="0"/>
                <a:ea typeface="+mn-ea"/>
                <a:cs typeface="Arial" pitchFamily="34" charset="0"/>
              </a:rPr>
              <a:t>Aside from performance, another high priority for the platform was stability. Our online fundraising tended to come in spurts based on what was happening in the news at the time or campaign fundraising emails. For example, our highest surge was $3 million an hour so any down time would have been very costly.</a:t>
            </a:r>
          </a:p>
          <a:p>
            <a:r>
              <a:rPr lang="en-US" sz="1200" b="0" i="0" kern="1200" dirty="0">
                <a:solidFill>
                  <a:schemeClr val="tx1"/>
                </a:solidFill>
                <a:effectLst/>
                <a:latin typeface="Arial" pitchFamily="34" charset="0"/>
                <a:ea typeface="+mn-ea"/>
                <a:cs typeface="Arial" pitchFamily="34" charset="0"/>
              </a:rPr>
              <a:t>To ensure that the platform was as stable as possible we worked with backend engineers on the campaign's Tech team to make the Blue State API redundant. The Tech engineers built out a duplicate payment processor/API and hosted it on Amazon EC2 (itself redundant across data centers). At this point we had two APIs that we could switch between if one went down, but our Devops team had a great solution to make this automatic. They sprinkled a little Akamai magic and we had an Akamai health check which would automatically divert traffic to one API or the other based on the health check. By the time this was fully functional there was not a single moment in time that our new platform was not able to accept donations.</a:t>
            </a:r>
          </a:p>
          <a:p>
            <a:r>
              <a:rPr lang="en-US" sz="1200" b="1" i="0" kern="1200" dirty="0">
                <a:solidFill>
                  <a:schemeClr val="tx1"/>
                </a:solidFill>
                <a:effectLst/>
                <a:latin typeface="Arial" pitchFamily="34" charset="0"/>
                <a:ea typeface="+mn-ea"/>
                <a:cs typeface="Arial" pitchFamily="34" charset="0"/>
              </a:rPr>
              <a:t>Testing the new platform</a:t>
            </a:r>
          </a:p>
          <a:p>
            <a:r>
              <a:rPr lang="en-US" sz="1200" b="0" i="0" kern="1200" dirty="0">
                <a:solidFill>
                  <a:schemeClr val="tx1"/>
                </a:solidFill>
                <a:effectLst/>
                <a:latin typeface="Arial" pitchFamily="34" charset="0"/>
                <a:ea typeface="+mn-ea"/>
                <a:cs typeface="Arial" pitchFamily="34" charset="0"/>
              </a:rPr>
              <a:t>When all the infrastructure was complete we built an identical page on the new platform and compared it to the old platform. We were pretty blown away with the results. We used webpagetest.org to compare the performance between the two and Optimizely to test the conversion rate difference. </a:t>
            </a:r>
            <a:r>
              <a:rPr lang="en-US" sz="1200" b="1" i="0" kern="1200" dirty="0">
                <a:solidFill>
                  <a:schemeClr val="tx1"/>
                </a:solidFill>
                <a:effectLst/>
                <a:latin typeface="Arial" pitchFamily="34" charset="0"/>
                <a:ea typeface="+mn-ea"/>
                <a:cs typeface="Arial" pitchFamily="34" charset="0"/>
              </a:rPr>
              <a:t>We made the new platform 60% faster and this resulted in a 14% increase in donation conversions</a:t>
            </a:r>
            <a:r>
              <a:rPr lang="en-US" sz="1200" b="0" i="0" kern="1200" dirty="0">
                <a:solidFill>
                  <a:schemeClr val="tx1"/>
                </a:solidFill>
                <a:effectLst/>
                <a:latin typeface="Arial" pitchFamily="34" charset="0"/>
                <a:ea typeface="+mn-ea"/>
                <a:cs typeface="Arial" pitchFamily="34" charset="0"/>
              </a:rPr>
              <a:t>. In the screenshot below, we compared the time-to-paint between the two platforms on IE8 (the new platform is on top).</a:t>
            </a:r>
          </a:p>
          <a:p>
            <a:r>
              <a:rPr lang="en-US" sz="1200" b="0" i="0" kern="1200" dirty="0">
                <a:solidFill>
                  <a:schemeClr val="tx1"/>
                </a:solidFill>
                <a:effectLst/>
                <a:latin typeface="Arial" pitchFamily="34" charset="0"/>
                <a:ea typeface="+mn-ea"/>
                <a:cs typeface="Arial" pitchFamily="34" charset="0"/>
              </a:rPr>
              <a:t>After we saw those results we launched the platform on</a:t>
            </a:r>
            <a:r>
              <a:rPr lang="en-US" sz="1200" b="0" i="0" kern="1200" dirty="0">
                <a:solidFill>
                  <a:schemeClr val="tx1"/>
                </a:solidFill>
                <a:effectLst/>
                <a:latin typeface="Arial" pitchFamily="34" charset="0"/>
                <a:ea typeface="+mn-ea"/>
                <a:cs typeface="Arial" pitchFamily="34" charset="0"/>
                <a:hlinkClick r:id="rId9"/>
              </a:rPr>
              <a:t>contribute.barackobama.com</a:t>
            </a:r>
            <a:r>
              <a:rPr lang="en-US" sz="1200" b="0" i="0" kern="1200" dirty="0">
                <a:solidFill>
                  <a:schemeClr val="tx1"/>
                </a:solidFill>
                <a:effectLst/>
                <a:latin typeface="Arial" pitchFamily="34" charset="0"/>
                <a:ea typeface="+mn-ea"/>
                <a:cs typeface="Arial" pitchFamily="34" charset="0"/>
              </a:rPr>
              <a:t> and it quickly became the source of most of the Digital team's fundraising. If you were browsing the site and clicked donate, donated from Facebook or Twitter or if you received a fundraising email from the campaign you probably landed on contribute.barackobama.com.</a:t>
            </a:r>
          </a:p>
          <a:p>
            <a:r>
              <a:rPr lang="en-US" sz="1200" b="0" i="0" kern="1200" dirty="0">
                <a:solidFill>
                  <a:schemeClr val="tx1"/>
                </a:solidFill>
                <a:effectLst/>
                <a:latin typeface="Arial" pitchFamily="34" charset="0"/>
                <a:ea typeface="+mn-ea"/>
                <a:cs typeface="Arial" pitchFamily="34" charset="0"/>
              </a:rPr>
              <a:t>Once we had this platform in production we used Optimizely to execute about 240 a/b tests to optimize the design/interaction of the donation pages for better conversion rates. </a:t>
            </a:r>
            <a:r>
              <a:rPr lang="en-US" sz="1200" b="1" i="0" kern="1200" dirty="0">
                <a:solidFill>
                  <a:schemeClr val="tx1"/>
                </a:solidFill>
                <a:effectLst/>
                <a:latin typeface="Arial" pitchFamily="34" charset="0"/>
                <a:ea typeface="+mn-ea"/>
                <a:cs typeface="Arial" pitchFamily="34" charset="0"/>
              </a:rPr>
              <a:t>By the end of the campaign our 240 a/b tests lifted the donation conversion rate by 49%!</a:t>
            </a:r>
            <a:r>
              <a:rPr lang="en-US" sz="1200" b="0" i="0" kern="1200" dirty="0">
                <a:solidFill>
                  <a:schemeClr val="tx1"/>
                </a:solidFill>
                <a:effectLst/>
                <a:latin typeface="Arial" pitchFamily="34" charset="0"/>
                <a:ea typeface="+mn-ea"/>
                <a:cs typeface="Arial" pitchFamily="34" charset="0"/>
              </a:rPr>
              <a:t> Here is a comparison of what we started with and what we ended with (click for high res).</a:t>
            </a:r>
          </a:p>
          <a:p>
            <a:r>
              <a:rPr lang="en-US" sz="1200" b="1" i="0" kern="1200" dirty="0">
                <a:solidFill>
                  <a:schemeClr val="tx1"/>
                </a:solidFill>
                <a:effectLst/>
                <a:latin typeface="Arial" pitchFamily="34" charset="0"/>
                <a:ea typeface="+mn-ea"/>
                <a:cs typeface="Arial" pitchFamily="34" charset="0"/>
              </a:rPr>
              <a:t>Looking back</a:t>
            </a:r>
          </a:p>
          <a:p>
            <a:r>
              <a:rPr lang="en-US" sz="1200" b="0" i="0" kern="1200" dirty="0">
                <a:solidFill>
                  <a:schemeClr val="tx1"/>
                </a:solidFill>
                <a:effectLst/>
                <a:latin typeface="Arial" pitchFamily="34" charset="0"/>
                <a:ea typeface="+mn-ea"/>
                <a:cs typeface="Arial" pitchFamily="34" charset="0"/>
              </a:rPr>
              <a:t>Now that the campaign is over I've had some time to look back on the success of this platform and I can say with 100% certainty that this is the best development environment I have ever worked on. There are a lot of incredible numbers above on how we increased conversions with a/b testing and performance improvements, but I think one of the biggest accomplishments with this platform is the ROI it provided our entire team. By using Jekyll we managed to avoid the complexity that comes with most CMS (databases, server configuration) and instead focus on things like optimizing the UI and providing a better user experience. To work in this environment the most a frontend engineer had to learn was the Liquid template language that Jekyll uses and boy is that simple. We didn't have to work with Devops to deploy because all we had to do was overwrite files on S3 and invalidate a URL on our CDN. There is a lot to be said about simplicity.</a:t>
            </a:r>
          </a:p>
          <a:p>
            <a:r>
              <a:rPr lang="en-US" sz="1200" b="0" i="0" kern="1200" dirty="0">
                <a:solidFill>
                  <a:schemeClr val="tx1"/>
                </a:solidFill>
                <a:effectLst/>
                <a:latin typeface="Arial" pitchFamily="34" charset="0"/>
                <a:ea typeface="+mn-ea"/>
                <a:cs typeface="Arial" pitchFamily="34" charset="0"/>
              </a:rPr>
              <a:t>If you haven't already, I suggest you go take a look at </a:t>
            </a:r>
            <a:r>
              <a:rPr lang="en-US" sz="1200" b="0" i="0" kern="1200" dirty="0">
                <a:solidFill>
                  <a:schemeClr val="tx1"/>
                </a:solidFill>
                <a:effectLst/>
                <a:latin typeface="Arial" pitchFamily="34" charset="0"/>
                <a:ea typeface="+mn-ea"/>
                <a:cs typeface="Arial" pitchFamily="34" charset="0"/>
                <a:hlinkClick r:id="rId3"/>
              </a:rPr>
              <a:t>Jekyll</a:t>
            </a:r>
            <a:r>
              <a:rPr lang="en-US" sz="1200" b="0" i="0" kern="1200" dirty="0">
                <a:solidFill>
                  <a:schemeClr val="tx1"/>
                </a:solidFill>
                <a:effectLst/>
                <a:latin typeface="Arial" pitchFamily="34" charset="0"/>
                <a:ea typeface="+mn-ea"/>
                <a:cs typeface="Arial" pitchFamily="34" charset="0"/>
              </a:rPr>
              <a:t>. It's not perfect for every project, but when it makes sense it will make your life so much easier (and faster!).</a:t>
            </a:r>
          </a:p>
          <a:p>
            <a:r>
              <a:rPr lang="en-US" sz="1200" b="0" i="0" kern="1200" dirty="0">
                <a:solidFill>
                  <a:schemeClr val="tx1"/>
                </a:solidFill>
                <a:effectLst/>
                <a:latin typeface="Arial" pitchFamily="34" charset="0"/>
                <a:ea typeface="+mn-ea"/>
                <a:cs typeface="Arial" pitchFamily="34" charset="0"/>
              </a:rPr>
              <a:t>What's the best part though? When we wake up January 21st, 2013, Barack Obama will still be President of the United States of America. Cheers!</a:t>
            </a:r>
          </a:p>
          <a:p>
            <a:pPr eaLnBrk="1" hangingPunct="1"/>
            <a:endParaRPr lang="en-US" dirty="0">
              <a:latin typeface="Arial" charset="0"/>
              <a:cs typeface="Arial" charset="0"/>
            </a:endParaRPr>
          </a:p>
        </p:txBody>
      </p:sp>
    </p:spTree>
    <p:extLst>
      <p:ext uri="{BB962C8B-B14F-4D97-AF65-F5344CB8AC3E}">
        <p14:creationId xmlns:p14="http://schemas.microsoft.com/office/powerpoint/2010/main" val="322551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0DB855-7C4C-4365-9BCB-825B0EDDC2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4482" name="Rectangle 2"/>
          <p:cNvSpPr>
            <a:spLocks noGrp="1" noRot="1" noChangeAspect="1" noChangeArrowheads="1" noTextEdit="1"/>
          </p:cNvSpPr>
          <p:nvPr>
            <p:ph type="sldImg"/>
          </p:nvPr>
        </p:nvSpPr>
        <p:spPr>
          <a:xfrm>
            <a:off x="381000" y="685800"/>
            <a:ext cx="6096000" cy="3429000"/>
          </a:xfrm>
          <a:ln/>
        </p:spPr>
      </p:sp>
      <p:sp>
        <p:nvSpPr>
          <p:cNvPr id="404483" name="Rectangle 3"/>
          <p:cNvSpPr>
            <a:spLocks noGrp="1" noChangeArrowheads="1"/>
          </p:cNvSpPr>
          <p:nvPr>
            <p:ph type="body" idx="1"/>
          </p:nvPr>
        </p:nvSpPr>
        <p:spPr>
          <a:noFill/>
          <a:ln/>
        </p:spPr>
        <p:txBody>
          <a:bodyPr/>
          <a:lstStyle/>
          <a:p>
            <a:r>
              <a:rPr lang="en-US" sz="1200" b="1" i="0" kern="1200" dirty="0">
                <a:solidFill>
                  <a:schemeClr val="tx1"/>
                </a:solidFill>
                <a:effectLst/>
                <a:latin typeface="Arial" pitchFamily="34" charset="0"/>
                <a:ea typeface="+mn-ea"/>
                <a:cs typeface="Arial" pitchFamily="34" charset="0"/>
              </a:rPr>
              <a:t>Meet the Obama campaign's $250 million fundraising platform</a:t>
            </a:r>
          </a:p>
          <a:p>
            <a:r>
              <a:rPr lang="en-US" sz="1200" b="0" i="0" kern="1200" dirty="0">
                <a:solidFill>
                  <a:schemeClr val="tx1"/>
                </a:solidFill>
                <a:effectLst/>
                <a:latin typeface="Arial" pitchFamily="34" charset="0"/>
                <a:ea typeface="+mn-ea"/>
                <a:cs typeface="Arial" pitchFamily="34" charset="0"/>
              </a:rPr>
              <a:t>Nov 27, 2012</a:t>
            </a:r>
          </a:p>
          <a:p>
            <a:r>
              <a:rPr lang="en-US" sz="1200" b="1" i="0" kern="1200" dirty="0">
                <a:solidFill>
                  <a:schemeClr val="tx1"/>
                </a:solidFill>
                <a:effectLst/>
                <a:latin typeface="Arial" pitchFamily="34" charset="0"/>
                <a:ea typeface="+mn-ea"/>
                <a:cs typeface="Arial" pitchFamily="34" charset="0"/>
              </a:rPr>
              <a:t>The numbers</a:t>
            </a:r>
          </a:p>
          <a:p>
            <a:r>
              <a:rPr lang="en-US" sz="1200" b="0" i="0" kern="1200" dirty="0">
                <a:solidFill>
                  <a:schemeClr val="tx1"/>
                </a:solidFill>
                <a:effectLst/>
                <a:latin typeface="Arial" pitchFamily="34" charset="0"/>
                <a:ea typeface="+mn-ea"/>
                <a:cs typeface="Arial" pitchFamily="34" charset="0"/>
              </a:rPr>
              <a:t>6 month life span</a:t>
            </a:r>
          </a:p>
          <a:p>
            <a:r>
              <a:rPr lang="en-US" sz="1200" b="0" i="0" kern="1200" dirty="0">
                <a:solidFill>
                  <a:schemeClr val="tx1"/>
                </a:solidFill>
                <a:effectLst/>
                <a:latin typeface="Arial" pitchFamily="34" charset="0"/>
                <a:ea typeface="+mn-ea"/>
                <a:cs typeface="Arial" pitchFamily="34" charset="0"/>
              </a:rPr>
              <a:t>$250 million dollars, 4,276,463 donations</a:t>
            </a:r>
          </a:p>
          <a:p>
            <a:r>
              <a:rPr lang="en-US" sz="1200" b="0" i="0" kern="1200" dirty="0">
                <a:solidFill>
                  <a:schemeClr val="tx1"/>
                </a:solidFill>
                <a:effectLst/>
                <a:latin typeface="Arial" pitchFamily="34" charset="0"/>
                <a:ea typeface="+mn-ea"/>
                <a:cs typeface="Arial" pitchFamily="34" charset="0"/>
              </a:rPr>
              <a:t>81,548,259 page views, 17,807,917 unique visitors</a:t>
            </a:r>
          </a:p>
          <a:p>
            <a:r>
              <a:rPr lang="en-US" sz="1200" b="0" i="0" kern="1200" dirty="0">
                <a:solidFill>
                  <a:schemeClr val="tx1"/>
                </a:solidFill>
                <a:effectLst/>
                <a:latin typeface="Arial" pitchFamily="34" charset="0"/>
                <a:ea typeface="+mn-ea"/>
                <a:cs typeface="Arial" pitchFamily="34" charset="0"/>
              </a:rPr>
              <a:t>60% faster time to paint than previous platform</a:t>
            </a:r>
          </a:p>
          <a:p>
            <a:r>
              <a:rPr lang="en-US" sz="1200" b="0" i="0" kern="1200" dirty="0">
                <a:solidFill>
                  <a:schemeClr val="tx1"/>
                </a:solidFill>
                <a:effectLst/>
                <a:latin typeface="Arial" pitchFamily="34" charset="0"/>
                <a:ea typeface="+mn-ea"/>
                <a:cs typeface="Arial" pitchFamily="34" charset="0"/>
              </a:rPr>
              <a:t>240 a/b tests, 49% increase in donation conversion rate</a:t>
            </a:r>
          </a:p>
          <a:p>
            <a:r>
              <a:rPr lang="en-US" sz="1200" b="0" i="0" kern="1200" dirty="0">
                <a:solidFill>
                  <a:schemeClr val="tx1"/>
                </a:solidFill>
                <a:effectLst/>
                <a:latin typeface="Arial" pitchFamily="34" charset="0"/>
                <a:ea typeface="+mn-ea"/>
                <a:cs typeface="Arial" pitchFamily="34" charset="0"/>
              </a:rPr>
              <a:t>1,101 frontend deploys</a:t>
            </a:r>
          </a:p>
          <a:p>
            <a:r>
              <a:rPr lang="en-US" sz="1200" b="0" i="0" kern="1200" dirty="0">
                <a:solidFill>
                  <a:schemeClr val="tx1"/>
                </a:solidFill>
                <a:effectLst/>
                <a:latin typeface="Arial" pitchFamily="34" charset="0"/>
                <a:ea typeface="+mn-ea"/>
                <a:cs typeface="Arial" pitchFamily="34" charset="0"/>
              </a:rPr>
              <a:t>4,000 lines of JavaScript</a:t>
            </a:r>
          </a:p>
          <a:p>
            <a:r>
              <a:rPr lang="en-US" sz="1200" b="0" i="0" kern="1200" dirty="0">
                <a:solidFill>
                  <a:schemeClr val="tx1"/>
                </a:solidFill>
                <a:effectLst/>
                <a:latin typeface="Arial" pitchFamily="34" charset="0"/>
                <a:ea typeface="+mn-ea"/>
                <a:cs typeface="Arial" pitchFamily="34" charset="0"/>
              </a:rPr>
              <a:t>23% of traffic is mobile (including tablet)</a:t>
            </a:r>
          </a:p>
          <a:p>
            <a:r>
              <a:rPr lang="en-US" sz="1200" b="1" i="0" kern="1200" dirty="0">
                <a:solidFill>
                  <a:schemeClr val="tx1"/>
                </a:solidFill>
                <a:effectLst/>
                <a:latin typeface="Arial" pitchFamily="34" charset="0"/>
                <a:ea typeface="+mn-ea"/>
                <a:cs typeface="Arial" pitchFamily="34" charset="0"/>
              </a:rPr>
              <a:t>The web stack</a:t>
            </a:r>
          </a:p>
          <a:p>
            <a:r>
              <a:rPr lang="en-US" sz="1200" b="0" i="0" kern="1200" dirty="0">
                <a:solidFill>
                  <a:schemeClr val="tx1"/>
                </a:solidFill>
                <a:effectLst/>
                <a:latin typeface="Arial" pitchFamily="34" charset="0"/>
                <a:ea typeface="+mn-ea"/>
                <a:cs typeface="Arial" pitchFamily="34" charset="0"/>
              </a:rPr>
              <a:t>Static HTML pages generated by </a:t>
            </a:r>
            <a:r>
              <a:rPr lang="en-US" sz="1200" b="0" i="0" kern="1200" dirty="0">
                <a:solidFill>
                  <a:schemeClr val="tx1"/>
                </a:solidFill>
                <a:effectLst/>
                <a:latin typeface="Arial" pitchFamily="34" charset="0"/>
                <a:ea typeface="+mn-ea"/>
                <a:cs typeface="Arial" pitchFamily="34" charset="0"/>
                <a:hlinkClick r:id="rId3"/>
              </a:rPr>
              <a:t>Jekyll</a:t>
            </a:r>
            <a:endParaRPr lang="en-US" sz="1200" b="0" i="0" kern="1200" dirty="0">
              <a:solidFill>
                <a:schemeClr val="tx1"/>
              </a:solidFill>
              <a:effectLst/>
              <a:latin typeface="Arial" pitchFamily="34" charset="0"/>
              <a:ea typeface="+mn-ea"/>
              <a:cs typeface="Arial" pitchFamily="34" charset="0"/>
            </a:endParaRPr>
          </a:p>
          <a:p>
            <a:r>
              <a:rPr lang="en-US" sz="1200" b="0" i="0" kern="1200" dirty="0">
                <a:solidFill>
                  <a:schemeClr val="tx1"/>
                </a:solidFill>
                <a:effectLst/>
                <a:latin typeface="Arial" pitchFamily="34" charset="0"/>
                <a:ea typeface="+mn-ea"/>
                <a:cs typeface="Arial" pitchFamily="34" charset="0"/>
              </a:rPr>
              <a:t>Served by Akamai CDN, origin hosted on Amazon S3</a:t>
            </a:r>
          </a:p>
          <a:p>
            <a:r>
              <a:rPr lang="en-US" sz="1200" b="0" i="0" kern="1200" dirty="0">
                <a:solidFill>
                  <a:schemeClr val="tx1"/>
                </a:solidFill>
                <a:effectLst/>
                <a:latin typeface="Arial" pitchFamily="34" charset="0"/>
                <a:ea typeface="+mn-ea"/>
                <a:cs typeface="Arial" pitchFamily="34" charset="0"/>
              </a:rPr>
              <a:t>Version control with GitHub</a:t>
            </a:r>
          </a:p>
          <a:p>
            <a:r>
              <a:rPr lang="en-US" sz="1200" b="0" i="0" kern="1200" dirty="0">
                <a:solidFill>
                  <a:schemeClr val="tx1"/>
                </a:solidFill>
                <a:effectLst/>
                <a:latin typeface="Arial" pitchFamily="34" charset="0"/>
                <a:ea typeface="+mn-ea"/>
                <a:cs typeface="Arial" pitchFamily="34" charset="0"/>
              </a:rPr>
              <a:t>Conversion optimization with </a:t>
            </a:r>
            <a:r>
              <a:rPr lang="en-US" sz="1200" b="0" i="0" kern="1200" dirty="0">
                <a:solidFill>
                  <a:schemeClr val="tx1"/>
                </a:solidFill>
                <a:effectLst/>
                <a:latin typeface="Arial" pitchFamily="34" charset="0"/>
                <a:ea typeface="+mn-ea"/>
                <a:cs typeface="Arial" pitchFamily="34" charset="0"/>
                <a:hlinkClick r:id="rId4"/>
              </a:rPr>
              <a:t>Optimizely</a:t>
            </a:r>
            <a:endParaRPr lang="en-US" sz="1200" b="0" i="0" kern="1200" dirty="0">
              <a:solidFill>
                <a:schemeClr val="tx1"/>
              </a:solidFill>
              <a:effectLst/>
              <a:latin typeface="Arial" pitchFamily="34" charset="0"/>
              <a:ea typeface="+mn-ea"/>
              <a:cs typeface="Arial" pitchFamily="34" charset="0"/>
            </a:endParaRPr>
          </a:p>
          <a:p>
            <a:r>
              <a:rPr lang="en-US" sz="1200" b="0" i="0" kern="1200" dirty="0">
                <a:solidFill>
                  <a:schemeClr val="tx1"/>
                </a:solidFill>
                <a:effectLst/>
                <a:latin typeface="Arial" pitchFamily="34" charset="0"/>
                <a:ea typeface="+mn-ea"/>
                <a:cs typeface="Arial" pitchFamily="34" charset="0"/>
              </a:rPr>
              <a:t>LESS for CSS preprocessor, JavaScript compiled by CodeKit</a:t>
            </a:r>
          </a:p>
          <a:p>
            <a:r>
              <a:rPr lang="en-US" sz="1200" b="0" i="0" kern="1200" dirty="0">
                <a:solidFill>
                  <a:schemeClr val="tx1"/>
                </a:solidFill>
                <a:effectLst/>
                <a:latin typeface="Arial" pitchFamily="34" charset="0"/>
                <a:ea typeface="+mn-ea"/>
                <a:cs typeface="Arial" pitchFamily="34" charset="0"/>
              </a:rPr>
              <a:t>Redundant, REST payment processor</a:t>
            </a:r>
          </a:p>
          <a:p>
            <a:pPr lvl="1"/>
            <a:r>
              <a:rPr lang="en-US" sz="1200" b="0" i="0" kern="1200" dirty="0">
                <a:solidFill>
                  <a:schemeClr val="tx1"/>
                </a:solidFill>
                <a:effectLst/>
                <a:latin typeface="Arial" pitchFamily="34" charset="0"/>
                <a:ea typeface="+mn-ea"/>
                <a:cs typeface="Arial" pitchFamily="34" charset="0"/>
                <a:hlinkClick r:id="rId5"/>
              </a:rPr>
              <a:t>Blue State Digital</a:t>
            </a:r>
            <a:r>
              <a:rPr lang="en-US" sz="1200" b="0" i="0" kern="1200" dirty="0">
                <a:solidFill>
                  <a:schemeClr val="tx1"/>
                </a:solidFill>
                <a:effectLst/>
                <a:latin typeface="Arial" pitchFamily="34" charset="0"/>
                <a:ea typeface="+mn-ea"/>
                <a:cs typeface="Arial" pitchFamily="34" charset="0"/>
              </a:rPr>
              <a:t> (vendor) API</a:t>
            </a:r>
          </a:p>
          <a:p>
            <a:pPr lvl="1"/>
            <a:r>
              <a:rPr lang="en-US" sz="1200" b="0" i="0" kern="1200" dirty="0">
                <a:solidFill>
                  <a:schemeClr val="tx1"/>
                </a:solidFill>
                <a:effectLst/>
                <a:latin typeface="Arial" pitchFamily="34" charset="0"/>
                <a:ea typeface="+mn-ea"/>
                <a:cs typeface="Arial" pitchFamily="34" charset="0"/>
              </a:rPr>
              <a:t>Internal PHP based API, Amazon EC2 hosted</a:t>
            </a:r>
          </a:p>
          <a:p>
            <a:r>
              <a:rPr lang="en-US" sz="1200" b="1" i="0" kern="1200" dirty="0">
                <a:solidFill>
                  <a:schemeClr val="tx1"/>
                </a:solidFill>
                <a:effectLst/>
                <a:latin typeface="Arial" pitchFamily="34" charset="0"/>
                <a:ea typeface="+mn-ea"/>
                <a:cs typeface="Arial" pitchFamily="34" charset="0"/>
              </a:rPr>
              <a:t>Building the new platform</a:t>
            </a:r>
          </a:p>
          <a:p>
            <a:r>
              <a:rPr lang="en-US" sz="1200" b="0" i="0" kern="1200" dirty="0">
                <a:solidFill>
                  <a:schemeClr val="tx1"/>
                </a:solidFill>
                <a:effectLst/>
                <a:latin typeface="Arial" pitchFamily="34" charset="0"/>
                <a:ea typeface="+mn-ea"/>
                <a:cs typeface="Arial" pitchFamily="34" charset="0"/>
              </a:rPr>
              <a:t>When I first joined the Digital team at the Obama campaign back in June of 2011 the fundraising stakes were as high as they could get. There was speculation in the press that we would raise a jaw dropping $1 billion and while that seems like (and is) a lot of money, we were up against newly instituted Super PACs that could raise an unlimited amount of money (thanks Citizens United!). Not to mention that we would also eventually have a "businessman" opponent that would surely have a strong fundraising operation.</a:t>
            </a:r>
          </a:p>
          <a:p>
            <a:r>
              <a:rPr lang="en-US" sz="1200" b="0" i="0" kern="1200" dirty="0">
                <a:solidFill>
                  <a:schemeClr val="tx1"/>
                </a:solidFill>
                <a:effectLst/>
                <a:latin typeface="Arial" pitchFamily="34" charset="0"/>
                <a:ea typeface="+mn-ea"/>
                <a:cs typeface="Arial" pitchFamily="34" charset="0"/>
              </a:rPr>
              <a:t>In the end though we astonished even ourselves by beating the expectations and raising </a:t>
            </a:r>
            <a:r>
              <a:rPr lang="en-US" sz="1200" b="0" i="0" kern="1200" dirty="0">
                <a:solidFill>
                  <a:schemeClr val="tx1"/>
                </a:solidFill>
                <a:effectLst/>
                <a:latin typeface="Arial" pitchFamily="34" charset="0"/>
                <a:ea typeface="+mn-ea"/>
                <a:cs typeface="Arial" pitchFamily="34" charset="0"/>
                <a:hlinkClick r:id="rId5"/>
              </a:rPr>
              <a:t>$1.1 billion</a:t>
            </a:r>
            <a:r>
              <a:rPr lang="en-US" sz="1200" b="0" i="0" kern="1200" dirty="0">
                <a:solidFill>
                  <a:schemeClr val="tx1"/>
                </a:solidFill>
                <a:effectLst/>
                <a:latin typeface="Arial" pitchFamily="34" charset="0"/>
                <a:ea typeface="+mn-ea"/>
                <a:cs typeface="Arial" pitchFamily="34" charset="0"/>
              </a:rPr>
              <a:t> total. $690 million of that came through our various web properties. Because the competition was so steep and because we would be working at such scale, we knew we had to get very serious about our online fundraising platforms.</a:t>
            </a:r>
          </a:p>
          <a:p>
            <a:r>
              <a:rPr lang="en-US" sz="1200" b="0" i="0" kern="1200" dirty="0">
                <a:solidFill>
                  <a:schemeClr val="tx1"/>
                </a:solidFill>
                <a:effectLst/>
                <a:latin typeface="Arial" pitchFamily="34" charset="0"/>
                <a:ea typeface="+mn-ea"/>
                <a:cs typeface="Arial" pitchFamily="34" charset="0"/>
              </a:rPr>
              <a:t>In the early days of the campaign (April 2011 - May of 2012) all of our online fundraising went through a single platform which was hosted and managed by one of our vendors, </a:t>
            </a:r>
            <a:r>
              <a:rPr lang="en-US" sz="1200" b="0" i="0" kern="1200" dirty="0">
                <a:solidFill>
                  <a:schemeClr val="tx1"/>
                </a:solidFill>
                <a:effectLst/>
                <a:latin typeface="Arial" pitchFamily="34" charset="0"/>
                <a:ea typeface="+mn-ea"/>
                <a:cs typeface="Arial" pitchFamily="34" charset="0"/>
                <a:hlinkClick r:id="rId6"/>
              </a:rPr>
              <a:t>Blue State Digital</a:t>
            </a:r>
            <a:r>
              <a:rPr lang="en-US" sz="1200" b="0" i="0" kern="1200" dirty="0">
                <a:solidFill>
                  <a:schemeClr val="tx1"/>
                </a:solidFill>
                <a:effectLst/>
                <a:latin typeface="Arial" pitchFamily="34" charset="0"/>
                <a:ea typeface="+mn-ea"/>
                <a:cs typeface="Arial" pitchFamily="34" charset="0"/>
              </a:rPr>
              <a:t> (Blue State). This was a good platform for us at the time because it was easy for content managers to edit and produce fundraising pages without the help of our lone frontend engineer (me). Soon enough the campaign started hiring aggressively and that one frontend engineer turned into fourteen frontend engineers with six specifically focused on fundraising. By early 2012 we had the staff we needed to take our donation platform to the next level and we were certainly eager for the task.</a:t>
            </a:r>
          </a:p>
          <a:p>
            <a:r>
              <a:rPr lang="en-US" sz="1200" b="0" i="0" kern="1200" dirty="0">
                <a:solidFill>
                  <a:schemeClr val="tx1"/>
                </a:solidFill>
                <a:effectLst/>
                <a:latin typeface="Arial" pitchFamily="34" charset="0"/>
                <a:ea typeface="+mn-ea"/>
                <a:cs typeface="Arial" pitchFamily="34" charset="0"/>
              </a:rPr>
              <a:t>Blue State was very helpful in working with us to create a new donation platform that met the campaign's unusual needs. We settled on a very simple solution of turning the hosted platform into a REST API. The only big change was adding JSON as an output option instead of HTML. Blue State was able to turn this around in only three days which was a huge win for the campaign because we were working on such a short timeline and already bringing in about $15 million a month. After this work was complete we had a very flexible donation API and now it was time to figure out what would consume it.</a:t>
            </a:r>
          </a:p>
          <a:p>
            <a:r>
              <a:rPr lang="en-US" sz="1200" b="0" i="0" kern="1200" dirty="0">
                <a:solidFill>
                  <a:schemeClr val="tx1"/>
                </a:solidFill>
                <a:effectLst/>
                <a:latin typeface="Arial" pitchFamily="34" charset="0"/>
                <a:ea typeface="+mn-ea"/>
                <a:cs typeface="Arial" pitchFamily="34" charset="0"/>
              </a:rPr>
              <a:t>We knew from the very beginning that our new donation platform needed to be as fast as we could reasonably make it. We were very familiar with all the stories from huge companies like </a:t>
            </a:r>
            <a:r>
              <a:rPr lang="en-US" sz="1200" b="0" i="0" kern="1200" dirty="0">
                <a:solidFill>
                  <a:schemeClr val="tx1"/>
                </a:solidFill>
                <a:effectLst/>
                <a:latin typeface="Arial" pitchFamily="34" charset="0"/>
                <a:ea typeface="+mn-ea"/>
                <a:cs typeface="Arial" pitchFamily="34" charset="0"/>
                <a:hlinkClick r:id="rId7"/>
              </a:rPr>
              <a:t>Amazon</a:t>
            </a:r>
            <a:r>
              <a:rPr lang="en-US" sz="1200" b="0" i="0" kern="1200" dirty="0">
                <a:solidFill>
                  <a:schemeClr val="tx1"/>
                </a:solidFill>
                <a:effectLst/>
                <a:latin typeface="Arial" pitchFamily="34" charset="0"/>
                <a:ea typeface="+mn-ea"/>
                <a:cs typeface="Arial" pitchFamily="34" charset="0"/>
              </a:rPr>
              <a:t> and </a:t>
            </a:r>
            <a:r>
              <a:rPr lang="en-US" sz="1200" b="0" i="0" kern="1200" dirty="0">
                <a:solidFill>
                  <a:schemeClr val="tx1"/>
                </a:solidFill>
                <a:effectLst/>
                <a:latin typeface="Arial" pitchFamily="34" charset="0"/>
                <a:ea typeface="+mn-ea"/>
                <a:cs typeface="Arial" pitchFamily="34" charset="0"/>
                <a:hlinkClick r:id="rId8"/>
              </a:rPr>
              <a:t>Google</a:t>
            </a:r>
            <a:r>
              <a:rPr lang="en-US" sz="1200" b="0" i="0" kern="1200" dirty="0">
                <a:solidFill>
                  <a:schemeClr val="tx1"/>
                </a:solidFill>
                <a:effectLst/>
                <a:latin typeface="Arial" pitchFamily="34" charset="0"/>
                <a:ea typeface="+mn-ea"/>
                <a:cs typeface="Arial" pitchFamily="34" charset="0"/>
              </a:rPr>
              <a:t> about how only 100 milliseconds of latency can affect conversions by as much as 1%. Needless to say, performance was one of our very top priorities.</a:t>
            </a:r>
          </a:p>
          <a:p>
            <a:r>
              <a:rPr lang="en-US" sz="1200" b="0" i="0" kern="1200" dirty="0">
                <a:solidFill>
                  <a:schemeClr val="tx1"/>
                </a:solidFill>
                <a:effectLst/>
                <a:latin typeface="Arial" pitchFamily="34" charset="0"/>
                <a:ea typeface="+mn-ea"/>
                <a:cs typeface="Arial" pitchFamily="34" charset="0"/>
              </a:rPr>
              <a:t>After working closely with our Devops team to plan the architecture of the platform we decided to go static. We consumed the newly created donation API using JavaScript on static HTML pages which were served by our CDN (Akamai). We chose to do it this way in no small part because this is the fastest possible way to get the HTML document to the user since Akamai has over 50,000 edge servers and the system routes users to their closest server so that the file transfer time is extremely minimal. In our Chicago office we consistently saw HTML transfer times around 20 milliseconds!</a:t>
            </a:r>
          </a:p>
          <a:p>
            <a:r>
              <a:rPr lang="en-US" sz="1200" b="0" i="0" kern="1200" dirty="0">
                <a:solidFill>
                  <a:schemeClr val="tx1"/>
                </a:solidFill>
                <a:effectLst/>
                <a:latin typeface="Arial" pitchFamily="34" charset="0"/>
                <a:ea typeface="+mn-ea"/>
                <a:cs typeface="Arial" pitchFamily="34" charset="0"/>
              </a:rPr>
              <a:t>Aside from performance, another high priority for the platform was stability. Our online fundraising tended to come in spurts based on what was happening in the news at the time or campaign fundraising emails. For example, our highest surge was $3 million an hour so any down time would have been very costly.</a:t>
            </a:r>
          </a:p>
          <a:p>
            <a:r>
              <a:rPr lang="en-US" sz="1200" b="0" i="0" kern="1200" dirty="0">
                <a:solidFill>
                  <a:schemeClr val="tx1"/>
                </a:solidFill>
                <a:effectLst/>
                <a:latin typeface="Arial" pitchFamily="34" charset="0"/>
                <a:ea typeface="+mn-ea"/>
                <a:cs typeface="Arial" pitchFamily="34" charset="0"/>
              </a:rPr>
              <a:t>To ensure that the platform was as stable as possible we worked with backend engineers on the campaign's Tech team to make the Blue State API redundant. The Tech engineers built out a duplicate payment processor/API and hosted it on Amazon EC2 (itself redundant across data centers). At this point we had two APIs that we could switch between if one went down, but our Devops team had a great solution to make this automatic. They sprinkled a little Akamai magic and we had an Akamai health check which would automatically divert traffic to one API or the other based on the health check. By the time this was fully functional there was not a single moment in time that our new platform was not able to accept donations.</a:t>
            </a:r>
          </a:p>
          <a:p>
            <a:r>
              <a:rPr lang="en-US" sz="1200" b="1" i="0" kern="1200" dirty="0">
                <a:solidFill>
                  <a:schemeClr val="tx1"/>
                </a:solidFill>
                <a:effectLst/>
                <a:latin typeface="Arial" pitchFamily="34" charset="0"/>
                <a:ea typeface="+mn-ea"/>
                <a:cs typeface="Arial" pitchFamily="34" charset="0"/>
              </a:rPr>
              <a:t>Testing the new platform</a:t>
            </a:r>
          </a:p>
          <a:p>
            <a:r>
              <a:rPr lang="en-US" sz="1200" b="0" i="0" kern="1200" dirty="0">
                <a:solidFill>
                  <a:schemeClr val="tx1"/>
                </a:solidFill>
                <a:effectLst/>
                <a:latin typeface="Arial" pitchFamily="34" charset="0"/>
                <a:ea typeface="+mn-ea"/>
                <a:cs typeface="Arial" pitchFamily="34" charset="0"/>
              </a:rPr>
              <a:t>When all the infrastructure was complete we built an identical page on the new platform and compared it to the old platform. We were pretty blown away with the results. We used webpagetest.org to compare the performance between the two and Optimizely to test the conversion rate difference. </a:t>
            </a:r>
            <a:r>
              <a:rPr lang="en-US" sz="1200" b="1" i="0" kern="1200" dirty="0">
                <a:solidFill>
                  <a:schemeClr val="tx1"/>
                </a:solidFill>
                <a:effectLst/>
                <a:latin typeface="Arial" pitchFamily="34" charset="0"/>
                <a:ea typeface="+mn-ea"/>
                <a:cs typeface="Arial" pitchFamily="34" charset="0"/>
              </a:rPr>
              <a:t>We made the new platform 60% faster and this resulted in a 14% increase in donation conversions</a:t>
            </a:r>
            <a:r>
              <a:rPr lang="en-US" sz="1200" b="0" i="0" kern="1200" dirty="0">
                <a:solidFill>
                  <a:schemeClr val="tx1"/>
                </a:solidFill>
                <a:effectLst/>
                <a:latin typeface="Arial" pitchFamily="34" charset="0"/>
                <a:ea typeface="+mn-ea"/>
                <a:cs typeface="Arial" pitchFamily="34" charset="0"/>
              </a:rPr>
              <a:t>. In the screenshot below, we compared the time-to-paint between the two platforms on IE8 (the new platform is on top).</a:t>
            </a:r>
          </a:p>
          <a:p>
            <a:r>
              <a:rPr lang="en-US" sz="1200" b="0" i="0" kern="1200" dirty="0">
                <a:solidFill>
                  <a:schemeClr val="tx1"/>
                </a:solidFill>
                <a:effectLst/>
                <a:latin typeface="Arial" pitchFamily="34" charset="0"/>
                <a:ea typeface="+mn-ea"/>
                <a:cs typeface="Arial" pitchFamily="34" charset="0"/>
              </a:rPr>
              <a:t>After we saw those results we launched the platform on</a:t>
            </a:r>
            <a:r>
              <a:rPr lang="en-US" sz="1200" b="0" i="0" kern="1200" dirty="0">
                <a:solidFill>
                  <a:schemeClr val="tx1"/>
                </a:solidFill>
                <a:effectLst/>
                <a:latin typeface="Arial" pitchFamily="34" charset="0"/>
                <a:ea typeface="+mn-ea"/>
                <a:cs typeface="Arial" pitchFamily="34" charset="0"/>
                <a:hlinkClick r:id="rId9"/>
              </a:rPr>
              <a:t>contribute.barackobama.com</a:t>
            </a:r>
            <a:r>
              <a:rPr lang="en-US" sz="1200" b="0" i="0" kern="1200" dirty="0">
                <a:solidFill>
                  <a:schemeClr val="tx1"/>
                </a:solidFill>
                <a:effectLst/>
                <a:latin typeface="Arial" pitchFamily="34" charset="0"/>
                <a:ea typeface="+mn-ea"/>
                <a:cs typeface="Arial" pitchFamily="34" charset="0"/>
              </a:rPr>
              <a:t> and it quickly became the source of most of the Digital team's fundraising. If you were browsing the site and clicked donate, donated from Facebook or Twitter or if you received a fundraising email from the campaign you probably landed on contribute.barackobama.com.</a:t>
            </a:r>
          </a:p>
          <a:p>
            <a:r>
              <a:rPr lang="en-US" sz="1200" b="0" i="0" kern="1200" dirty="0">
                <a:solidFill>
                  <a:schemeClr val="tx1"/>
                </a:solidFill>
                <a:effectLst/>
                <a:latin typeface="Arial" pitchFamily="34" charset="0"/>
                <a:ea typeface="+mn-ea"/>
                <a:cs typeface="Arial" pitchFamily="34" charset="0"/>
              </a:rPr>
              <a:t>Once we had this platform in production we used Optimizely to execute about 240 a/b tests to optimize the design/interaction of the donation pages for better conversion rates. </a:t>
            </a:r>
            <a:r>
              <a:rPr lang="en-US" sz="1200" b="1" i="0" kern="1200" dirty="0">
                <a:solidFill>
                  <a:schemeClr val="tx1"/>
                </a:solidFill>
                <a:effectLst/>
                <a:latin typeface="Arial" pitchFamily="34" charset="0"/>
                <a:ea typeface="+mn-ea"/>
                <a:cs typeface="Arial" pitchFamily="34" charset="0"/>
              </a:rPr>
              <a:t>By the end of the campaign our 240 a/b tests lifted the donation conversion rate by 49%!</a:t>
            </a:r>
            <a:r>
              <a:rPr lang="en-US" sz="1200" b="0" i="0" kern="1200" dirty="0">
                <a:solidFill>
                  <a:schemeClr val="tx1"/>
                </a:solidFill>
                <a:effectLst/>
                <a:latin typeface="Arial" pitchFamily="34" charset="0"/>
                <a:ea typeface="+mn-ea"/>
                <a:cs typeface="Arial" pitchFamily="34" charset="0"/>
              </a:rPr>
              <a:t> Here is a comparison of what we started with and what we ended with (click for high res).</a:t>
            </a:r>
          </a:p>
          <a:p>
            <a:r>
              <a:rPr lang="en-US" sz="1200" b="1" i="0" kern="1200" dirty="0">
                <a:solidFill>
                  <a:schemeClr val="tx1"/>
                </a:solidFill>
                <a:effectLst/>
                <a:latin typeface="Arial" pitchFamily="34" charset="0"/>
                <a:ea typeface="+mn-ea"/>
                <a:cs typeface="Arial" pitchFamily="34" charset="0"/>
              </a:rPr>
              <a:t>Looking back</a:t>
            </a:r>
          </a:p>
          <a:p>
            <a:r>
              <a:rPr lang="en-US" sz="1200" b="0" i="0" kern="1200" dirty="0">
                <a:solidFill>
                  <a:schemeClr val="tx1"/>
                </a:solidFill>
                <a:effectLst/>
                <a:latin typeface="Arial" pitchFamily="34" charset="0"/>
                <a:ea typeface="+mn-ea"/>
                <a:cs typeface="Arial" pitchFamily="34" charset="0"/>
              </a:rPr>
              <a:t>Now that the campaign is over I've had some time to look back on the success of this platform and I can say with 100% certainty that this is the best development environment I have ever worked on. There are a lot of incredible numbers above on how we increased conversions with a/b testing and performance improvements, but I think one of the biggest accomplishments with this platform is the ROI it provided our entire team. By using Jekyll we managed to avoid the complexity that comes with most CMS (databases, server configuration) and instead focus on things like optimizing the UI and providing a better user experience. To work in this environment the most a frontend engineer had to learn was the Liquid template language that Jekyll uses and boy is that simple. We didn't have to work with Devops to deploy because all we had to do was overwrite files on S3 and invalidate a URL on our CDN. There is a lot to be said about simplicity.</a:t>
            </a:r>
          </a:p>
          <a:p>
            <a:r>
              <a:rPr lang="en-US" sz="1200" b="0" i="0" kern="1200" dirty="0">
                <a:solidFill>
                  <a:schemeClr val="tx1"/>
                </a:solidFill>
                <a:effectLst/>
                <a:latin typeface="Arial" pitchFamily="34" charset="0"/>
                <a:ea typeface="+mn-ea"/>
                <a:cs typeface="Arial" pitchFamily="34" charset="0"/>
              </a:rPr>
              <a:t>If you haven't already, I suggest you go take a look at </a:t>
            </a:r>
            <a:r>
              <a:rPr lang="en-US" sz="1200" b="0" i="0" kern="1200" dirty="0">
                <a:solidFill>
                  <a:schemeClr val="tx1"/>
                </a:solidFill>
                <a:effectLst/>
                <a:latin typeface="Arial" pitchFamily="34" charset="0"/>
                <a:ea typeface="+mn-ea"/>
                <a:cs typeface="Arial" pitchFamily="34" charset="0"/>
                <a:hlinkClick r:id="rId3"/>
              </a:rPr>
              <a:t>Jekyll</a:t>
            </a:r>
            <a:r>
              <a:rPr lang="en-US" sz="1200" b="0" i="0" kern="1200" dirty="0">
                <a:solidFill>
                  <a:schemeClr val="tx1"/>
                </a:solidFill>
                <a:effectLst/>
                <a:latin typeface="Arial" pitchFamily="34" charset="0"/>
                <a:ea typeface="+mn-ea"/>
                <a:cs typeface="Arial" pitchFamily="34" charset="0"/>
              </a:rPr>
              <a:t>. It's not perfect for every project, but when it makes sense it will make your life so much easier (and faster!).</a:t>
            </a:r>
          </a:p>
          <a:p>
            <a:r>
              <a:rPr lang="en-US" sz="1200" b="0" i="0" kern="1200" dirty="0">
                <a:solidFill>
                  <a:schemeClr val="tx1"/>
                </a:solidFill>
                <a:effectLst/>
                <a:latin typeface="Arial" pitchFamily="34" charset="0"/>
                <a:ea typeface="+mn-ea"/>
                <a:cs typeface="Arial" pitchFamily="34" charset="0"/>
              </a:rPr>
              <a:t>What's the best part though? When we wake up January 21st, 2013, Barack Obama will still be President of the United States of America. Cheers!</a:t>
            </a:r>
          </a:p>
          <a:p>
            <a:pPr eaLnBrk="1" hangingPunct="1"/>
            <a:endParaRPr lang="en-US" dirty="0">
              <a:latin typeface="Arial" charset="0"/>
              <a:cs typeface="Arial" charset="0"/>
            </a:endParaRPr>
          </a:p>
          <a:p>
            <a:pPr eaLnBrk="1" hangingPunct="1"/>
            <a:endParaRPr lang="en-US" dirty="0">
              <a:latin typeface="Arial" charset="0"/>
              <a:cs typeface="Arial" charset="0"/>
            </a:endParaRPr>
          </a:p>
        </p:txBody>
      </p:sp>
    </p:spTree>
    <p:extLst>
      <p:ext uri="{BB962C8B-B14F-4D97-AF65-F5344CB8AC3E}">
        <p14:creationId xmlns:p14="http://schemas.microsoft.com/office/powerpoint/2010/main" val="1026828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0DB855-7C4C-4365-9BCB-825B0EDDC2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4482" name="Rectangle 2"/>
          <p:cNvSpPr>
            <a:spLocks noGrp="1" noRot="1" noChangeAspect="1" noChangeArrowheads="1" noTextEdit="1"/>
          </p:cNvSpPr>
          <p:nvPr>
            <p:ph type="sldImg"/>
          </p:nvPr>
        </p:nvSpPr>
        <p:spPr>
          <a:xfrm>
            <a:off x="381000" y="685800"/>
            <a:ext cx="6096000" cy="3429000"/>
          </a:xfrm>
          <a:ln/>
        </p:spPr>
      </p:sp>
      <p:sp>
        <p:nvSpPr>
          <p:cNvPr id="404483" name="Rectangle 3"/>
          <p:cNvSpPr>
            <a:spLocks noGrp="1" noChangeArrowheads="1"/>
          </p:cNvSpPr>
          <p:nvPr>
            <p:ph type="body" idx="1"/>
          </p:nvPr>
        </p:nvSpPr>
        <p:spPr>
          <a:noFill/>
          <a:ln/>
        </p:spPr>
        <p:txBody>
          <a:bodyPr/>
          <a:lstStyle/>
          <a:p>
            <a:r>
              <a:rPr lang="en-US" sz="1200" b="1" i="0" kern="1200" dirty="0">
                <a:solidFill>
                  <a:schemeClr val="tx1"/>
                </a:solidFill>
                <a:effectLst/>
                <a:latin typeface="Arial" pitchFamily="34" charset="0"/>
                <a:ea typeface="+mn-ea"/>
                <a:cs typeface="Arial" pitchFamily="34" charset="0"/>
              </a:rPr>
              <a:t>Meet the Obama campaign's $250 million fundraising platform</a:t>
            </a:r>
          </a:p>
          <a:p>
            <a:r>
              <a:rPr lang="en-US" sz="1200" b="0" i="0" kern="1200" dirty="0">
                <a:solidFill>
                  <a:schemeClr val="tx1"/>
                </a:solidFill>
                <a:effectLst/>
                <a:latin typeface="Arial" pitchFamily="34" charset="0"/>
                <a:ea typeface="+mn-ea"/>
                <a:cs typeface="Arial" pitchFamily="34" charset="0"/>
              </a:rPr>
              <a:t>Nov 27, 2012</a:t>
            </a:r>
          </a:p>
          <a:p>
            <a:r>
              <a:rPr lang="en-US" sz="1200" b="1" i="0" kern="1200" dirty="0">
                <a:solidFill>
                  <a:schemeClr val="tx1"/>
                </a:solidFill>
                <a:effectLst/>
                <a:latin typeface="Arial" pitchFamily="34" charset="0"/>
                <a:ea typeface="+mn-ea"/>
                <a:cs typeface="Arial" pitchFamily="34" charset="0"/>
              </a:rPr>
              <a:t>The numbers</a:t>
            </a:r>
          </a:p>
          <a:p>
            <a:r>
              <a:rPr lang="en-US" sz="1200" b="0" i="0" kern="1200" dirty="0">
                <a:solidFill>
                  <a:schemeClr val="tx1"/>
                </a:solidFill>
                <a:effectLst/>
                <a:latin typeface="Arial" pitchFamily="34" charset="0"/>
                <a:ea typeface="+mn-ea"/>
                <a:cs typeface="Arial" pitchFamily="34" charset="0"/>
              </a:rPr>
              <a:t>6 month life span</a:t>
            </a:r>
          </a:p>
          <a:p>
            <a:r>
              <a:rPr lang="en-US" sz="1200" b="0" i="0" kern="1200" dirty="0">
                <a:solidFill>
                  <a:schemeClr val="tx1"/>
                </a:solidFill>
                <a:effectLst/>
                <a:latin typeface="Arial" pitchFamily="34" charset="0"/>
                <a:ea typeface="+mn-ea"/>
                <a:cs typeface="Arial" pitchFamily="34" charset="0"/>
              </a:rPr>
              <a:t>$250 million dollars, 4,276,463 donations</a:t>
            </a:r>
          </a:p>
          <a:p>
            <a:r>
              <a:rPr lang="en-US" sz="1200" b="0" i="0" kern="1200" dirty="0">
                <a:solidFill>
                  <a:schemeClr val="tx1"/>
                </a:solidFill>
                <a:effectLst/>
                <a:latin typeface="Arial" pitchFamily="34" charset="0"/>
                <a:ea typeface="+mn-ea"/>
                <a:cs typeface="Arial" pitchFamily="34" charset="0"/>
              </a:rPr>
              <a:t>81,548,259 page views, 17,807,917 unique visitors</a:t>
            </a:r>
          </a:p>
          <a:p>
            <a:r>
              <a:rPr lang="en-US" sz="1200" b="0" i="0" kern="1200" dirty="0">
                <a:solidFill>
                  <a:schemeClr val="tx1"/>
                </a:solidFill>
                <a:effectLst/>
                <a:latin typeface="Arial" pitchFamily="34" charset="0"/>
                <a:ea typeface="+mn-ea"/>
                <a:cs typeface="Arial" pitchFamily="34" charset="0"/>
              </a:rPr>
              <a:t>60% faster time to paint than previous platform</a:t>
            </a:r>
          </a:p>
          <a:p>
            <a:r>
              <a:rPr lang="en-US" sz="1200" b="0" i="0" kern="1200" dirty="0">
                <a:solidFill>
                  <a:schemeClr val="tx1"/>
                </a:solidFill>
                <a:effectLst/>
                <a:latin typeface="Arial" pitchFamily="34" charset="0"/>
                <a:ea typeface="+mn-ea"/>
                <a:cs typeface="Arial" pitchFamily="34" charset="0"/>
              </a:rPr>
              <a:t>240 a/b tests, 49% increase in donation conversion rate</a:t>
            </a:r>
          </a:p>
          <a:p>
            <a:r>
              <a:rPr lang="en-US" sz="1200" b="0" i="0" kern="1200" dirty="0">
                <a:solidFill>
                  <a:schemeClr val="tx1"/>
                </a:solidFill>
                <a:effectLst/>
                <a:latin typeface="Arial" pitchFamily="34" charset="0"/>
                <a:ea typeface="+mn-ea"/>
                <a:cs typeface="Arial" pitchFamily="34" charset="0"/>
              </a:rPr>
              <a:t>1,101 frontend deploys</a:t>
            </a:r>
          </a:p>
          <a:p>
            <a:r>
              <a:rPr lang="en-US" sz="1200" b="0" i="0" kern="1200" dirty="0">
                <a:solidFill>
                  <a:schemeClr val="tx1"/>
                </a:solidFill>
                <a:effectLst/>
                <a:latin typeface="Arial" pitchFamily="34" charset="0"/>
                <a:ea typeface="+mn-ea"/>
                <a:cs typeface="Arial" pitchFamily="34" charset="0"/>
              </a:rPr>
              <a:t>4,000 lines of JavaScript</a:t>
            </a:r>
          </a:p>
          <a:p>
            <a:r>
              <a:rPr lang="en-US" sz="1200" b="0" i="0" kern="1200" dirty="0">
                <a:solidFill>
                  <a:schemeClr val="tx1"/>
                </a:solidFill>
                <a:effectLst/>
                <a:latin typeface="Arial" pitchFamily="34" charset="0"/>
                <a:ea typeface="+mn-ea"/>
                <a:cs typeface="Arial" pitchFamily="34" charset="0"/>
              </a:rPr>
              <a:t>23% of traffic is mobile (including tablet)</a:t>
            </a:r>
          </a:p>
          <a:p>
            <a:r>
              <a:rPr lang="en-US" sz="1200" b="1" i="0" kern="1200" dirty="0">
                <a:solidFill>
                  <a:schemeClr val="tx1"/>
                </a:solidFill>
                <a:effectLst/>
                <a:latin typeface="Arial" pitchFamily="34" charset="0"/>
                <a:ea typeface="+mn-ea"/>
                <a:cs typeface="Arial" pitchFamily="34" charset="0"/>
              </a:rPr>
              <a:t>The web stack</a:t>
            </a:r>
          </a:p>
          <a:p>
            <a:r>
              <a:rPr lang="en-US" sz="1200" b="0" i="0" kern="1200" dirty="0">
                <a:solidFill>
                  <a:schemeClr val="tx1"/>
                </a:solidFill>
                <a:effectLst/>
                <a:latin typeface="Arial" pitchFamily="34" charset="0"/>
                <a:ea typeface="+mn-ea"/>
                <a:cs typeface="Arial" pitchFamily="34" charset="0"/>
              </a:rPr>
              <a:t>Static HTML pages generated by </a:t>
            </a:r>
            <a:r>
              <a:rPr lang="en-US" sz="1200" b="0" i="0" kern="1200" dirty="0">
                <a:solidFill>
                  <a:schemeClr val="tx1"/>
                </a:solidFill>
                <a:effectLst/>
                <a:latin typeface="Arial" pitchFamily="34" charset="0"/>
                <a:ea typeface="+mn-ea"/>
                <a:cs typeface="Arial" pitchFamily="34" charset="0"/>
                <a:hlinkClick r:id="rId3"/>
              </a:rPr>
              <a:t>Jekyll</a:t>
            </a:r>
            <a:endParaRPr lang="en-US" sz="1200" b="0" i="0" kern="1200" dirty="0">
              <a:solidFill>
                <a:schemeClr val="tx1"/>
              </a:solidFill>
              <a:effectLst/>
              <a:latin typeface="Arial" pitchFamily="34" charset="0"/>
              <a:ea typeface="+mn-ea"/>
              <a:cs typeface="Arial" pitchFamily="34" charset="0"/>
            </a:endParaRPr>
          </a:p>
          <a:p>
            <a:r>
              <a:rPr lang="en-US" sz="1200" b="0" i="0" kern="1200" dirty="0">
                <a:solidFill>
                  <a:schemeClr val="tx1"/>
                </a:solidFill>
                <a:effectLst/>
                <a:latin typeface="Arial" pitchFamily="34" charset="0"/>
                <a:ea typeface="+mn-ea"/>
                <a:cs typeface="Arial" pitchFamily="34" charset="0"/>
              </a:rPr>
              <a:t>Served by Akamai CDN, origin hosted on Amazon S3</a:t>
            </a:r>
          </a:p>
          <a:p>
            <a:r>
              <a:rPr lang="en-US" sz="1200" b="0" i="0" kern="1200" dirty="0">
                <a:solidFill>
                  <a:schemeClr val="tx1"/>
                </a:solidFill>
                <a:effectLst/>
                <a:latin typeface="Arial" pitchFamily="34" charset="0"/>
                <a:ea typeface="+mn-ea"/>
                <a:cs typeface="Arial" pitchFamily="34" charset="0"/>
              </a:rPr>
              <a:t>Version control with GitHub</a:t>
            </a:r>
          </a:p>
          <a:p>
            <a:r>
              <a:rPr lang="en-US" sz="1200" b="0" i="0" kern="1200" dirty="0">
                <a:solidFill>
                  <a:schemeClr val="tx1"/>
                </a:solidFill>
                <a:effectLst/>
                <a:latin typeface="Arial" pitchFamily="34" charset="0"/>
                <a:ea typeface="+mn-ea"/>
                <a:cs typeface="Arial" pitchFamily="34" charset="0"/>
              </a:rPr>
              <a:t>Conversion optimization with </a:t>
            </a:r>
            <a:r>
              <a:rPr lang="en-US" sz="1200" b="0" i="0" kern="1200" dirty="0">
                <a:solidFill>
                  <a:schemeClr val="tx1"/>
                </a:solidFill>
                <a:effectLst/>
                <a:latin typeface="Arial" pitchFamily="34" charset="0"/>
                <a:ea typeface="+mn-ea"/>
                <a:cs typeface="Arial" pitchFamily="34" charset="0"/>
                <a:hlinkClick r:id="rId4"/>
              </a:rPr>
              <a:t>Optimizely</a:t>
            </a:r>
            <a:endParaRPr lang="en-US" sz="1200" b="0" i="0" kern="1200" dirty="0">
              <a:solidFill>
                <a:schemeClr val="tx1"/>
              </a:solidFill>
              <a:effectLst/>
              <a:latin typeface="Arial" pitchFamily="34" charset="0"/>
              <a:ea typeface="+mn-ea"/>
              <a:cs typeface="Arial" pitchFamily="34" charset="0"/>
            </a:endParaRPr>
          </a:p>
          <a:p>
            <a:r>
              <a:rPr lang="en-US" sz="1200" b="0" i="0" kern="1200" dirty="0">
                <a:solidFill>
                  <a:schemeClr val="tx1"/>
                </a:solidFill>
                <a:effectLst/>
                <a:latin typeface="Arial" pitchFamily="34" charset="0"/>
                <a:ea typeface="+mn-ea"/>
                <a:cs typeface="Arial" pitchFamily="34" charset="0"/>
              </a:rPr>
              <a:t>LESS for CSS preprocessor, JavaScript compiled by CodeKit</a:t>
            </a:r>
          </a:p>
          <a:p>
            <a:r>
              <a:rPr lang="en-US" sz="1200" b="0" i="0" kern="1200" dirty="0">
                <a:solidFill>
                  <a:schemeClr val="tx1"/>
                </a:solidFill>
                <a:effectLst/>
                <a:latin typeface="Arial" pitchFamily="34" charset="0"/>
                <a:ea typeface="+mn-ea"/>
                <a:cs typeface="Arial" pitchFamily="34" charset="0"/>
              </a:rPr>
              <a:t>Redundant, REST payment processor</a:t>
            </a:r>
          </a:p>
          <a:p>
            <a:pPr lvl="1"/>
            <a:r>
              <a:rPr lang="en-US" sz="1200" b="0" i="0" kern="1200" dirty="0">
                <a:solidFill>
                  <a:schemeClr val="tx1"/>
                </a:solidFill>
                <a:effectLst/>
                <a:latin typeface="Arial" pitchFamily="34" charset="0"/>
                <a:ea typeface="+mn-ea"/>
                <a:cs typeface="Arial" pitchFamily="34" charset="0"/>
                <a:hlinkClick r:id="rId5"/>
              </a:rPr>
              <a:t>Blue State Digital</a:t>
            </a:r>
            <a:r>
              <a:rPr lang="en-US" sz="1200" b="0" i="0" kern="1200" dirty="0">
                <a:solidFill>
                  <a:schemeClr val="tx1"/>
                </a:solidFill>
                <a:effectLst/>
                <a:latin typeface="Arial" pitchFamily="34" charset="0"/>
                <a:ea typeface="+mn-ea"/>
                <a:cs typeface="Arial" pitchFamily="34" charset="0"/>
              </a:rPr>
              <a:t> (vendor) API</a:t>
            </a:r>
          </a:p>
          <a:p>
            <a:pPr lvl="1"/>
            <a:r>
              <a:rPr lang="en-US" sz="1200" b="0" i="0" kern="1200" dirty="0">
                <a:solidFill>
                  <a:schemeClr val="tx1"/>
                </a:solidFill>
                <a:effectLst/>
                <a:latin typeface="Arial" pitchFamily="34" charset="0"/>
                <a:ea typeface="+mn-ea"/>
                <a:cs typeface="Arial" pitchFamily="34" charset="0"/>
              </a:rPr>
              <a:t>Internal PHP based API, Amazon EC2 hosted</a:t>
            </a:r>
          </a:p>
          <a:p>
            <a:r>
              <a:rPr lang="en-US" sz="1200" b="1" i="0" kern="1200" dirty="0">
                <a:solidFill>
                  <a:schemeClr val="tx1"/>
                </a:solidFill>
                <a:effectLst/>
                <a:latin typeface="Arial" pitchFamily="34" charset="0"/>
                <a:ea typeface="+mn-ea"/>
                <a:cs typeface="Arial" pitchFamily="34" charset="0"/>
              </a:rPr>
              <a:t>Building the new platform</a:t>
            </a:r>
          </a:p>
          <a:p>
            <a:r>
              <a:rPr lang="en-US" sz="1200" b="0" i="0" kern="1200" dirty="0">
                <a:solidFill>
                  <a:schemeClr val="tx1"/>
                </a:solidFill>
                <a:effectLst/>
                <a:latin typeface="Arial" pitchFamily="34" charset="0"/>
                <a:ea typeface="+mn-ea"/>
                <a:cs typeface="Arial" pitchFamily="34" charset="0"/>
              </a:rPr>
              <a:t>When I first joined the Digital team at the Obama campaign back in June of 2011 the fundraising stakes were as high as they could get. There was speculation in the press that we would raise a jaw dropping $1 billion and while that seems like (and is) a lot of money, we were up against newly instituted Super PACs that could raise an unlimited amount of money (thanks Citizens United!). Not to mention that we would also eventually have a "businessman" opponent that would surely have a strong fundraising operation.</a:t>
            </a:r>
          </a:p>
          <a:p>
            <a:r>
              <a:rPr lang="en-US" sz="1200" b="0" i="0" kern="1200" dirty="0">
                <a:solidFill>
                  <a:schemeClr val="tx1"/>
                </a:solidFill>
                <a:effectLst/>
                <a:latin typeface="Arial" pitchFamily="34" charset="0"/>
                <a:ea typeface="+mn-ea"/>
                <a:cs typeface="Arial" pitchFamily="34" charset="0"/>
              </a:rPr>
              <a:t>In the end though we astonished even ourselves by beating the expectations and raising </a:t>
            </a:r>
            <a:r>
              <a:rPr lang="en-US" sz="1200" b="0" i="0" kern="1200" dirty="0">
                <a:solidFill>
                  <a:schemeClr val="tx1"/>
                </a:solidFill>
                <a:effectLst/>
                <a:latin typeface="Arial" pitchFamily="34" charset="0"/>
                <a:ea typeface="+mn-ea"/>
                <a:cs typeface="Arial" pitchFamily="34" charset="0"/>
                <a:hlinkClick r:id="rId5"/>
              </a:rPr>
              <a:t>$1.1 billion</a:t>
            </a:r>
            <a:r>
              <a:rPr lang="en-US" sz="1200" b="0" i="0" kern="1200" dirty="0">
                <a:solidFill>
                  <a:schemeClr val="tx1"/>
                </a:solidFill>
                <a:effectLst/>
                <a:latin typeface="Arial" pitchFamily="34" charset="0"/>
                <a:ea typeface="+mn-ea"/>
                <a:cs typeface="Arial" pitchFamily="34" charset="0"/>
              </a:rPr>
              <a:t> total. $690 million of that came through our various web properties. Because the competition was so steep and because we would be working at such scale, we knew we had to get very serious about our online fundraising platforms.</a:t>
            </a:r>
          </a:p>
          <a:p>
            <a:r>
              <a:rPr lang="en-US" sz="1200" b="0" i="0" kern="1200" dirty="0">
                <a:solidFill>
                  <a:schemeClr val="tx1"/>
                </a:solidFill>
                <a:effectLst/>
                <a:latin typeface="Arial" pitchFamily="34" charset="0"/>
                <a:ea typeface="+mn-ea"/>
                <a:cs typeface="Arial" pitchFamily="34" charset="0"/>
              </a:rPr>
              <a:t>In the early days of the campaign (April 2011 - May of 2012) all of our online fundraising went through a single platform which was hosted and managed by one of our vendors, </a:t>
            </a:r>
            <a:r>
              <a:rPr lang="en-US" sz="1200" b="0" i="0" kern="1200" dirty="0">
                <a:solidFill>
                  <a:schemeClr val="tx1"/>
                </a:solidFill>
                <a:effectLst/>
                <a:latin typeface="Arial" pitchFamily="34" charset="0"/>
                <a:ea typeface="+mn-ea"/>
                <a:cs typeface="Arial" pitchFamily="34" charset="0"/>
                <a:hlinkClick r:id="rId6"/>
              </a:rPr>
              <a:t>Blue State Digital</a:t>
            </a:r>
            <a:r>
              <a:rPr lang="en-US" sz="1200" b="0" i="0" kern="1200" dirty="0">
                <a:solidFill>
                  <a:schemeClr val="tx1"/>
                </a:solidFill>
                <a:effectLst/>
                <a:latin typeface="Arial" pitchFamily="34" charset="0"/>
                <a:ea typeface="+mn-ea"/>
                <a:cs typeface="Arial" pitchFamily="34" charset="0"/>
              </a:rPr>
              <a:t> (Blue State). This was a good platform for us at the time because it was easy for content managers to edit and produce fundraising pages without the help of our lone frontend engineer (me). Soon enough the campaign started hiring aggressively and that one frontend engineer turned into fourteen frontend engineers with six specifically focused on fundraising. By early 2012 we had the staff we needed to take our donation platform to the next level and we were certainly eager for the task.</a:t>
            </a:r>
          </a:p>
          <a:p>
            <a:r>
              <a:rPr lang="en-US" sz="1200" b="0" i="0" kern="1200" dirty="0">
                <a:solidFill>
                  <a:schemeClr val="tx1"/>
                </a:solidFill>
                <a:effectLst/>
                <a:latin typeface="Arial" pitchFamily="34" charset="0"/>
                <a:ea typeface="+mn-ea"/>
                <a:cs typeface="Arial" pitchFamily="34" charset="0"/>
              </a:rPr>
              <a:t>Blue State was very helpful in working with us to create a new donation platform that met the campaign's unusual needs. We settled on a very simple solution of turning the hosted platform into a REST API. The only big change was adding JSON as an output option instead of HTML. Blue State was able to turn this around in only three days which was a huge win for the campaign because we were working on such a short timeline and already bringing in about $15 million a month. After this work was complete we had a very flexible donation API and now it was time to figure out what would consume it.</a:t>
            </a:r>
          </a:p>
          <a:p>
            <a:r>
              <a:rPr lang="en-US" sz="1200" b="0" i="0" kern="1200" dirty="0">
                <a:solidFill>
                  <a:schemeClr val="tx1"/>
                </a:solidFill>
                <a:effectLst/>
                <a:latin typeface="Arial" pitchFamily="34" charset="0"/>
                <a:ea typeface="+mn-ea"/>
                <a:cs typeface="Arial" pitchFamily="34" charset="0"/>
              </a:rPr>
              <a:t>We knew from the very beginning that our new donation platform needed to be as fast as we could reasonably make it. We were very familiar with all the stories from huge companies like </a:t>
            </a:r>
            <a:r>
              <a:rPr lang="en-US" sz="1200" b="0" i="0" kern="1200" dirty="0">
                <a:solidFill>
                  <a:schemeClr val="tx1"/>
                </a:solidFill>
                <a:effectLst/>
                <a:latin typeface="Arial" pitchFamily="34" charset="0"/>
                <a:ea typeface="+mn-ea"/>
                <a:cs typeface="Arial" pitchFamily="34" charset="0"/>
                <a:hlinkClick r:id="rId7"/>
              </a:rPr>
              <a:t>Amazon</a:t>
            </a:r>
            <a:r>
              <a:rPr lang="en-US" sz="1200" b="0" i="0" kern="1200" dirty="0">
                <a:solidFill>
                  <a:schemeClr val="tx1"/>
                </a:solidFill>
                <a:effectLst/>
                <a:latin typeface="Arial" pitchFamily="34" charset="0"/>
                <a:ea typeface="+mn-ea"/>
                <a:cs typeface="Arial" pitchFamily="34" charset="0"/>
              </a:rPr>
              <a:t> and </a:t>
            </a:r>
            <a:r>
              <a:rPr lang="en-US" sz="1200" b="0" i="0" kern="1200" dirty="0">
                <a:solidFill>
                  <a:schemeClr val="tx1"/>
                </a:solidFill>
                <a:effectLst/>
                <a:latin typeface="Arial" pitchFamily="34" charset="0"/>
                <a:ea typeface="+mn-ea"/>
                <a:cs typeface="Arial" pitchFamily="34" charset="0"/>
                <a:hlinkClick r:id="rId8"/>
              </a:rPr>
              <a:t>Google</a:t>
            </a:r>
            <a:r>
              <a:rPr lang="en-US" sz="1200" b="0" i="0" kern="1200" dirty="0">
                <a:solidFill>
                  <a:schemeClr val="tx1"/>
                </a:solidFill>
                <a:effectLst/>
                <a:latin typeface="Arial" pitchFamily="34" charset="0"/>
                <a:ea typeface="+mn-ea"/>
                <a:cs typeface="Arial" pitchFamily="34" charset="0"/>
              </a:rPr>
              <a:t> about how only 100 milliseconds of latency can affect conversions by as much as 1%. Needless to say, performance was was one of our very top priorities.</a:t>
            </a:r>
          </a:p>
          <a:p>
            <a:r>
              <a:rPr lang="en-US" sz="1200" b="0" i="0" kern="1200" dirty="0">
                <a:solidFill>
                  <a:schemeClr val="tx1"/>
                </a:solidFill>
                <a:effectLst/>
                <a:latin typeface="Arial" pitchFamily="34" charset="0"/>
                <a:ea typeface="+mn-ea"/>
                <a:cs typeface="Arial" pitchFamily="34" charset="0"/>
              </a:rPr>
              <a:t>After working closely with our Devops team to plan the architecture of the platform we decided to go static. We consumed the newly created donation API using JavaScript on static HTML pages which were served by our CDN (Akamai). We chose to do it this way in no small part because this is the fastest possible way to get the HTML document to the user since Akamai has over 50,000 edge servers and the system routes users to their closest server so that the file transfer time is extremely minimal. In our Chicago office we consistently saw HTML transfer times around 20 milliseconds!</a:t>
            </a:r>
          </a:p>
          <a:p>
            <a:r>
              <a:rPr lang="en-US" sz="1200" b="0" i="0" kern="1200" dirty="0">
                <a:solidFill>
                  <a:schemeClr val="tx1"/>
                </a:solidFill>
                <a:effectLst/>
                <a:latin typeface="Arial" pitchFamily="34" charset="0"/>
                <a:ea typeface="+mn-ea"/>
                <a:cs typeface="Arial" pitchFamily="34" charset="0"/>
              </a:rPr>
              <a:t>Aside from performance, another high priority for the platform was stability. Our online fundraising tended to come in spurts based on what was happening in the news at the time or campaign fundraising emails. For example, our highest surge was $3 million an hour so any down time would have been very costly.</a:t>
            </a:r>
          </a:p>
          <a:p>
            <a:r>
              <a:rPr lang="en-US" sz="1200" b="0" i="0" kern="1200" dirty="0">
                <a:solidFill>
                  <a:schemeClr val="tx1"/>
                </a:solidFill>
                <a:effectLst/>
                <a:latin typeface="Arial" pitchFamily="34" charset="0"/>
                <a:ea typeface="+mn-ea"/>
                <a:cs typeface="Arial" pitchFamily="34" charset="0"/>
              </a:rPr>
              <a:t>To ensure that the platform was as stable as possible we worked with backend engineers on the campaign's Tech team to make the Blue State API redundant. The Tech engineers built out a duplicate payment processor/API and hosted it on Amazon EC2 (itself redundant across data centers). At this point we had two APIs that we could switch between if one went down, but our Devops team had a great solution to make this automatic. They sprinkled a little Akamai magic and we had an Akamai health check which would automatically divert traffic to one API or the other based on the health check. By the time this was fully functional there was not a single moment in time that our new platform was not able to accept donations.</a:t>
            </a:r>
          </a:p>
          <a:p>
            <a:r>
              <a:rPr lang="en-US" sz="1200" b="1" i="0" kern="1200" dirty="0">
                <a:solidFill>
                  <a:schemeClr val="tx1"/>
                </a:solidFill>
                <a:effectLst/>
                <a:latin typeface="Arial" pitchFamily="34" charset="0"/>
                <a:ea typeface="+mn-ea"/>
                <a:cs typeface="Arial" pitchFamily="34" charset="0"/>
              </a:rPr>
              <a:t>Testing the new platform</a:t>
            </a:r>
          </a:p>
          <a:p>
            <a:r>
              <a:rPr lang="en-US" sz="1200" b="0" i="0" kern="1200" dirty="0">
                <a:solidFill>
                  <a:schemeClr val="tx1"/>
                </a:solidFill>
                <a:effectLst/>
                <a:latin typeface="Arial" pitchFamily="34" charset="0"/>
                <a:ea typeface="+mn-ea"/>
                <a:cs typeface="Arial" pitchFamily="34" charset="0"/>
              </a:rPr>
              <a:t>When all the infrastructure was complete we built an identical page on the new platform and compared it to the old platform. We were pretty blown away with the results. We used webpagetest.org to compare the performance between the two and Optimizely to test the conversion rate difference. </a:t>
            </a:r>
            <a:r>
              <a:rPr lang="en-US" sz="1200" b="1" i="0" kern="1200" dirty="0">
                <a:solidFill>
                  <a:schemeClr val="tx1"/>
                </a:solidFill>
                <a:effectLst/>
                <a:latin typeface="Arial" pitchFamily="34" charset="0"/>
                <a:ea typeface="+mn-ea"/>
                <a:cs typeface="Arial" pitchFamily="34" charset="0"/>
              </a:rPr>
              <a:t>We made the new platform 60% faster and this resulted in a 14% increase in donation conversions</a:t>
            </a:r>
            <a:r>
              <a:rPr lang="en-US" sz="1200" b="0" i="0" kern="1200" dirty="0">
                <a:solidFill>
                  <a:schemeClr val="tx1"/>
                </a:solidFill>
                <a:effectLst/>
                <a:latin typeface="Arial" pitchFamily="34" charset="0"/>
                <a:ea typeface="+mn-ea"/>
                <a:cs typeface="Arial" pitchFamily="34" charset="0"/>
              </a:rPr>
              <a:t>. In the screenshot below, we compared the time-to-paint between the two platforms on IE8 (the new platform is on top).</a:t>
            </a:r>
          </a:p>
          <a:p>
            <a:r>
              <a:rPr lang="en-US" sz="1200" b="0" i="0" kern="1200" dirty="0">
                <a:solidFill>
                  <a:schemeClr val="tx1"/>
                </a:solidFill>
                <a:effectLst/>
                <a:latin typeface="Arial" pitchFamily="34" charset="0"/>
                <a:ea typeface="+mn-ea"/>
                <a:cs typeface="Arial" pitchFamily="34" charset="0"/>
              </a:rPr>
              <a:t>After we saw those results we launched the platform on</a:t>
            </a:r>
            <a:r>
              <a:rPr lang="en-US" sz="1200" b="0" i="0" kern="1200" dirty="0">
                <a:solidFill>
                  <a:schemeClr val="tx1"/>
                </a:solidFill>
                <a:effectLst/>
                <a:latin typeface="Arial" pitchFamily="34" charset="0"/>
                <a:ea typeface="+mn-ea"/>
                <a:cs typeface="Arial" pitchFamily="34" charset="0"/>
                <a:hlinkClick r:id="rId9"/>
              </a:rPr>
              <a:t>contribute.barackobama.com</a:t>
            </a:r>
            <a:r>
              <a:rPr lang="en-US" sz="1200" b="0" i="0" kern="1200" dirty="0">
                <a:solidFill>
                  <a:schemeClr val="tx1"/>
                </a:solidFill>
                <a:effectLst/>
                <a:latin typeface="Arial" pitchFamily="34" charset="0"/>
                <a:ea typeface="+mn-ea"/>
                <a:cs typeface="Arial" pitchFamily="34" charset="0"/>
              </a:rPr>
              <a:t> and it quickly became the source of most of the Digital team's fundraising. If you were browsing the site and clicked donate, donated from Facebook or Twitter or if you received a fundraising email from the campaign you probably landed on contribute.barackobama.com.</a:t>
            </a:r>
          </a:p>
          <a:p>
            <a:r>
              <a:rPr lang="en-US" sz="1200" b="0" i="0" kern="1200" dirty="0">
                <a:solidFill>
                  <a:schemeClr val="tx1"/>
                </a:solidFill>
                <a:effectLst/>
                <a:latin typeface="Arial" pitchFamily="34" charset="0"/>
                <a:ea typeface="+mn-ea"/>
                <a:cs typeface="Arial" pitchFamily="34" charset="0"/>
              </a:rPr>
              <a:t>Once we had this platform in production we used Optimizely to execute about 240 a/b tests to optimize the design/interaction of the donation pages for better conversion rates. </a:t>
            </a:r>
            <a:r>
              <a:rPr lang="en-US" sz="1200" b="1" i="0" kern="1200" dirty="0">
                <a:solidFill>
                  <a:schemeClr val="tx1"/>
                </a:solidFill>
                <a:effectLst/>
                <a:latin typeface="Arial" pitchFamily="34" charset="0"/>
                <a:ea typeface="+mn-ea"/>
                <a:cs typeface="Arial" pitchFamily="34" charset="0"/>
              </a:rPr>
              <a:t>By the end of the campaign our 240 a/b tests lifted the donation conversion rate by 49%!</a:t>
            </a:r>
            <a:r>
              <a:rPr lang="en-US" sz="1200" b="0" i="0" kern="1200" dirty="0">
                <a:solidFill>
                  <a:schemeClr val="tx1"/>
                </a:solidFill>
                <a:effectLst/>
                <a:latin typeface="Arial" pitchFamily="34" charset="0"/>
                <a:ea typeface="+mn-ea"/>
                <a:cs typeface="Arial" pitchFamily="34" charset="0"/>
              </a:rPr>
              <a:t> Here is a comparison of what we started with and what we ended with (click for high res).</a:t>
            </a:r>
          </a:p>
          <a:p>
            <a:r>
              <a:rPr lang="en-US" sz="1200" b="1" i="0" kern="1200" dirty="0">
                <a:solidFill>
                  <a:schemeClr val="tx1"/>
                </a:solidFill>
                <a:effectLst/>
                <a:latin typeface="Arial" pitchFamily="34" charset="0"/>
                <a:ea typeface="+mn-ea"/>
                <a:cs typeface="Arial" pitchFamily="34" charset="0"/>
              </a:rPr>
              <a:t>Looking back</a:t>
            </a:r>
          </a:p>
          <a:p>
            <a:r>
              <a:rPr lang="en-US" sz="1200" b="0" i="0" kern="1200" dirty="0">
                <a:solidFill>
                  <a:schemeClr val="tx1"/>
                </a:solidFill>
                <a:effectLst/>
                <a:latin typeface="Arial" pitchFamily="34" charset="0"/>
                <a:ea typeface="+mn-ea"/>
                <a:cs typeface="Arial" pitchFamily="34" charset="0"/>
              </a:rPr>
              <a:t>Now that the campaign is over I've had some time to look back on the success of this platform and I can say with 100% certainty that this is the best development environment I have ever worked on. There are a lot of incredible numbers above on how we increased conversions with a/b testing and performance improvements, but I think one of the biggest accomplishments with this platform is the ROI it provided our entire team. By using Jekyll we managed to avoid the complexity that comes with most CMS (databases, server configuration) and instead focus on things like optimizing the UI and providing a better user experience. To work in this environment the most a frontend engineer had to learn was the Liquid template language that Jekyll uses and boy is that simple. We didn't have to work with Devops to deploy because all we had to do was overwrite files on S3 and invalidate a URL on our CDN. There is a lot to be said about simplicity.</a:t>
            </a:r>
          </a:p>
          <a:p>
            <a:r>
              <a:rPr lang="en-US" sz="1200" b="0" i="0" kern="1200" dirty="0">
                <a:solidFill>
                  <a:schemeClr val="tx1"/>
                </a:solidFill>
                <a:effectLst/>
                <a:latin typeface="Arial" pitchFamily="34" charset="0"/>
                <a:ea typeface="+mn-ea"/>
                <a:cs typeface="Arial" pitchFamily="34" charset="0"/>
              </a:rPr>
              <a:t>If you haven't already, I suggest you go take a look at </a:t>
            </a:r>
            <a:r>
              <a:rPr lang="en-US" sz="1200" b="0" i="0" kern="1200" dirty="0">
                <a:solidFill>
                  <a:schemeClr val="tx1"/>
                </a:solidFill>
                <a:effectLst/>
                <a:latin typeface="Arial" pitchFamily="34" charset="0"/>
                <a:ea typeface="+mn-ea"/>
                <a:cs typeface="Arial" pitchFamily="34" charset="0"/>
                <a:hlinkClick r:id="rId3"/>
              </a:rPr>
              <a:t>Jekyll</a:t>
            </a:r>
            <a:r>
              <a:rPr lang="en-US" sz="1200" b="0" i="0" kern="1200" dirty="0">
                <a:solidFill>
                  <a:schemeClr val="tx1"/>
                </a:solidFill>
                <a:effectLst/>
                <a:latin typeface="Arial" pitchFamily="34" charset="0"/>
                <a:ea typeface="+mn-ea"/>
                <a:cs typeface="Arial" pitchFamily="34" charset="0"/>
              </a:rPr>
              <a:t>. It's not perfect for every project, but when it makes sense it will make your life so much easier (and faster!).</a:t>
            </a:r>
          </a:p>
          <a:p>
            <a:r>
              <a:rPr lang="en-US" sz="1200" b="0" i="0" kern="1200" dirty="0">
                <a:solidFill>
                  <a:schemeClr val="tx1"/>
                </a:solidFill>
                <a:effectLst/>
                <a:latin typeface="Arial" pitchFamily="34" charset="0"/>
                <a:ea typeface="+mn-ea"/>
                <a:cs typeface="Arial" pitchFamily="34" charset="0"/>
              </a:rPr>
              <a:t>What's the best part though? When we wake up January 21st, 2013, Barack Obama will still be President of the United States of America. Cheers!</a:t>
            </a:r>
          </a:p>
          <a:p>
            <a:pPr eaLnBrk="1" hangingPunct="1"/>
            <a:endParaRPr lang="en-US" dirty="0">
              <a:latin typeface="Arial" charset="0"/>
              <a:cs typeface="Arial" charset="0"/>
            </a:endParaRPr>
          </a:p>
        </p:txBody>
      </p:sp>
    </p:spTree>
    <p:extLst>
      <p:ext uri="{BB962C8B-B14F-4D97-AF65-F5344CB8AC3E}">
        <p14:creationId xmlns:p14="http://schemas.microsoft.com/office/powerpoint/2010/main" val="600311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0DB855-7C4C-4365-9BCB-825B0EDDC2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4482" name="Rectangle 2"/>
          <p:cNvSpPr>
            <a:spLocks noGrp="1" noRot="1" noChangeAspect="1" noChangeArrowheads="1" noTextEdit="1"/>
          </p:cNvSpPr>
          <p:nvPr>
            <p:ph type="sldImg"/>
          </p:nvPr>
        </p:nvSpPr>
        <p:spPr>
          <a:xfrm>
            <a:off x="381000" y="685800"/>
            <a:ext cx="6096000" cy="3429000"/>
          </a:xfrm>
          <a:ln/>
        </p:spPr>
      </p:sp>
      <p:sp>
        <p:nvSpPr>
          <p:cNvPr id="404483" name="Rectangle 3"/>
          <p:cNvSpPr>
            <a:spLocks noGrp="1" noChangeArrowheads="1"/>
          </p:cNvSpPr>
          <p:nvPr>
            <p:ph type="body" idx="1"/>
          </p:nvPr>
        </p:nvSpPr>
        <p:spPr>
          <a:noFill/>
          <a:ln/>
        </p:spPr>
        <p:txBody>
          <a:bodyPr/>
          <a:lstStyle/>
          <a:p>
            <a:pPr eaLnBrk="1" hangingPunct="1"/>
            <a:endParaRPr lang="en-US" dirty="0">
              <a:latin typeface="Arial" charset="0"/>
              <a:cs typeface="Arial" charset="0"/>
            </a:endParaRPr>
          </a:p>
        </p:txBody>
      </p:sp>
    </p:spTree>
    <p:extLst>
      <p:ext uri="{BB962C8B-B14F-4D97-AF65-F5344CB8AC3E}">
        <p14:creationId xmlns:p14="http://schemas.microsoft.com/office/powerpoint/2010/main" val="151931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0DB855-7C4C-4365-9BCB-825B0EDDC23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04482" name="Rectangle 2"/>
          <p:cNvSpPr>
            <a:spLocks noGrp="1" noRot="1" noChangeAspect="1" noChangeArrowheads="1" noTextEdit="1"/>
          </p:cNvSpPr>
          <p:nvPr>
            <p:ph type="sldImg"/>
          </p:nvPr>
        </p:nvSpPr>
        <p:spPr>
          <a:xfrm>
            <a:off x="381000" y="685800"/>
            <a:ext cx="6096000" cy="3429000"/>
          </a:xfrm>
          <a:ln/>
        </p:spPr>
      </p:sp>
      <p:sp>
        <p:nvSpPr>
          <p:cNvPr id="404483" name="Rectangle 3"/>
          <p:cNvSpPr>
            <a:spLocks noGrp="1" noChangeArrowheads="1"/>
          </p:cNvSpPr>
          <p:nvPr>
            <p:ph type="body" idx="1"/>
          </p:nvPr>
        </p:nvSpPr>
        <p:spPr>
          <a:noFill/>
          <a:ln/>
        </p:spPr>
        <p:txBody>
          <a:bodyPr/>
          <a:lstStyle/>
          <a:p>
            <a:r>
              <a:rPr lang="en-US" b="1" dirty="0">
                <a:effectLst/>
              </a:rPr>
              <a:t>Modern day marketing demands right-brain thinking with a left-brain approach</a:t>
            </a:r>
          </a:p>
          <a:p>
            <a:r>
              <a:rPr lang="en-US" dirty="0">
                <a:effectLst/>
              </a:rPr>
              <a:t>Suits, scotch and cigarettes come to mind when many people think about professionals in the marketing industry. While the 1960s’ depiction of the advertising industry shown in the AMC TV show Mad Men has garnered widespread critical acclaim, when compared to today’s actual marketing landscape, the show no longer represents reality. The role of marketing has truly changed. The creativity and storytelling that is often associated with advertising and marketing are no longer the only skills needed to succeed in the industry—and there’s enough data to prove it. Today’s marketer has many more channels to choose from, access to unprecedented amounts of data, and ultimately, more responsibility across the entire organization. Needless to say, if the 20th century was all about the creative, the 21st century is all about the numbers. In order to succeed in this increasingly complex world, it’s crucial that marketers adopt a data-driven approach that perfectly mixes the creative and quantitative sides of marketing. </a:t>
            </a:r>
            <a:br>
              <a:rPr lang="en-US" dirty="0">
                <a:effectLst/>
              </a:rPr>
            </a:br>
            <a:endParaRPr lang="en-US" dirty="0">
              <a:effectLst/>
            </a:endParaRPr>
          </a:p>
          <a:p>
            <a:r>
              <a:rPr lang="en-US" b="1" dirty="0">
                <a:effectLst/>
              </a:rPr>
              <a:t>Put Data in the Driver’s Seat</a:t>
            </a:r>
          </a:p>
          <a:p>
            <a:r>
              <a:rPr lang="en-US" dirty="0">
                <a:effectLst/>
              </a:rPr>
              <a:t>We’ve all heard the old phrase “I know half of my advertising is working, I’m just not sure which half.” </a:t>
            </a:r>
          </a:p>
          <a:p>
            <a:r>
              <a:rPr lang="en-US" dirty="0">
                <a:effectLst/>
              </a:rPr>
              <a:t>The old problem of knowing that 50% of your marketing is working, but being unable to figure out which 50%, is no longer an accepted flaw. To manage the complexity of continuously evolving marketing environments, marketers must coordinate channels and strategies based on informed data insights. We may not be at a point of 100% certainty yet, but we have definitely evolved beyond the flip of a coin. The science of data-driven marketing is the new industry standard. It’s time for marketers to start putting Big Data to good use and find actionable paths through the information. The challenge, however, is how to utilize the seemingly limitless amounts of data to answer the fundamental questions about return on investment. The end goal strikes the perfect balance, combining the art of marketing—channel coordination based on your audience’s behaviors across the customer life cycle—with the science of marketing, which involves making investment decisions based on desired business outcomes and informed by data insights. </a:t>
            </a:r>
            <a:br>
              <a:rPr lang="en-US" dirty="0">
                <a:effectLst/>
              </a:rPr>
            </a:br>
            <a:endParaRPr lang="en-US" dirty="0">
              <a:effectLst/>
            </a:endParaRPr>
          </a:p>
          <a:p>
            <a:r>
              <a:rPr lang="en-US" b="1" dirty="0">
                <a:effectLst/>
              </a:rPr>
              <a:t>Get Digital</a:t>
            </a:r>
          </a:p>
          <a:p>
            <a:r>
              <a:rPr lang="en-US" dirty="0">
                <a:effectLst/>
              </a:rPr>
              <a:t>Spoiler alert: The Internet is powerful. As of last year, the Internet had reached 2.8 billion people, and the amount of time that users spend online is continuously rising. While it’s no mystery that millions of people are interacting online daily, the key is in the digital DNA they’re leaving along the way. In today’s digital age, everything generates data, and just about everything is </a:t>
            </a:r>
            <a:r>
              <a:rPr lang="en-US" dirty="0" err="1">
                <a:effectLst/>
              </a:rPr>
              <a:t>measureable</a:t>
            </a:r>
            <a:r>
              <a:rPr lang="en-US" dirty="0">
                <a:effectLst/>
              </a:rPr>
              <a:t>. From searches to clicks to “likes,” the amount of data that is at the fingertips of marketers today is enormous. Marketing has always been based on the relationship between behavior and communications, but before the recent advancements in data collection, marketing strategies were based more on intuition than information.</a:t>
            </a:r>
          </a:p>
          <a:p>
            <a:pPr eaLnBrk="1" hangingPunct="1"/>
            <a:endParaRPr lang="en-US" dirty="0">
              <a:latin typeface="Arial" charset="0"/>
              <a:cs typeface="Arial" charset="0"/>
            </a:endParaRPr>
          </a:p>
        </p:txBody>
      </p:sp>
    </p:spTree>
    <p:extLst>
      <p:ext uri="{BB962C8B-B14F-4D97-AF65-F5344CB8AC3E}">
        <p14:creationId xmlns:p14="http://schemas.microsoft.com/office/powerpoint/2010/main" val="2302358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7. </a:t>
            </a:r>
            <a:r>
              <a:rPr lang="en-US" altLang="en-US" b="1" dirty="0"/>
              <a:t>TPI is a surveillance tool</a:t>
            </a:r>
            <a:r>
              <a:rPr lang="en-US" altLang="en-US" dirty="0"/>
              <a:t>.  In order to routinely monitor the performance of the site, we have decided to conduct a Support TPI study every quarter.  Therefore, we have selected 10 support tasks that are tested each time so that we can identify improvement or relapses against a benchmark. These make up the Support TPI.</a:t>
            </a:r>
          </a:p>
          <a:p>
            <a:pPr eaLnBrk="1" hangingPunct="1"/>
            <a:endParaRPr lang="en-US" altLang="en-US" dirty="0"/>
          </a:p>
          <a:p>
            <a:pPr eaLnBrk="1" hangingPunct="1"/>
            <a:r>
              <a:rPr lang="en-US" altLang="en-US" dirty="0"/>
              <a:t> The support TPI is overall TPI score is roughly an average of the score of all 10 tasks.</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700">
                <a:solidFill>
                  <a:srgbClr val="000000"/>
                </a:solidFill>
                <a:latin typeface="Gill Sans" charset="0"/>
                <a:ea typeface="ヒラギノ角ゴ ProN W3" charset="-128"/>
                <a:sym typeface="Gill Sans" charset="0"/>
              </a:defRPr>
            </a:lvl1pPr>
            <a:lvl2pPr marL="757066" indent="-291179" eaLnBrk="0" hangingPunct="0">
              <a:defRPr sz="5700">
                <a:solidFill>
                  <a:srgbClr val="000000"/>
                </a:solidFill>
                <a:latin typeface="Gill Sans" charset="0"/>
                <a:ea typeface="ヒラギノ角ゴ ProN W3" charset="-128"/>
                <a:sym typeface="Gill Sans" charset="0"/>
              </a:defRPr>
            </a:lvl2pPr>
            <a:lvl3pPr marL="1164717" indent="-232943" eaLnBrk="0" hangingPunct="0">
              <a:defRPr sz="5700">
                <a:solidFill>
                  <a:srgbClr val="000000"/>
                </a:solidFill>
                <a:latin typeface="Gill Sans" charset="0"/>
                <a:ea typeface="ヒラギノ角ゴ ProN W3" charset="-128"/>
                <a:sym typeface="Gill Sans" charset="0"/>
              </a:defRPr>
            </a:lvl3pPr>
            <a:lvl4pPr marL="1630604" indent="-232943" eaLnBrk="0" hangingPunct="0">
              <a:defRPr sz="5700">
                <a:solidFill>
                  <a:srgbClr val="000000"/>
                </a:solidFill>
                <a:latin typeface="Gill Sans" charset="0"/>
                <a:ea typeface="ヒラギノ角ゴ ProN W3" charset="-128"/>
                <a:sym typeface="Gill Sans" charset="0"/>
              </a:defRPr>
            </a:lvl4pPr>
            <a:lvl5pPr marL="2096491" indent="-232943" eaLnBrk="0" hangingPunct="0">
              <a:defRPr sz="5700">
                <a:solidFill>
                  <a:srgbClr val="000000"/>
                </a:solidFill>
                <a:latin typeface="Gill Sans" charset="0"/>
                <a:ea typeface="ヒラギノ角ゴ ProN W3" charset="-128"/>
                <a:sym typeface="Gill Sans" charset="0"/>
              </a:defRPr>
            </a:lvl5pPr>
            <a:lvl6pPr marL="2562377"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6pPr>
            <a:lvl7pPr marL="3028264"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7pPr>
            <a:lvl8pPr marL="3494151"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8pPr>
            <a:lvl9pPr marL="3960038"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034FE311-23C8-4C38-97BD-5763EE22B673}" type="slidenum">
              <a:rPr kumimoji="0" lang="en-US" altLang="en-US" sz="1200" b="0" i="0" u="none" strike="noStrike" kern="1200" cap="none" spc="0" normalizeH="0" baseline="0" noProof="0">
                <a:ln>
                  <a:noFill/>
                </a:ln>
                <a:solidFill>
                  <a:srgbClr val="000000"/>
                </a:solidFill>
                <a:effectLst/>
                <a:uLnTx/>
                <a:uFillTx/>
                <a:latin typeface="Gill Sans" charset="0"/>
                <a:ea typeface="ヒラギノ角ゴ ProN W3" charset="-128"/>
                <a:cs typeface="+mn-cs"/>
                <a:sym typeface="Gill Sans" charset="0"/>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dirty="0">
              <a:ln>
                <a:noFill/>
              </a:ln>
              <a:solidFill>
                <a:srgbClr val="000000"/>
              </a:solidFill>
              <a:effectLst/>
              <a:uLnTx/>
              <a:uFillTx/>
              <a:latin typeface="Gill Sans" charset="0"/>
              <a:ea typeface="ヒラギノ角ゴ ProN W3" charset="-128"/>
              <a:cs typeface="+mn-cs"/>
              <a:sym typeface="Gill Sans" charset="0"/>
            </a:endParaRPr>
          </a:p>
        </p:txBody>
      </p:sp>
    </p:spTree>
    <p:extLst>
      <p:ext uri="{BB962C8B-B14F-4D97-AF65-F5344CB8AC3E}">
        <p14:creationId xmlns:p14="http://schemas.microsoft.com/office/powerpoint/2010/main" val="2537105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7. </a:t>
            </a:r>
            <a:r>
              <a:rPr lang="en-US" altLang="en-US" b="1" dirty="0"/>
              <a:t>TPI is a surveillance tool</a:t>
            </a:r>
            <a:r>
              <a:rPr lang="en-US" altLang="en-US" dirty="0"/>
              <a:t>.  In order to routinely monitor the performance of the site, we have decided to conduct a Support TPI study every quarter.  Therefore, we have selected 10 support tasks that are tested each time so that we can identify improvement or relapses against a benchmark. These make up the Support TPI.</a:t>
            </a:r>
          </a:p>
          <a:p>
            <a:pPr eaLnBrk="1" hangingPunct="1"/>
            <a:endParaRPr lang="en-US" altLang="en-US" dirty="0"/>
          </a:p>
          <a:p>
            <a:pPr eaLnBrk="1" hangingPunct="1"/>
            <a:r>
              <a:rPr lang="en-US" altLang="en-US" dirty="0"/>
              <a:t> The support TPI is overall TPI score is roughly an average of the score of all 10 tasks.</a:t>
            </a: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700">
                <a:solidFill>
                  <a:srgbClr val="000000"/>
                </a:solidFill>
                <a:latin typeface="Gill Sans" charset="0"/>
                <a:ea typeface="ヒラギノ角ゴ ProN W3" charset="-128"/>
                <a:sym typeface="Gill Sans" charset="0"/>
              </a:defRPr>
            </a:lvl1pPr>
            <a:lvl2pPr marL="757066" indent="-291179" eaLnBrk="0" hangingPunct="0">
              <a:defRPr sz="5700">
                <a:solidFill>
                  <a:srgbClr val="000000"/>
                </a:solidFill>
                <a:latin typeface="Gill Sans" charset="0"/>
                <a:ea typeface="ヒラギノ角ゴ ProN W3" charset="-128"/>
                <a:sym typeface="Gill Sans" charset="0"/>
              </a:defRPr>
            </a:lvl2pPr>
            <a:lvl3pPr marL="1164717" indent="-232943" eaLnBrk="0" hangingPunct="0">
              <a:defRPr sz="5700">
                <a:solidFill>
                  <a:srgbClr val="000000"/>
                </a:solidFill>
                <a:latin typeface="Gill Sans" charset="0"/>
                <a:ea typeface="ヒラギノ角ゴ ProN W3" charset="-128"/>
                <a:sym typeface="Gill Sans" charset="0"/>
              </a:defRPr>
            </a:lvl3pPr>
            <a:lvl4pPr marL="1630604" indent="-232943" eaLnBrk="0" hangingPunct="0">
              <a:defRPr sz="5700">
                <a:solidFill>
                  <a:srgbClr val="000000"/>
                </a:solidFill>
                <a:latin typeface="Gill Sans" charset="0"/>
                <a:ea typeface="ヒラギノ角ゴ ProN W3" charset="-128"/>
                <a:sym typeface="Gill Sans" charset="0"/>
              </a:defRPr>
            </a:lvl4pPr>
            <a:lvl5pPr marL="2096491" indent="-232943" eaLnBrk="0" hangingPunct="0">
              <a:defRPr sz="5700">
                <a:solidFill>
                  <a:srgbClr val="000000"/>
                </a:solidFill>
                <a:latin typeface="Gill Sans" charset="0"/>
                <a:ea typeface="ヒラギノ角ゴ ProN W3" charset="-128"/>
                <a:sym typeface="Gill Sans" charset="0"/>
              </a:defRPr>
            </a:lvl5pPr>
            <a:lvl6pPr marL="2562377"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6pPr>
            <a:lvl7pPr marL="3028264"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7pPr>
            <a:lvl8pPr marL="3494151"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8pPr>
            <a:lvl9pPr marL="3960038" indent="-232943" algn="ctr" eaLnBrk="0" fontAlgn="base" hangingPunct="0">
              <a:spcBef>
                <a:spcPct val="0"/>
              </a:spcBef>
              <a:spcAft>
                <a:spcPct val="0"/>
              </a:spcAft>
              <a:defRPr sz="5700">
                <a:solidFill>
                  <a:srgbClr val="000000"/>
                </a:solidFill>
                <a:latin typeface="Gill Sans" charset="0"/>
                <a:ea typeface="ヒラギノ角ゴ ProN W3" charset="-128"/>
                <a:sym typeface="Gill Sans"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034FE311-23C8-4C38-97BD-5763EE22B673}" type="slidenum">
              <a:rPr kumimoji="0" lang="en-US" altLang="en-US" sz="1200" b="0" i="0" u="none" strike="noStrike" kern="1200" cap="none" spc="0" normalizeH="0" baseline="0" noProof="0">
                <a:ln>
                  <a:noFill/>
                </a:ln>
                <a:solidFill>
                  <a:srgbClr val="000000"/>
                </a:solidFill>
                <a:effectLst/>
                <a:uLnTx/>
                <a:uFillTx/>
                <a:latin typeface="Gill Sans" charset="0"/>
                <a:ea typeface="ヒラギノ角ゴ ProN W3" charset="-128"/>
                <a:cs typeface="+mn-cs"/>
                <a:sym typeface="Gill Sans" charset="0"/>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dirty="0">
              <a:ln>
                <a:noFill/>
              </a:ln>
              <a:solidFill>
                <a:srgbClr val="000000"/>
              </a:solidFill>
              <a:effectLst/>
              <a:uLnTx/>
              <a:uFillTx/>
              <a:latin typeface="Gill Sans" charset="0"/>
              <a:ea typeface="ヒラギノ角ゴ ProN W3" charset="-128"/>
              <a:cs typeface="+mn-cs"/>
              <a:sym typeface="Gill Sans" charset="0"/>
            </a:endParaRPr>
          </a:p>
        </p:txBody>
      </p:sp>
    </p:spTree>
    <p:extLst>
      <p:ext uri="{BB962C8B-B14F-4D97-AF65-F5344CB8AC3E}">
        <p14:creationId xmlns:p14="http://schemas.microsoft.com/office/powerpoint/2010/main" val="347335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jpeg"/><Relationship Id="rId1" Type="http://schemas.openxmlformats.org/officeDocument/2006/relationships/slideMaster" Target="../slideMasters/slideMaster14.xml"/><Relationship Id="rId2" Type="http://schemas.openxmlformats.org/officeDocument/2006/relationships/image" Target="../media/image18.jp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jpeg"/><Relationship Id="rId1" Type="http://schemas.openxmlformats.org/officeDocument/2006/relationships/slideMaster" Target="../slideMasters/slideMaster14.xml"/><Relationship Id="rId2" Type="http://schemas.openxmlformats.org/officeDocument/2006/relationships/image" Target="../media/image24.jp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jpeg"/><Relationship Id="rId1" Type="http://schemas.openxmlformats.org/officeDocument/2006/relationships/slideMaster" Target="../slideMasters/slideMaster14.xml"/><Relationship Id="rId2" Type="http://schemas.openxmlformats.org/officeDocument/2006/relationships/image" Target="../media/image25.jp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7.jpeg"/><Relationship Id="rId1" Type="http://schemas.openxmlformats.org/officeDocument/2006/relationships/slideMaster" Target="../slideMasters/slideMaster14.xml"/><Relationship Id="rId2" Type="http://schemas.openxmlformats.org/officeDocument/2006/relationships/image" Target="../media/image26.jp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jpeg"/><Relationship Id="rId1" Type="http://schemas.openxmlformats.org/officeDocument/2006/relationships/slideMaster" Target="../slideMasters/slideMaster14.xml"/><Relationship Id="rId2" Type="http://schemas.openxmlformats.org/officeDocument/2006/relationships/image" Target="../media/image28.jp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1" Type="http://schemas.openxmlformats.org/officeDocument/2006/relationships/slideMaster" Target="../slideMasters/slideMaster14.xml"/><Relationship Id="rId2" Type="http://schemas.openxmlformats.org/officeDocument/2006/relationships/image" Target="../media/image29.jpe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1" Type="http://schemas.openxmlformats.org/officeDocument/2006/relationships/slideMaster" Target="../slideMasters/slideMaster14.xml"/><Relationship Id="rId2" Type="http://schemas.openxmlformats.org/officeDocument/2006/relationships/image" Target="../media/image30.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9.jpe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 Id="rId3" Type="http://schemas.openxmlformats.org/officeDocument/2006/relationships/image" Target="../media/image31.jpe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7.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jpeg"/><Relationship Id="rId1" Type="http://schemas.openxmlformats.org/officeDocument/2006/relationships/slideMaster" Target="../slideMasters/slideMaster15.xml"/><Relationship Id="rId2" Type="http://schemas.openxmlformats.org/officeDocument/2006/relationships/image" Target="../media/image18.jp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jpeg"/><Relationship Id="rId1" Type="http://schemas.openxmlformats.org/officeDocument/2006/relationships/slideMaster" Target="../slideMasters/slideMaster15.xml"/><Relationship Id="rId2" Type="http://schemas.openxmlformats.org/officeDocument/2006/relationships/image" Target="../media/image24.jp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jpeg"/><Relationship Id="rId1" Type="http://schemas.openxmlformats.org/officeDocument/2006/relationships/slideMaster" Target="../slideMasters/slideMaster15.xml"/><Relationship Id="rId2" Type="http://schemas.openxmlformats.org/officeDocument/2006/relationships/image" Target="../media/image25.jp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7.jpeg"/><Relationship Id="rId1" Type="http://schemas.openxmlformats.org/officeDocument/2006/relationships/slideMaster" Target="../slideMasters/slideMaster15.xml"/><Relationship Id="rId2" Type="http://schemas.openxmlformats.org/officeDocument/2006/relationships/image" Target="../media/image26.jp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jpeg"/><Relationship Id="rId1" Type="http://schemas.openxmlformats.org/officeDocument/2006/relationships/slideMaster" Target="../slideMasters/slideMaster15.xml"/><Relationship Id="rId2" Type="http://schemas.openxmlformats.org/officeDocument/2006/relationships/image" Target="../media/image28.jp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1" Type="http://schemas.openxmlformats.org/officeDocument/2006/relationships/slideMaster" Target="../slideMasters/slideMaster15.xml"/><Relationship Id="rId2" Type="http://schemas.openxmlformats.org/officeDocument/2006/relationships/image" Target="../media/image29.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5" Type="http://schemas.openxmlformats.org/officeDocument/2006/relationships/image" Target="../media/image21.jpg"/><Relationship Id="rId1" Type="http://schemas.openxmlformats.org/officeDocument/2006/relationships/slideMaster" Target="../slideMasters/slideMaster15.xml"/><Relationship Id="rId2" Type="http://schemas.openxmlformats.org/officeDocument/2006/relationships/image" Target="../media/image30.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9.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 Id="rId3" Type="http://schemas.openxmlformats.org/officeDocument/2006/relationships/image" Target="../media/image31.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7.jpe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3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jpeg"/><Relationship Id="rId3" Type="http://schemas.openxmlformats.org/officeDocument/2006/relationships/image" Target="../media/image10.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Master" Target="../slideMasters/slideMaster9.xml"/><Relationship Id="rId2" Type="http://schemas.openxmlformats.org/officeDocument/2006/relationships/image" Target="../media/image13.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69"/>
            <a:ext cx="7772400" cy="1102519"/>
          </a:xfrm>
        </p:spPr>
        <p:txBody>
          <a:bodyPr anchor="ctr"/>
          <a:lstStyle>
            <a:lvl1pPr algn="ctr">
              <a:defRPr spc="-4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4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6"/>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4000" smtClean="0">
                <a:solidFill>
                  <a:schemeClr val="bg1"/>
                </a:solidFill>
                <a:latin typeface="Helvetica Light"/>
                <a:cs typeface="Helvetica Light"/>
              </a:rPr>
              <a:pPr algn="ctr">
                <a:lnSpc>
                  <a:spcPct val="90000"/>
                </a:lnSpc>
                <a:spcBef>
                  <a:spcPts val="0"/>
                </a:spcBef>
              </a:pPr>
              <a:t>‹#›</a:t>
            </a:fld>
            <a:endParaRPr lang="en-US" sz="4000" dirty="0">
              <a:solidFill>
                <a:schemeClr val="bg1"/>
              </a:solidFill>
              <a:latin typeface="Helvetica Light"/>
              <a:cs typeface="Helvetica Light"/>
            </a:endParaRPr>
          </a:p>
        </p:txBody>
      </p:sp>
      <p:sp>
        <p:nvSpPr>
          <p:cNvPr id="9" name="Rectangle 8"/>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2608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230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3"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3"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3"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3" y="2545060"/>
            <a:ext cx="2375553" cy="1643634"/>
          </a:xfrm>
        </p:spPr>
        <p:txBody>
          <a:bodyPr anchor="t" anchorCtr="0">
            <a:normAutofit/>
          </a:bodyPr>
          <a:lstStyle>
            <a:lvl1pPr marL="0" marR="0" indent="0" algn="ctr" defTabSz="685783"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3"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3"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85458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7" y="1009652"/>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4" indent="-127394">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3" y="1009652"/>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4" indent="-127394">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67328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IE"/>
          </a:p>
        </p:txBody>
      </p:sp>
      <p:sp>
        <p:nvSpPr>
          <p:cNvPr id="3" name="Text Placeholder 2"/>
          <p:cNvSpPr>
            <a:spLocks noGrp="1"/>
          </p:cNvSpPr>
          <p:nvPr>
            <p:ph type="body"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25183767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4" y="324161"/>
            <a:ext cx="8588861" cy="628650"/>
          </a:xfrm>
        </p:spPr>
        <p:txBody>
          <a:bodyPr/>
          <a:lstStyle>
            <a:lvl1pPr algn="l" defTabSz="685783"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239713" y="1008126"/>
            <a:ext cx="8578850" cy="3723894"/>
          </a:xfrm>
        </p:spPr>
        <p:txBody>
          <a:bodyPr/>
          <a:lstStyle>
            <a:lvl1pPr>
              <a:lnSpc>
                <a:spcPct val="95000"/>
              </a:lnSpc>
              <a:spcBef>
                <a:spcPts val="1110"/>
              </a:spcBef>
              <a:defRPr sz="1650">
                <a:solidFill>
                  <a:srgbClr val="435153"/>
                </a:solidFill>
                <a:latin typeface="+mj-lt"/>
              </a:defRPr>
            </a:lvl1pPr>
            <a:lvl2pPr>
              <a:lnSpc>
                <a:spcPct val="95000"/>
              </a:lnSpc>
              <a:spcBef>
                <a:spcPts val="45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34232"/>
      </p:ext>
    </p:extLst>
  </p:cSld>
  <p:clrMapOvr>
    <a:masterClrMapping/>
  </p:clrMapOvr>
  <p:transition xmlns:p14="http://schemas.microsoft.com/office/powerpoint/2010/main">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14" indent="-223781">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69" indent="-215843">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21" indent="-171407">
              <a:buClr>
                <a:schemeClr val="tx1"/>
              </a:buClr>
              <a:buSzPct val="80000"/>
              <a:buFont typeface="Arial"/>
              <a:buChar char="•"/>
              <a:defRPr sz="1600" b="0" i="0">
                <a:solidFill>
                  <a:srgbClr val="676767"/>
                </a:solidFill>
                <a:latin typeface="+mn-lt"/>
                <a:cs typeface="CiscoSans ExtraLight"/>
              </a:defRPr>
            </a:lvl3pPr>
            <a:lvl4pPr marL="910989" indent="-171407">
              <a:buClr>
                <a:schemeClr val="tx1"/>
              </a:buClr>
              <a:buSzPct val="80000"/>
              <a:buFont typeface="Arial"/>
              <a:buChar char="•"/>
              <a:defRPr sz="1400" b="0" i="0">
                <a:solidFill>
                  <a:srgbClr val="676767"/>
                </a:solidFill>
                <a:latin typeface="+mn-lt"/>
                <a:cs typeface="CiscoSans ExtraLight"/>
              </a:defRPr>
            </a:lvl4pPr>
            <a:lvl5pPr marL="1082396" indent="-168232">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5"/>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263318301"/>
      </p:ext>
    </p:extLst>
  </p:cSld>
  <p:clrMapOvr>
    <a:masterClrMapping/>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Tree>
    <p:extLst>
      <p:ext uri="{BB962C8B-B14F-4D97-AF65-F5344CB8AC3E}">
        <p14:creationId xmlns:p14="http://schemas.microsoft.com/office/powerpoint/2010/main" val="7395058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4"/>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1"/>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8" name="Slide Number Placeholder 5"/>
          <p:cNvSpPr txBox="1">
            <a:spLocks/>
          </p:cNvSpPr>
          <p:nvPr userDrawn="1"/>
        </p:nvSpPr>
        <p:spPr>
          <a:xfrm>
            <a:off x="247400" y="1982789"/>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2025" smtClean="0">
                <a:solidFill>
                  <a:prstClr val="white"/>
                </a:solidFill>
                <a:latin typeface="Helvetica Light"/>
                <a:cs typeface="Helvetica Light"/>
              </a:rPr>
              <a:pPr algn="ctr">
                <a:lnSpc>
                  <a:spcPct val="90000"/>
                </a:lnSpc>
              </a:pPr>
              <a:t>‹#›</a:t>
            </a:fld>
            <a:endParaRPr lang="en-US" sz="2025" dirty="0">
              <a:solidFill>
                <a:prstClr val="white"/>
              </a:solidFill>
              <a:latin typeface="Helvetica Light"/>
              <a:cs typeface="Helvetica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83" y="165307"/>
            <a:ext cx="800343" cy="489209"/>
          </a:xfrm>
          <a:prstGeom prst="rect">
            <a:avLst/>
          </a:prstGeom>
        </p:spPr>
      </p:pic>
    </p:spTree>
    <p:extLst>
      <p:ext uri="{BB962C8B-B14F-4D97-AF65-F5344CB8AC3E}">
        <p14:creationId xmlns:p14="http://schemas.microsoft.com/office/powerpoint/2010/main" val="13873952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2" name="Title 1"/>
          <p:cNvSpPr>
            <a:spLocks noGrp="1"/>
          </p:cNvSpPr>
          <p:nvPr>
            <p:ph type="ctrTitle" hasCustomPrompt="1"/>
          </p:nvPr>
        </p:nvSpPr>
        <p:spPr>
          <a:xfrm>
            <a:off x="3105952" y="1543051"/>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2" y="2380001"/>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5" name="Text Placeholder 4"/>
          <p:cNvSpPr>
            <a:spLocks noGrp="1"/>
          </p:cNvSpPr>
          <p:nvPr>
            <p:ph type="body" sz="quarter" idx="10"/>
          </p:nvPr>
        </p:nvSpPr>
        <p:spPr>
          <a:xfrm>
            <a:off x="3106740" y="4117972"/>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2"/>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7714" y="956309"/>
            <a:ext cx="2626935" cy="386159"/>
          </a:xfrm>
          <a:prstGeom prst="rect">
            <a:avLst/>
          </a:prstGeom>
        </p:spPr>
      </p:pic>
    </p:spTree>
    <p:extLst>
      <p:ext uri="{BB962C8B-B14F-4D97-AF65-F5344CB8AC3E}">
        <p14:creationId xmlns:p14="http://schemas.microsoft.com/office/powerpoint/2010/main" val="345385912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17093579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8" y="-1"/>
            <a:ext cx="7428153" cy="667276"/>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8914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971367" y="1181726"/>
            <a:ext cx="89280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600">
                <a:solidFill>
                  <a:schemeClr val="tx1"/>
                </a:solidFill>
                <a:latin typeface="Arial" panose="020B0604020202020204" pitchFamily="34" charset="0"/>
                <a:cs typeface="Arial" panose="020B0604020202020204" pitchFamily="34" charset="0"/>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700" cap="all" baseline="0">
                <a:solidFill>
                  <a:schemeClr val="tx1"/>
                </a:solidFill>
                <a:latin typeface="Arial" panose="020B0604020202020204" pitchFamily="34" charset="0"/>
                <a:cs typeface="Arial" panose="020B0604020202020204" pitchFamily="34" charset="0"/>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600"/>
              </a:spcBef>
              <a:buFontTx/>
              <a:buNone/>
              <a:defRPr sz="1400" cap="none" baseline="0">
                <a:solidFill>
                  <a:schemeClr val="tx1"/>
                </a:solidFill>
                <a:latin typeface="Arial" panose="020B0604020202020204" pitchFamily="34" charset="0"/>
                <a:cs typeface="Arial" panose="020B060402020202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459447" y="1181726"/>
            <a:ext cx="89280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600">
                <a:solidFill>
                  <a:schemeClr val="tx1"/>
                </a:solidFill>
                <a:latin typeface="Arial" panose="020B0604020202020204" pitchFamily="34" charset="0"/>
                <a:cs typeface="Arial" panose="020B0604020202020204" pitchFamily="34" charset="0"/>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700" cap="all" baseline="0">
                <a:solidFill>
                  <a:schemeClr val="tx1"/>
                </a:solidFill>
                <a:latin typeface="Arial" panose="020B0604020202020204" pitchFamily="34" charset="0"/>
                <a:cs typeface="Arial" panose="020B060402020202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914400" rtl="0" eaLnBrk="1" fontAlgn="auto" latinLnBrk="0" hangingPunct="1">
              <a:lnSpc>
                <a:spcPct val="95000"/>
              </a:lnSpc>
              <a:spcBef>
                <a:spcPts val="600"/>
              </a:spcBef>
              <a:spcAft>
                <a:spcPts val="0"/>
              </a:spcAft>
              <a:buClr>
                <a:schemeClr val="accent1"/>
              </a:buClr>
              <a:buSzTx/>
              <a:buFontTx/>
              <a:buNone/>
              <a:tabLst/>
              <a:defRPr sz="1400" cap="none" baseline="0">
                <a:solidFill>
                  <a:schemeClr val="tx1"/>
                </a:solidFill>
                <a:latin typeface="Arial" panose="020B0604020202020204" pitchFamily="34" charset="0"/>
                <a:cs typeface="Arial" panose="020B060402020202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7004677" y="1181726"/>
            <a:ext cx="89280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600">
                <a:solidFill>
                  <a:schemeClr val="tx1"/>
                </a:solidFill>
                <a:latin typeface="Arial" panose="020B0604020202020204" pitchFamily="34" charset="0"/>
                <a:cs typeface="Arial" panose="020B0604020202020204" pitchFamily="34" charset="0"/>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700" cap="all" baseline="0">
                <a:solidFill>
                  <a:schemeClr val="tx1"/>
                </a:solidFill>
                <a:latin typeface="Arial" panose="020B0604020202020204" pitchFamily="34" charset="0"/>
                <a:cs typeface="Arial" panose="020B060402020202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600"/>
              </a:spcBef>
              <a:buFontTx/>
              <a:buNone/>
              <a:defRPr sz="1400" cap="none" baseline="0">
                <a:solidFill>
                  <a:schemeClr val="tx1"/>
                </a:solidFill>
                <a:latin typeface="Arial" panose="020B0604020202020204" pitchFamily="34" charset="0"/>
                <a:cs typeface="Arial" panose="020B060402020202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082370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mj-lt"/>
                <a:cs typeface="Helvetica"/>
              </a:defRPr>
            </a:lvl1pPr>
            <a:lvl2pPr marL="0" indent="0">
              <a:buFont typeface="Arial"/>
              <a:buNone/>
              <a:defRPr spc="0" baseline="0">
                <a:solidFill>
                  <a:schemeClr val="tx1"/>
                </a:solidFill>
                <a:latin typeface="+mj-lt"/>
              </a:defRPr>
            </a:lvl2pPr>
            <a:lvl3pPr marL="127397" indent="-127397">
              <a:defRPr spc="0" baseline="0">
                <a:solidFill>
                  <a:schemeClr val="tx1"/>
                </a:solidFill>
                <a:latin typeface="+mj-lt"/>
              </a:defRPr>
            </a:lvl3pPr>
            <a:lvl4pPr marL="300038" indent="-172641">
              <a:defRPr spc="0" baseline="0">
                <a:solidFill>
                  <a:schemeClr val="tx1"/>
                </a:solidFill>
                <a:latin typeface="+mj-lt"/>
              </a:defRPr>
            </a:lvl4pPr>
            <a:lvl5pPr marL="473869" indent="-173831">
              <a:defRPr spc="0" baseline="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42535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34678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0" y="151667"/>
            <a:ext cx="7428153" cy="7296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67244706"/>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51376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Tree>
    <p:extLst>
      <p:ext uri="{BB962C8B-B14F-4D97-AF65-F5344CB8AC3E}">
        <p14:creationId xmlns:p14="http://schemas.microsoft.com/office/powerpoint/2010/main" val="16627216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5696209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7"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5876086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a:xfrm>
            <a:off x="7010400" y="4960145"/>
            <a:ext cx="1905000" cy="183356"/>
          </a:xfrm>
          <a:prstGeom prst="rect">
            <a:avLst/>
          </a:prstGeom>
        </p:spPr>
        <p:txBody>
          <a:bodyPr/>
          <a:lstStyle/>
          <a:p>
            <a:pPr defTabSz="342900"/>
            <a:fld id="{2FAF5F4A-5562-455F-ACB6-4A2AECE71EDA}" type="datetimeFigureOut">
              <a:rPr lang="en-IE" smtClean="0">
                <a:solidFill>
                  <a:srgbClr val="015D8B"/>
                </a:solidFill>
              </a:rPr>
              <a:pPr defTabSz="342900"/>
              <a:t>18-02-24</a:t>
            </a:fld>
            <a:endParaRPr lang="en-IE">
              <a:solidFill>
                <a:srgbClr val="015D8B"/>
              </a:solidFill>
            </a:endParaRPr>
          </a:p>
        </p:txBody>
      </p:sp>
      <p:sp>
        <p:nvSpPr>
          <p:cNvPr id="5" name="Footer Placeholder 4"/>
          <p:cNvSpPr>
            <a:spLocks noGrp="1"/>
          </p:cNvSpPr>
          <p:nvPr>
            <p:ph type="ftr" sz="quarter" idx="11"/>
          </p:nvPr>
        </p:nvSpPr>
        <p:spPr>
          <a:xfrm>
            <a:off x="2916238" y="4960145"/>
            <a:ext cx="2951162" cy="183356"/>
          </a:xfrm>
          <a:prstGeom prst="rect">
            <a:avLst/>
          </a:prstGeom>
        </p:spPr>
        <p:txBody>
          <a:bodyPr/>
          <a:lstStyle/>
          <a:p>
            <a:pPr defTabSz="342900"/>
            <a:endParaRPr lang="en-IE">
              <a:solidFill>
                <a:srgbClr val="FFFFFF"/>
              </a:solidFill>
            </a:endParaRPr>
          </a:p>
        </p:txBody>
      </p:sp>
      <p:sp>
        <p:nvSpPr>
          <p:cNvPr id="6" name="Slide Number Placeholder 5"/>
          <p:cNvSpPr>
            <a:spLocks noGrp="1"/>
          </p:cNvSpPr>
          <p:nvPr>
            <p:ph type="sldNum" sz="quarter" idx="12"/>
          </p:nvPr>
        </p:nvSpPr>
        <p:spPr/>
        <p:txBody>
          <a:bodyPr/>
          <a:lstStyle/>
          <a:p>
            <a:fld id="{F8C56CEA-E113-4C4C-A643-AEADD680CF0A}" type="slidenum">
              <a:rPr lang="en-IE" smtClean="0">
                <a:solidFill>
                  <a:srgbClr val="015D8B"/>
                </a:solidFill>
              </a:rPr>
              <a:pPr/>
              <a:t>‹#›</a:t>
            </a:fld>
            <a:endParaRPr lang="en-IE">
              <a:solidFill>
                <a:srgbClr val="015D8B"/>
              </a:solidFill>
            </a:endParaRPr>
          </a:p>
        </p:txBody>
      </p:sp>
    </p:spTree>
    <p:extLst>
      <p:ext uri="{BB962C8B-B14F-4D97-AF65-F5344CB8AC3E}">
        <p14:creationId xmlns:p14="http://schemas.microsoft.com/office/powerpoint/2010/main" val="27076236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3" y="324161"/>
            <a:ext cx="8588861" cy="628650"/>
          </a:xfrm>
        </p:spPr>
        <p:txBody>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239713" y="1008126"/>
            <a:ext cx="8578850" cy="3723894"/>
          </a:xfrm>
        </p:spPr>
        <p:txBody>
          <a:bodyPr/>
          <a:lstStyle>
            <a:lvl1pPr>
              <a:lnSpc>
                <a:spcPct val="95000"/>
              </a:lnSpc>
              <a:spcBef>
                <a:spcPts val="1110"/>
              </a:spcBef>
              <a:defRPr sz="1650">
                <a:solidFill>
                  <a:srgbClr val="435153"/>
                </a:solidFill>
                <a:latin typeface="+mj-lt"/>
              </a:defRPr>
            </a:lvl1pPr>
            <a:lvl2pPr>
              <a:lnSpc>
                <a:spcPct val="95000"/>
              </a:lnSpc>
              <a:spcBef>
                <a:spcPts val="45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821136"/>
      </p:ext>
    </p:extLst>
  </p:cSld>
  <p:clrMapOvr>
    <a:masterClrMapping/>
  </p:clrMapOvr>
  <p:transition xmlns:p14="http://schemas.microsoft.com/office/powerpoint/2010/main">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1" indent="-223787">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82" indent="-215849">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39" indent="-171411">
              <a:buClr>
                <a:schemeClr val="tx1"/>
              </a:buClr>
              <a:buSzPct val="80000"/>
              <a:buFont typeface="Arial"/>
              <a:buChar char="•"/>
              <a:defRPr sz="1600" b="0" i="0">
                <a:solidFill>
                  <a:srgbClr val="676767"/>
                </a:solidFill>
                <a:latin typeface="+mn-lt"/>
                <a:cs typeface="CiscoSans ExtraLight"/>
              </a:defRPr>
            </a:lvl3pPr>
            <a:lvl4pPr marL="911012" indent="-171411">
              <a:buClr>
                <a:schemeClr val="tx1"/>
              </a:buClr>
              <a:buSzPct val="80000"/>
              <a:buFont typeface="Arial"/>
              <a:buChar char="•"/>
              <a:defRPr sz="1400" b="0" i="0">
                <a:solidFill>
                  <a:srgbClr val="676767"/>
                </a:solidFill>
                <a:latin typeface="+mn-lt"/>
                <a:cs typeface="CiscoSans ExtraLight"/>
              </a:defRPr>
            </a:lvl4pPr>
            <a:lvl5pPr marL="1082423" indent="-16823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576481341"/>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067258" y="1009651"/>
            <a:ext cx="3568743" cy="3544887"/>
          </a:xfrm>
        </p:spPr>
        <p:txBody>
          <a:bodyPr>
            <a:normAutofit/>
          </a:bodyPr>
          <a:lstStyle>
            <a:lvl1pPr marL="0" indent="0">
              <a:lnSpc>
                <a:spcPct val="90000"/>
              </a:lnSpc>
              <a:spcBef>
                <a:spcPts val="1000"/>
              </a:spcBef>
              <a:buNone/>
              <a:defRPr sz="180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1000"/>
              </a:spcBef>
              <a:buNone/>
              <a:defRPr sz="1800">
                <a:latin typeface="Arial" panose="020B0604020202020204" pitchFamily="34" charset="0"/>
                <a:cs typeface="Arial" panose="020B0604020202020204" pitchFamily="34" charset="0"/>
              </a:defRPr>
            </a:lvl2pPr>
            <a:lvl3pPr marL="169863" indent="-169863">
              <a:lnSpc>
                <a:spcPct val="104000"/>
              </a:lnSpc>
              <a:spcBef>
                <a:spcPts val="1000"/>
              </a:spcBef>
              <a:defRPr sz="1800">
                <a:latin typeface="Arial" panose="020B0604020202020204" pitchFamily="34" charset="0"/>
                <a:cs typeface="Arial" panose="020B060402020202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1" y="1009651"/>
            <a:ext cx="3568743" cy="3544887"/>
          </a:xfrm>
        </p:spPr>
        <p:txBody>
          <a:bodyPr>
            <a:normAutofit/>
          </a:bodyPr>
          <a:lstStyle>
            <a:lvl1pPr marL="0" indent="0">
              <a:lnSpc>
                <a:spcPct val="90000"/>
              </a:lnSpc>
              <a:spcBef>
                <a:spcPts val="1000"/>
              </a:spcBef>
              <a:buNone/>
              <a:defRPr sz="1800" b="1" i="0">
                <a:solidFill>
                  <a:schemeClr val="accent2"/>
                </a:solidFill>
                <a:latin typeface="Arial" panose="020B0604020202020204" pitchFamily="34" charset="0"/>
                <a:cs typeface="Arial" panose="020B0604020202020204" pitchFamily="34" charset="0"/>
              </a:defRPr>
            </a:lvl1pPr>
            <a:lvl2pPr marL="0" indent="0">
              <a:lnSpc>
                <a:spcPct val="104000"/>
              </a:lnSpc>
              <a:spcBef>
                <a:spcPts val="1000"/>
              </a:spcBef>
              <a:buNone/>
              <a:defRPr sz="1800">
                <a:latin typeface="Arial" panose="020B0604020202020204" pitchFamily="34" charset="0"/>
                <a:cs typeface="Arial" panose="020B0604020202020204" pitchFamily="34" charset="0"/>
              </a:defRPr>
            </a:lvl2pPr>
            <a:lvl3pPr marL="169863" indent="-169863">
              <a:lnSpc>
                <a:spcPct val="104000"/>
              </a:lnSpc>
              <a:spcBef>
                <a:spcPts val="1000"/>
              </a:spcBef>
              <a:defRPr sz="1800">
                <a:latin typeface="Arial" panose="020B0604020202020204" pitchFamily="34" charset="0"/>
                <a:cs typeface="Arial" panose="020B060402020202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8878075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A27239-E954-4CD2-B170-6DCE42E5F0C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 xmlns:a16="http://schemas.microsoft.com/office/drawing/2014/main" id="{69946206-E520-4D5E-BDFD-A5DACCAED92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 xmlns:a16="http://schemas.microsoft.com/office/drawing/2014/main" id="{895F89A3-DDDB-4CE2-A1CA-783DA3AF05BE}"/>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5" name="Footer Placeholder 4">
            <a:extLst>
              <a:ext uri="{FF2B5EF4-FFF2-40B4-BE49-F238E27FC236}">
                <a16:creationId xmlns="" xmlns:a16="http://schemas.microsoft.com/office/drawing/2014/main" id="{759FC5DF-EBAE-437D-A9A4-0463639014F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 xmlns:a16="http://schemas.microsoft.com/office/drawing/2014/main" id="{8C13F000-DBAA-4B2E-AA39-5B19C3DE3DCF}"/>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12859372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7DF49A-1AE3-406A-A560-AAD867E641E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 xmlns:a16="http://schemas.microsoft.com/office/drawing/2014/main" id="{84DB5334-EA65-40E9-B051-3E85E92BB27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 xmlns:a16="http://schemas.microsoft.com/office/drawing/2014/main" id="{4AA85DE5-F99C-4C2F-831D-477994C4BB59}"/>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5" name="Footer Placeholder 4">
            <a:extLst>
              <a:ext uri="{FF2B5EF4-FFF2-40B4-BE49-F238E27FC236}">
                <a16:creationId xmlns="" xmlns:a16="http://schemas.microsoft.com/office/drawing/2014/main" id="{D16CBC42-AFFD-414E-B7EE-685FF6AAE8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 xmlns:a16="http://schemas.microsoft.com/office/drawing/2014/main" id="{50C95611-5EE7-43D9-A8AC-BF0F33346A52}"/>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392172801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771903-088C-4FF5-8D10-6853A77A62F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 xmlns:a16="http://schemas.microsoft.com/office/drawing/2014/main" id="{456299DB-56C5-4A05-BEF2-27A4A0F763F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E8F5966D-538C-4B83-8B92-001732AD3ED3}"/>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5" name="Footer Placeholder 4">
            <a:extLst>
              <a:ext uri="{FF2B5EF4-FFF2-40B4-BE49-F238E27FC236}">
                <a16:creationId xmlns="" xmlns:a16="http://schemas.microsoft.com/office/drawing/2014/main" id="{C7671D4D-B0B9-4C50-8BC0-0AFF723FAD8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 xmlns:a16="http://schemas.microsoft.com/office/drawing/2014/main" id="{FC7B7CA8-0125-4A00-B45F-6ACD93932071}"/>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9571398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223EFD-7B9D-4C70-A0F9-7DD95AEC3F8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 xmlns:a16="http://schemas.microsoft.com/office/drawing/2014/main" id="{A131D9B1-A921-4360-A6FD-20A25521657C}"/>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 xmlns:a16="http://schemas.microsoft.com/office/drawing/2014/main" id="{C1866EA5-10F4-4178-99FB-B7D07CA92B1A}"/>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 xmlns:a16="http://schemas.microsoft.com/office/drawing/2014/main" id="{001D0D93-1C5B-4B56-83C7-0AC8A8D2DF32}"/>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6" name="Footer Placeholder 5">
            <a:extLst>
              <a:ext uri="{FF2B5EF4-FFF2-40B4-BE49-F238E27FC236}">
                <a16:creationId xmlns="" xmlns:a16="http://schemas.microsoft.com/office/drawing/2014/main" id="{A8D33F8A-CD66-4B97-A3CE-051BC894458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 xmlns:a16="http://schemas.microsoft.com/office/drawing/2014/main" id="{2F0381F3-3AD9-476D-88B6-CFEE96AEF6C9}"/>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39690159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1BA7D6-71D7-4C56-9CD8-12937062CF49}"/>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 xmlns:a16="http://schemas.microsoft.com/office/drawing/2014/main" id="{D72C589D-1C90-4313-9352-D4206E4998E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 xmlns:a16="http://schemas.microsoft.com/office/drawing/2014/main" id="{7AF74711-2984-484A-B1EB-6D2BB8EBCF6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 xmlns:a16="http://schemas.microsoft.com/office/drawing/2014/main" id="{22038DA0-AF02-4969-BA5E-0E8894099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 xmlns:a16="http://schemas.microsoft.com/office/drawing/2014/main" id="{FA64B7DE-0B4A-489B-8F3B-E456F2C03255}"/>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 xmlns:a16="http://schemas.microsoft.com/office/drawing/2014/main" id="{D7E44A33-67C2-47D0-BF80-FA38B24465E0}"/>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8" name="Footer Placeholder 7">
            <a:extLst>
              <a:ext uri="{FF2B5EF4-FFF2-40B4-BE49-F238E27FC236}">
                <a16:creationId xmlns="" xmlns:a16="http://schemas.microsoft.com/office/drawing/2014/main" id="{80EBE234-8837-41EC-857A-7038B30DAE8C}"/>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 xmlns:a16="http://schemas.microsoft.com/office/drawing/2014/main" id="{1D20E4B0-A76E-4A0D-BF73-1520C154C1ED}"/>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67718351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D3BED3-B296-427D-A74F-27EC81333F9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 xmlns:a16="http://schemas.microsoft.com/office/drawing/2014/main" id="{809DF451-C692-43C9-8A95-BACD11346367}"/>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4" name="Footer Placeholder 3">
            <a:extLst>
              <a:ext uri="{FF2B5EF4-FFF2-40B4-BE49-F238E27FC236}">
                <a16:creationId xmlns="" xmlns:a16="http://schemas.microsoft.com/office/drawing/2014/main" id="{681C75F1-A71E-457E-ADB8-272E755D425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 xmlns:a16="http://schemas.microsoft.com/office/drawing/2014/main" id="{503B32DB-C93E-4B50-BA7B-8B72486D7A5A}"/>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41892476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6799875-2511-408C-86E1-57C7049E91BB}"/>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3" name="Footer Placeholder 2">
            <a:extLst>
              <a:ext uri="{FF2B5EF4-FFF2-40B4-BE49-F238E27FC236}">
                <a16:creationId xmlns="" xmlns:a16="http://schemas.microsoft.com/office/drawing/2014/main" id="{904D6983-17A8-4799-A3F9-199EE91FB81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 xmlns:a16="http://schemas.microsoft.com/office/drawing/2014/main" id="{DF36665E-2308-4D94-B83A-16DEBA96CB9E}"/>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154446750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5BFF6C-593C-4053-81FD-A3CDE2B605F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 xmlns:a16="http://schemas.microsoft.com/office/drawing/2014/main" id="{7A2EEBEB-917A-4E88-94E0-9C0BBBEAC197}"/>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 xmlns:a16="http://schemas.microsoft.com/office/drawing/2014/main" id="{F7292125-D851-479D-9783-B4856405B7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2012D66B-C473-4E67-AE37-7E14E9C1EA26}"/>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6" name="Footer Placeholder 5">
            <a:extLst>
              <a:ext uri="{FF2B5EF4-FFF2-40B4-BE49-F238E27FC236}">
                <a16:creationId xmlns="" xmlns:a16="http://schemas.microsoft.com/office/drawing/2014/main" id="{757303F4-6053-45FA-B5D4-EBCE2DC06FB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 xmlns:a16="http://schemas.microsoft.com/office/drawing/2014/main" id="{1AA0A99B-0ABE-4A81-B434-B623B8D1026B}"/>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368667649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561385-8893-4B84-A534-B8DAEA77CAC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 xmlns:a16="http://schemas.microsoft.com/office/drawing/2014/main" id="{EEA169E1-1874-4A76-9588-AF183C024A1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 xmlns:a16="http://schemas.microsoft.com/office/drawing/2014/main" id="{D78A9A88-1841-4655-9C5D-C5E75ED43E7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763008E0-7310-4132-A8C5-EEBE48734D1E}"/>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6" name="Footer Placeholder 5">
            <a:extLst>
              <a:ext uri="{FF2B5EF4-FFF2-40B4-BE49-F238E27FC236}">
                <a16:creationId xmlns="" xmlns:a16="http://schemas.microsoft.com/office/drawing/2014/main" id="{DE8F7D0B-E6E6-4D6C-A8D7-45A4B2B8971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 xmlns:a16="http://schemas.microsoft.com/office/drawing/2014/main" id="{7AA7DEA3-29F8-4DAF-9BFA-7629DFD7E7D8}"/>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6928916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CA8B15-D5CF-4D87-8264-D55DB2ADA88A}"/>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 xmlns:a16="http://schemas.microsoft.com/office/drawing/2014/main" id="{8C1EE103-8BB3-4595-8539-6A09A67BBC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 xmlns:a16="http://schemas.microsoft.com/office/drawing/2014/main" id="{68550A00-5A3A-4806-8F43-669C2E15C10E}"/>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5" name="Footer Placeholder 4">
            <a:extLst>
              <a:ext uri="{FF2B5EF4-FFF2-40B4-BE49-F238E27FC236}">
                <a16:creationId xmlns="" xmlns:a16="http://schemas.microsoft.com/office/drawing/2014/main" id="{04401A07-C588-4FC6-9FF1-BE41405E91E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 xmlns:a16="http://schemas.microsoft.com/office/drawing/2014/main" id="{A38E9731-58E3-45A0-B583-48779814F0E6}"/>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801972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69"/>
            <a:ext cx="7772400" cy="1102519"/>
          </a:xfrm>
        </p:spPr>
        <p:txBody>
          <a:bodyPr anchor="ctr"/>
          <a:lstStyle>
            <a:lvl1pPr algn="ctr">
              <a:defRPr spc="-40" baseline="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40"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6"/>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4000" smtClean="0">
                <a:solidFill>
                  <a:schemeClr val="bg1"/>
                </a:solidFill>
                <a:latin typeface="Arial" panose="020B0604020202020204" pitchFamily="34" charset="0"/>
                <a:cs typeface="Arial" panose="020B0604020202020204" pitchFamily="34" charset="0"/>
              </a:rPr>
              <a:pPr algn="ctr">
                <a:lnSpc>
                  <a:spcPct val="90000"/>
                </a:lnSpc>
                <a:spcBef>
                  <a:spcPts val="0"/>
                </a:spcBef>
              </a:pPr>
              <a:t>‹#›</a:t>
            </a:fld>
            <a:endParaRPr lang="en-US" sz="4000" dirty="0">
              <a:solidFill>
                <a:schemeClr val="bg1"/>
              </a:solidFill>
              <a:latin typeface="Arial" panose="020B0604020202020204" pitchFamily="34" charset="0"/>
              <a:cs typeface="Arial" panose="020B0604020202020204" pitchFamily="34" charset="0"/>
            </a:endParaRPr>
          </a:p>
        </p:txBody>
      </p:sp>
      <p:sp>
        <p:nvSpPr>
          <p:cNvPr id="9" name="Rectangle 8"/>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65994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6394BA4C-EA7B-4B7E-ACE7-BA396E3509A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 xmlns:a16="http://schemas.microsoft.com/office/drawing/2014/main" id="{68E02E05-FE23-4CEA-817B-AFB9A95E4FCB}"/>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 xmlns:a16="http://schemas.microsoft.com/office/drawing/2014/main" id="{BE4B262B-35FB-4C0F-B471-643DDC158913}"/>
              </a:ext>
            </a:extLst>
          </p:cNvPr>
          <p:cNvSpPr>
            <a:spLocks noGrp="1"/>
          </p:cNvSpPr>
          <p:nvPr>
            <p:ph type="dt" sz="half" idx="10"/>
          </p:nvPr>
        </p:nvSpPr>
        <p:spPr/>
        <p:txBody>
          <a:bodyPr/>
          <a:lstStyle/>
          <a:p>
            <a:fld id="{AB0788CD-B0BE-4BDE-A731-ADA45E2A7A79}" type="datetimeFigureOut">
              <a:rPr lang="en-CA" smtClean="0"/>
              <a:t>18-02-24</a:t>
            </a:fld>
            <a:endParaRPr lang="en-CA"/>
          </a:p>
        </p:txBody>
      </p:sp>
      <p:sp>
        <p:nvSpPr>
          <p:cNvPr id="5" name="Footer Placeholder 4">
            <a:extLst>
              <a:ext uri="{FF2B5EF4-FFF2-40B4-BE49-F238E27FC236}">
                <a16:creationId xmlns="" xmlns:a16="http://schemas.microsoft.com/office/drawing/2014/main" id="{79272007-A319-46AF-97F8-6E47CC8E9B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 xmlns:a16="http://schemas.microsoft.com/office/drawing/2014/main" id="{AF5BE98A-6373-4C12-BB32-1314D888E171}"/>
              </a:ext>
            </a:extLst>
          </p:cNvPr>
          <p:cNvSpPr>
            <a:spLocks noGrp="1"/>
          </p:cNvSpPr>
          <p:nvPr>
            <p:ph type="sldNum" sz="quarter" idx="12"/>
          </p:nvPr>
        </p:nvSpPr>
        <p:spPr/>
        <p:txBody>
          <a:bodyPr/>
          <a:lstStyle/>
          <a:p>
            <a:fld id="{75FA5B7D-D7D4-4956-BE53-A7AA75FA8E61}" type="slidenum">
              <a:rPr lang="en-CA" smtClean="0"/>
              <a:t>‹#›</a:t>
            </a:fld>
            <a:endParaRPr lang="en-CA"/>
          </a:p>
        </p:txBody>
      </p:sp>
    </p:spTree>
    <p:extLst>
      <p:ext uri="{BB962C8B-B14F-4D97-AF65-F5344CB8AC3E}">
        <p14:creationId xmlns:p14="http://schemas.microsoft.com/office/powerpoint/2010/main" val="23506950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3"/>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13982" t="14031" r="40381" b="40011"/>
          <a:stretch/>
        </p:blipFill>
        <p:spPr>
          <a:xfrm>
            <a:off x="435600" y="534443"/>
            <a:ext cx="8254800" cy="4060011"/>
          </a:xfrm>
          <a:prstGeom prst="rect">
            <a:avLst/>
          </a:prstGeom>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2"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16704" y="3799282"/>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118" y="2951613"/>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599118" y="3873380"/>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29999936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2"/>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2" name="Picture 11"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20492" t="23214" r="41188" b="38197"/>
          <a:stretch/>
        </p:blipFill>
        <p:spPr>
          <a:xfrm>
            <a:off x="435600" y="534442"/>
            <a:ext cx="8254800" cy="4060011"/>
          </a:xfrm>
          <a:prstGeom prst="rect">
            <a:avLst/>
          </a:prstGeom>
        </p:spPr>
      </p:pic>
      <p:sp>
        <p:nvSpPr>
          <p:cNvPr id="13" name="Rectangle 12"/>
          <p:cNvSpPr/>
          <p:nvPr userDrawn="1"/>
        </p:nvSpPr>
        <p:spPr>
          <a:xfrm>
            <a:off x="435601" y="2470501"/>
            <a:ext cx="7319963" cy="1534715"/>
          </a:xfrm>
          <a:prstGeom prst="rect">
            <a:avLst/>
          </a:prstGeom>
          <a:solidFill>
            <a:schemeClr val="bg1">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1"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68338" y="3318217"/>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68338" y="2470548"/>
            <a:ext cx="7112000" cy="767953"/>
          </a:xfrm>
        </p:spPr>
        <p:txBody>
          <a:bodyPr>
            <a:normAutofit/>
          </a:bodyPr>
          <a:lstStyle>
            <a:lvl1pPr algn="l">
              <a:defRPr sz="2700" b="0" i="0">
                <a:solidFill>
                  <a:srgbClr val="922E34"/>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68338" y="338345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121220612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600"/>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4" name="Picture 23"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16804" t="14260" r="33455" b="35651"/>
          <a:stretch/>
        </p:blipFill>
        <p:spPr>
          <a:xfrm>
            <a:off x="435600" y="534600"/>
            <a:ext cx="8254800" cy="4060011"/>
          </a:xfrm>
          <a:prstGeom prst="rect">
            <a:avLst/>
          </a:prstGeom>
        </p:spPr>
      </p:pic>
      <p:sp>
        <p:nvSpPr>
          <p:cNvPr id="25" name="Rectangle 24"/>
          <p:cNvSpPr/>
          <p:nvPr userDrawn="1"/>
        </p:nvSpPr>
        <p:spPr>
          <a:xfrm>
            <a:off x="435601" y="2470501"/>
            <a:ext cx="7319963" cy="1534715"/>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8"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68338" y="3318217"/>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668338" y="3401840"/>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2" name="Title 1"/>
          <p:cNvSpPr>
            <a:spLocks noGrp="1"/>
          </p:cNvSpPr>
          <p:nvPr>
            <p:ph type="ctrTitle"/>
          </p:nvPr>
        </p:nvSpPr>
        <p:spPr>
          <a:xfrm>
            <a:off x="668338" y="2470548"/>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Tree>
    <p:extLst>
      <p:ext uri="{BB962C8B-B14F-4D97-AF65-F5344CB8AC3E}">
        <p14:creationId xmlns:p14="http://schemas.microsoft.com/office/powerpoint/2010/main" val="80755212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_Title Slide full 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599" y="534442"/>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30458" t="23013" r="12784" b="19713"/>
          <a:stretch/>
        </p:blipFill>
        <p:spPr>
          <a:xfrm>
            <a:off x="435599" y="534442"/>
            <a:ext cx="8254800" cy="4060800"/>
          </a:xfrm>
          <a:prstGeom prst="rect">
            <a:avLst/>
          </a:prstGeom>
        </p:spPr>
      </p:pic>
      <p:sp>
        <p:nvSpPr>
          <p:cNvPr id="14" name="Rectangle 13"/>
          <p:cNvSpPr/>
          <p:nvPr userDrawn="1"/>
        </p:nvSpPr>
        <p:spPr>
          <a:xfrm>
            <a:off x="435601" y="2954002"/>
            <a:ext cx="7319963" cy="1534715"/>
          </a:xfrm>
          <a:prstGeom prst="rect">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5"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89814" y="3801718"/>
            <a:ext cx="6797675"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72880" y="2954001"/>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72879" y="387678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143913418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1"/>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28594" t="30571" r="28594" b="26312"/>
          <a:stretch/>
        </p:blipFill>
        <p:spPr>
          <a:xfrm>
            <a:off x="435600" y="534441"/>
            <a:ext cx="8254800" cy="4060011"/>
          </a:xfrm>
          <a:prstGeom prst="rect">
            <a:avLst/>
          </a:prstGeom>
        </p:spPr>
      </p:pic>
      <p:sp>
        <p:nvSpPr>
          <p:cNvPr id="9" name="Rectangle 8"/>
          <p:cNvSpPr/>
          <p:nvPr userDrawn="1"/>
        </p:nvSpPr>
        <p:spPr>
          <a:xfrm>
            <a:off x="435601" y="2912968"/>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3"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16704" y="3760686"/>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118" y="2913017"/>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16704" y="383478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24053707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
        <p:nvSpPr>
          <p:cNvPr id="10" name="Content Placeholder 2"/>
          <p:cNvSpPr>
            <a:spLocks noGrp="1"/>
          </p:cNvSpPr>
          <p:nvPr>
            <p:ph idx="11"/>
          </p:nvPr>
        </p:nvSpPr>
        <p:spPr>
          <a:xfrm>
            <a:off x="4694296" y="565151"/>
            <a:ext cx="3992504" cy="4077405"/>
          </a:xfrm>
        </p:spPr>
        <p:txBody>
          <a:bodyPr/>
          <a:lstStyle>
            <a:lvl1pPr marL="0" indent="0">
              <a:buNone/>
              <a:defRPr>
                <a:latin typeface="Century Gothic" pitchFamily="34" charset="0"/>
              </a:defRPr>
            </a:lvl1pPr>
          </a:lstStyle>
          <a:p>
            <a:pPr lvl="0"/>
            <a:endParaRPr lang="en-US" dirty="0"/>
          </a:p>
        </p:txBody>
      </p:sp>
      <p:sp>
        <p:nvSpPr>
          <p:cNvPr id="2" name="Title 1"/>
          <p:cNvSpPr>
            <a:spLocks noGrp="1"/>
          </p:cNvSpPr>
          <p:nvPr>
            <p:ph type="ctrTitle"/>
          </p:nvPr>
        </p:nvSpPr>
        <p:spPr>
          <a:xfrm>
            <a:off x="487969" y="565151"/>
            <a:ext cx="3792400" cy="1782189"/>
          </a:xfrm>
        </p:spPr>
        <p:txBody>
          <a:bodyPr>
            <a:normAutofit/>
          </a:bodyPr>
          <a:lstStyle>
            <a:lvl1pPr algn="l">
              <a:defRPr sz="30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487969" y="2502562"/>
            <a:ext cx="3792401" cy="1314450"/>
          </a:xfrm>
        </p:spPr>
        <p:txBody>
          <a:bodyPr>
            <a:normAutofit/>
          </a:bodyPr>
          <a:lstStyle>
            <a:lvl1pPr marL="0" indent="0" algn="l">
              <a:buNone/>
              <a:defRPr sz="1800" b="0" i="0" baseline="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12" name="Slide Number Placeholder 5"/>
          <p:cNvSpPr>
            <a:spLocks noGrp="1"/>
          </p:cNvSpPr>
          <p:nvPr>
            <p:ph type="sldNum" sz="quarter" idx="12"/>
          </p:nvPr>
        </p:nvSpPr>
        <p:spPr/>
        <p:txBody>
          <a:bodyPr/>
          <a:lstStyle>
            <a:lvl1pPr>
              <a:defRPr/>
            </a:lvl1pPr>
          </a:lstStyle>
          <a:p>
            <a:fld id="{A3C1C3F4-7627-499B-A387-D46B6B71D0BD}" type="slidenum">
              <a:rPr lang="en-US" altLang="en-US"/>
              <a:pPr/>
              <a:t>‹#›</a:t>
            </a:fld>
            <a:endParaRPr lang="en-US" altLang="en-US"/>
          </a:p>
        </p:txBody>
      </p:sp>
      <p:pic>
        <p:nvPicPr>
          <p:cNvPr id="14"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9363" y="2423541"/>
            <a:ext cx="382755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a:xfrm>
            <a:off x="436450" y="4707731"/>
            <a:ext cx="8250351"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6483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lgn="l">
              <a:defRPr sz="2700" b="0" i="0">
                <a:solidFill>
                  <a:srgbClr val="0082C9"/>
                </a:solidFill>
                <a:latin typeface="Century Gothic" pitchFamily="34" charset="0"/>
                <a:cs typeface="Century Gothic" pitchFamily="34" charset="0"/>
              </a:defRPr>
            </a:lvl1pPr>
          </a:lstStyle>
          <a:p>
            <a:r>
              <a:rPr lang="en-CA" dirty="0"/>
              <a:t>Click to edit Master title style</a:t>
            </a:r>
            <a:endParaRPr lang="en-US" dirty="0"/>
          </a:p>
        </p:txBody>
      </p:sp>
      <p:sp>
        <p:nvSpPr>
          <p:cNvPr id="3" name="Content Placeholder 2"/>
          <p:cNvSpPr>
            <a:spLocks noGrp="1"/>
          </p:cNvSpPr>
          <p:nvPr>
            <p:ph idx="1"/>
          </p:nvPr>
        </p:nvSpPr>
        <p:spPr/>
        <p:txBody>
          <a:bodyPr/>
          <a:lstStyle>
            <a:lvl1pPr marL="257175" indent="-257175">
              <a:buClr>
                <a:srgbClr val="0082C9"/>
              </a:buClr>
              <a:buFont typeface="Arial"/>
              <a:buChar char="•"/>
              <a:defRPr sz="1950" b="0" i="0">
                <a:solidFill>
                  <a:srgbClr val="595959"/>
                </a:solidFill>
                <a:latin typeface="Century Gothic" pitchFamily="34" charset="0"/>
                <a:cs typeface="Century Gothic" pitchFamily="34" charset="0"/>
              </a:defRPr>
            </a:lvl1pPr>
            <a:lvl2pPr marL="557213" indent="-214313">
              <a:buClr>
                <a:srgbClr val="0082C9"/>
              </a:buClr>
              <a:buFont typeface="Arial"/>
              <a:buChar char="•"/>
              <a:defRPr sz="1800" b="0" i="0">
                <a:solidFill>
                  <a:srgbClr val="595959"/>
                </a:solidFill>
                <a:latin typeface="Century Gothic" pitchFamily="34" charset="0"/>
                <a:cs typeface="Century Gothic" pitchFamily="34" charset="0"/>
              </a:defRPr>
            </a:lvl2pPr>
            <a:lvl3pPr marL="857250" indent="-171450">
              <a:buClr>
                <a:srgbClr val="0082C9"/>
              </a:buClr>
              <a:buFont typeface="Arial"/>
              <a:buChar char="•"/>
              <a:defRPr sz="1650" b="0" i="0">
                <a:solidFill>
                  <a:srgbClr val="595959"/>
                </a:solidFill>
                <a:latin typeface="Century Gothic" pitchFamily="34" charset="0"/>
                <a:cs typeface="Century Gothic" pitchFamily="34" charset="0"/>
              </a:defRPr>
            </a:lvl3pPr>
            <a:lvl4pPr marL="1200150" indent="-171450">
              <a:buClr>
                <a:srgbClr val="0082C9"/>
              </a:buClr>
              <a:buFont typeface="Arial"/>
              <a:buChar char="•"/>
              <a:defRPr sz="1500" b="0" i="0">
                <a:solidFill>
                  <a:srgbClr val="595959"/>
                </a:solidFill>
                <a:latin typeface="Century Gothic" pitchFamily="34" charset="0"/>
                <a:cs typeface="Century Gothic" pitchFamily="34" charset="0"/>
              </a:defRPr>
            </a:lvl4pPr>
            <a:lvl5pPr marL="1543050" indent="-171450">
              <a:buClr>
                <a:srgbClr val="0082C9"/>
              </a:buClr>
              <a:buFont typeface="Arial"/>
              <a:buChar char="•"/>
              <a:defRPr sz="1350" b="0" i="0">
                <a:solidFill>
                  <a:srgbClr val="595959"/>
                </a:solidFill>
                <a:latin typeface="Century Gothic" pitchFamily="34" charset="0"/>
                <a:cs typeface="Century Gothic" pitchFamily="34" charset="0"/>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78075564-AF6E-40FC-905A-F6C5E8D29614}" type="slidenum">
              <a:rPr lang="en-US" altLang="en-US"/>
              <a:pPr/>
              <a:t>‹#›</a:t>
            </a:fld>
            <a:endParaRPr lang="en-US" altLang="en-US"/>
          </a:p>
        </p:txBody>
      </p:sp>
    </p:spTree>
    <p:extLst>
      <p:ext uri="{BB962C8B-B14F-4D97-AF65-F5344CB8AC3E}">
        <p14:creationId xmlns:p14="http://schemas.microsoft.com/office/powerpoint/2010/main" val="6361857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full imag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
        <p:nvSpPr>
          <p:cNvPr id="2" name="Title 1"/>
          <p:cNvSpPr>
            <a:spLocks noGrp="1"/>
          </p:cNvSpPr>
          <p:nvPr>
            <p:ph type="ctrTitle"/>
          </p:nvPr>
        </p:nvSpPr>
        <p:spPr>
          <a:xfrm>
            <a:off x="668867" y="1455871"/>
            <a:ext cx="7112000" cy="1782189"/>
          </a:xfrm>
        </p:spPr>
        <p:txBody>
          <a:bodyPr>
            <a:normAutofit/>
          </a:bodyPr>
          <a:lstStyle>
            <a:lvl1pPr algn="l">
              <a:defRPr sz="30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68867" y="3393281"/>
            <a:ext cx="7112001" cy="1314450"/>
          </a:xfrm>
        </p:spPr>
        <p:txBody>
          <a:bodyPr>
            <a:normAutofit/>
          </a:bodyPr>
          <a:lstStyle>
            <a:lvl1pPr marL="0" indent="0" algn="l">
              <a:buNone/>
              <a:defRPr sz="180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11" name="Slide Number Placeholder 5"/>
          <p:cNvSpPr>
            <a:spLocks noGrp="1"/>
          </p:cNvSpPr>
          <p:nvPr>
            <p:ph type="sldNum" sz="quarter" idx="12"/>
          </p:nvPr>
        </p:nvSpPr>
        <p:spPr/>
        <p:txBody>
          <a:bodyPr/>
          <a:lstStyle>
            <a:lvl1pPr>
              <a:defRPr/>
            </a:lvl1pPr>
          </a:lstStyle>
          <a:p>
            <a:fld id="{2B042CE3-6392-4968-B209-93A52C299364}" type="slidenum">
              <a:rPr lang="en-US" altLang="en-US"/>
              <a:pPr/>
              <a:t>‹#›</a:t>
            </a:fld>
            <a:endParaRPr lang="en-US" altLang="en-US"/>
          </a:p>
        </p:txBody>
      </p:sp>
      <p:pic>
        <p:nvPicPr>
          <p:cNvPr id="14"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66601" y="3318217"/>
            <a:ext cx="7307153"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97210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305176"/>
            <a:ext cx="7772400" cy="1021556"/>
          </a:xfrm>
        </p:spPr>
        <p:txBody>
          <a:bodyPr anchor="t"/>
          <a:lstStyle>
            <a:lvl1pPr algn="l">
              <a:defRPr sz="3000" b="0" cap="all">
                <a:solidFill>
                  <a:srgbClr val="0082C9"/>
                </a:solidFill>
                <a:latin typeface="Century Gothic" pitchFamily="34" charset="0"/>
              </a:defRPr>
            </a:lvl1pPr>
          </a:lstStyle>
          <a:p>
            <a:r>
              <a:rPr lang="en-CA" dirty="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rgbClr val="595959"/>
                </a:solidFill>
                <a:latin typeface="Century Gothic"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CA" dirty="0"/>
              <a:t>Click to edit Master text styles</a:t>
            </a:r>
          </a:p>
        </p:txBody>
      </p:sp>
      <p:sp>
        <p:nvSpPr>
          <p:cNvPr id="6" name="Slide Number Placeholder 5"/>
          <p:cNvSpPr>
            <a:spLocks noGrp="1"/>
          </p:cNvSpPr>
          <p:nvPr>
            <p:ph type="sldNum" sz="quarter" idx="10"/>
          </p:nvPr>
        </p:nvSpPr>
        <p:spPr/>
        <p:txBody>
          <a:bodyPr/>
          <a:lstStyle>
            <a:lvl1pPr>
              <a:defRPr/>
            </a:lvl1pPr>
          </a:lstStyle>
          <a:p>
            <a:fld id="{00CFA99A-0B6A-4F6F-BA8D-AFBE694F623A}" type="slidenum">
              <a:rPr lang="en-US" altLang="en-US"/>
              <a:pPr/>
              <a:t>‹#›</a:t>
            </a:fld>
            <a:endParaRPr lang="en-US" altLang="en-US"/>
          </a:p>
        </p:txBody>
      </p:sp>
      <p:cxnSp>
        <p:nvCxnSpPr>
          <p:cNvPr id="8" name="Straight Connector 7"/>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414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51405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8" name="Slide Number Placeholder 5"/>
          <p:cNvSpPr>
            <a:spLocks noGrp="1"/>
          </p:cNvSpPr>
          <p:nvPr>
            <p:ph type="sldNum" sz="quarter" idx="10"/>
          </p:nvPr>
        </p:nvSpPr>
        <p:spPr/>
        <p:txBody>
          <a:bodyPr/>
          <a:lstStyle>
            <a:lvl1pPr>
              <a:defRPr/>
            </a:lvl1pPr>
          </a:lstStyle>
          <a:p>
            <a:fld id="{A7F49F12-9138-49F1-96D4-CC6FC00A57C3}" type="slidenum">
              <a:rPr lang="en-US" altLang="en-US"/>
              <a:pPr/>
              <a:t>‹#›</a:t>
            </a:fld>
            <a:endParaRPr lang="en-US" altLang="en-US"/>
          </a:p>
        </p:txBody>
      </p:sp>
    </p:spTree>
    <p:extLst>
      <p:ext uri="{BB962C8B-B14F-4D97-AF65-F5344CB8AC3E}">
        <p14:creationId xmlns:p14="http://schemas.microsoft.com/office/powerpoint/2010/main" val="8164441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2"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4922838" y="2103835"/>
            <a:ext cx="4221162" cy="2339578"/>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p>
        </p:txBody>
      </p:sp>
      <p:sp>
        <p:nvSpPr>
          <p:cNvPr id="8" name="Rectangle 7"/>
          <p:cNvSpPr/>
          <p:nvPr userDrawn="1"/>
        </p:nvSpPr>
        <p:spPr>
          <a:xfrm>
            <a:off x="9029700" y="2103835"/>
            <a:ext cx="114300" cy="2339578"/>
          </a:xfrm>
          <a:prstGeom prst="rect">
            <a:avLst/>
          </a:prstGeom>
          <a:solidFill>
            <a:srgbClr val="0082C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0082C9"/>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5177693" y="2293328"/>
            <a:ext cx="3651494" cy="2001258"/>
          </a:xfrm>
        </p:spPr>
        <p:txBody>
          <a:bodyPr/>
          <a:lstStyle>
            <a:lvl1pPr marL="0" indent="0">
              <a:buNone/>
              <a:defRPr sz="1350" i="1">
                <a:solidFill>
                  <a:srgbClr val="595959"/>
                </a:solidFill>
              </a:defRPr>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0606BA19-779A-4930-9322-0B47357BACC7}" type="slidenum">
              <a:rPr lang="en-US" altLang="en-US"/>
              <a:pPr/>
              <a:t>‹#›</a:t>
            </a:fld>
            <a:endParaRPr lang="en-US" altLang="en-US"/>
          </a:p>
        </p:txBody>
      </p:sp>
    </p:spTree>
    <p:extLst>
      <p:ext uri="{BB962C8B-B14F-4D97-AF65-F5344CB8AC3E}">
        <p14:creationId xmlns:p14="http://schemas.microsoft.com/office/powerpoint/2010/main" val="16221878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7" name="Rectangle 6"/>
          <p:cNvSpPr/>
          <p:nvPr userDrawn="1"/>
        </p:nvSpPr>
        <p:spPr>
          <a:xfrm>
            <a:off x="4922839" y="1200151"/>
            <a:ext cx="3798887" cy="3394472"/>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ECECEC"/>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5167923" y="1458059"/>
            <a:ext cx="3553802" cy="2836527"/>
          </a:xfrm>
        </p:spPr>
        <p:txBody>
          <a:bodyPr/>
          <a:lstStyle>
            <a:lvl1pPr marL="0" indent="0">
              <a:buNone/>
              <a:defRPr sz="1350" i="1">
                <a:solidFill>
                  <a:srgbClr val="595959"/>
                </a:solidFill>
              </a:defRPr>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3E294082-DFA0-4304-8D39-BC23FA45EDA4}" type="slidenum">
              <a:rPr lang="en-US" altLang="en-US"/>
              <a:pPr/>
              <a:t>‹#›</a:t>
            </a:fld>
            <a:endParaRPr lang="en-US" altLang="en-US"/>
          </a:p>
        </p:txBody>
      </p:sp>
      <p:pic>
        <p:nvPicPr>
          <p:cNvPr id="13"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325363" y="4399599"/>
            <a:ext cx="382755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25608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2"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457201" y="2996804"/>
            <a:ext cx="8264525" cy="1446609"/>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ECECEC"/>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8229600" cy="1618205"/>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605693" y="3105556"/>
            <a:ext cx="8116033" cy="999720"/>
          </a:xfrm>
          <a:solidFill>
            <a:srgbClr val="ECECEC"/>
          </a:solidFill>
        </p:spPr>
        <p:txBody>
          <a:bodyPr/>
          <a:lstStyle>
            <a:lvl1pPr marL="0" indent="0">
              <a:buNone/>
              <a:defRPr sz="1350" i="1"/>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AB52D289-F740-481C-B2A6-EE2832E288B0}" type="slidenum">
              <a:rPr lang="en-US" altLang="en-US"/>
              <a:pPr/>
              <a:t>‹#›</a:t>
            </a:fld>
            <a:endParaRPr lang="en-US" altLang="en-US"/>
          </a:p>
        </p:txBody>
      </p:sp>
      <p:pic>
        <p:nvPicPr>
          <p:cNvPr id="14"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07363" y="4237674"/>
            <a:ext cx="815512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443458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buClr>
                <a:srgbClr val="0082C9"/>
              </a:buClr>
              <a:defRPr sz="1800"/>
            </a:lvl1pPr>
            <a:lvl2pPr>
              <a:buClr>
                <a:srgbClr val="0082C9"/>
              </a:buClr>
              <a:defRPr sz="1500"/>
            </a:lvl2pPr>
            <a:lvl3pPr>
              <a:buClr>
                <a:srgbClr val="0082C9"/>
              </a:buClr>
              <a:defRPr sz="1350"/>
            </a:lvl3pPr>
            <a:lvl4pPr>
              <a:buClr>
                <a:srgbClr val="0082C9"/>
              </a:buClr>
              <a:defRPr sz="1200"/>
            </a:lvl4pPr>
            <a:lvl5pPr>
              <a:buClr>
                <a:srgbClr val="0082C9"/>
              </a:buClr>
              <a:defRPr sz="1200"/>
            </a:lvl5pPr>
            <a:lvl6pPr>
              <a:defRPr sz="1200"/>
            </a:lvl6pPr>
            <a:lvl7pPr>
              <a:defRPr sz="1200"/>
            </a:lvl7pPr>
            <a:lvl8pPr>
              <a:defRPr sz="1200"/>
            </a:lvl8pPr>
            <a:lvl9pPr>
              <a:defRPr sz="12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buClr>
                <a:srgbClr val="0082C9"/>
              </a:buClr>
              <a:defRPr sz="1800"/>
            </a:lvl1pPr>
            <a:lvl2pPr>
              <a:buClr>
                <a:srgbClr val="0082C9"/>
              </a:buClr>
              <a:defRPr sz="1500"/>
            </a:lvl2pPr>
            <a:lvl3pPr>
              <a:buClr>
                <a:srgbClr val="0082C9"/>
              </a:buClr>
              <a:defRPr sz="1350"/>
            </a:lvl3pPr>
            <a:lvl4pPr>
              <a:buClr>
                <a:srgbClr val="0082C9"/>
              </a:buClr>
              <a:defRPr sz="1200"/>
            </a:lvl4pPr>
            <a:lvl5pPr>
              <a:buClr>
                <a:srgbClr val="0082C9"/>
              </a:buClr>
              <a:defRPr sz="1200"/>
            </a:lvl5pPr>
            <a:lvl6pPr>
              <a:defRPr sz="1200"/>
            </a:lvl6pPr>
            <a:lvl7pPr>
              <a:defRPr sz="1200"/>
            </a:lvl7pPr>
            <a:lvl8pPr>
              <a:defRPr sz="1200"/>
            </a:lvl8pPr>
            <a:lvl9pPr>
              <a:defRPr sz="12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Slide Number Placeholder 5"/>
          <p:cNvSpPr>
            <a:spLocks noGrp="1"/>
          </p:cNvSpPr>
          <p:nvPr>
            <p:ph type="sldNum" sz="quarter" idx="10"/>
          </p:nvPr>
        </p:nvSpPr>
        <p:spPr/>
        <p:txBody>
          <a:bodyPr/>
          <a:lstStyle>
            <a:lvl1pPr>
              <a:defRPr/>
            </a:lvl1pPr>
          </a:lstStyle>
          <a:p>
            <a:fld id="{398FBFBE-36BC-482D-A777-8BE920DF890D}" type="slidenum">
              <a:rPr lang="en-US" altLang="en-US"/>
              <a:pPr/>
              <a:t>‹#›</a:t>
            </a:fld>
            <a:endParaRPr lang="en-US" altLang="en-US"/>
          </a:p>
        </p:txBody>
      </p:sp>
    </p:spTree>
    <p:extLst>
      <p:ext uri="{BB962C8B-B14F-4D97-AF65-F5344CB8AC3E}">
        <p14:creationId xmlns:p14="http://schemas.microsoft.com/office/powerpoint/2010/main" val="3140885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6" name="Slide Number Placeholder 5"/>
          <p:cNvSpPr>
            <a:spLocks noGrp="1"/>
          </p:cNvSpPr>
          <p:nvPr>
            <p:ph type="sldNum" sz="quarter" idx="10"/>
          </p:nvPr>
        </p:nvSpPr>
        <p:spPr/>
        <p:txBody>
          <a:bodyPr/>
          <a:lstStyle>
            <a:lvl1pPr>
              <a:defRPr/>
            </a:lvl1pPr>
          </a:lstStyle>
          <a:p>
            <a:fld id="{7D325CEB-1D58-4033-B3AA-47E6E8AA1651}" type="slidenum">
              <a:rPr lang="en-US" altLang="en-US"/>
              <a:pPr/>
              <a:t>‹#›</a:t>
            </a:fld>
            <a:endParaRPr lang="en-US" altLang="en-US"/>
          </a:p>
        </p:txBody>
      </p:sp>
    </p:spTree>
    <p:extLst>
      <p:ext uri="{BB962C8B-B14F-4D97-AF65-F5344CB8AC3E}">
        <p14:creationId xmlns:p14="http://schemas.microsoft.com/office/powerpoint/2010/main" val="14946979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5"/>
          <p:cNvSpPr>
            <a:spLocks noGrp="1"/>
          </p:cNvSpPr>
          <p:nvPr>
            <p:ph type="sldNum" sz="quarter" idx="10"/>
          </p:nvPr>
        </p:nvSpPr>
        <p:spPr/>
        <p:txBody>
          <a:bodyPr/>
          <a:lstStyle>
            <a:lvl1pPr>
              <a:defRPr/>
            </a:lvl1pPr>
          </a:lstStyle>
          <a:p>
            <a:fld id="{816CE915-54DE-42DF-81C9-6A96210B07F3}" type="slidenum">
              <a:rPr lang="en-US" altLang="en-US"/>
              <a:pPr/>
              <a:t>‹#›</a:t>
            </a:fld>
            <a:endParaRPr lang="en-US" altLang="en-US"/>
          </a:p>
        </p:txBody>
      </p:sp>
    </p:spTree>
    <p:extLst>
      <p:ext uri="{BB962C8B-B14F-4D97-AF65-F5344CB8AC3E}">
        <p14:creationId xmlns:p14="http://schemas.microsoft.com/office/powerpoint/2010/main" val="12371071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1" y="204787"/>
            <a:ext cx="3008313" cy="871538"/>
          </a:xfrm>
        </p:spPr>
        <p:txBody>
          <a:bodyPr/>
          <a:lstStyle>
            <a:lvl1pPr algn="l">
              <a:defRPr sz="1500" b="0">
                <a:solidFill>
                  <a:srgbClr val="0082C9"/>
                </a:solidFill>
              </a:defRPr>
            </a:lvl1pPr>
          </a:lstStyle>
          <a:p>
            <a:r>
              <a:rPr lang="en-CA" dirty="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buClr>
                <a:srgbClr val="0082C9"/>
              </a:buClr>
              <a:defRPr sz="1950"/>
            </a:lvl1pPr>
            <a:lvl2pPr>
              <a:buClr>
                <a:srgbClr val="0082C9"/>
              </a:buClr>
              <a:defRPr sz="1800"/>
            </a:lvl2pPr>
            <a:lvl3pPr>
              <a:buClr>
                <a:srgbClr val="0082C9"/>
              </a:buClr>
              <a:defRPr sz="1650"/>
            </a:lvl3pPr>
            <a:lvl4pPr>
              <a:buClr>
                <a:srgbClr val="0082C9"/>
              </a:buClr>
              <a:defRPr sz="1500"/>
            </a:lvl4pPr>
            <a:lvl5pPr>
              <a:buClr>
                <a:srgbClr val="0082C9"/>
              </a:buClr>
              <a:defRPr sz="1350"/>
            </a:lvl5pPr>
            <a:lvl6pPr>
              <a:defRPr sz="1500"/>
            </a:lvl6pPr>
            <a:lvl7pPr>
              <a:defRPr sz="1500"/>
            </a:lvl7pPr>
            <a:lvl8pPr>
              <a:defRPr sz="1500"/>
            </a:lvl8pPr>
            <a:lvl9pPr>
              <a:defRPr sz="15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dirty="0"/>
              <a:t>Click to edit Master text styles</a:t>
            </a:r>
          </a:p>
        </p:txBody>
      </p:sp>
      <p:sp>
        <p:nvSpPr>
          <p:cNvPr id="8" name="Slide Number Placeholder 5"/>
          <p:cNvSpPr>
            <a:spLocks noGrp="1"/>
          </p:cNvSpPr>
          <p:nvPr>
            <p:ph type="sldNum" sz="quarter" idx="10"/>
          </p:nvPr>
        </p:nvSpPr>
        <p:spPr/>
        <p:txBody>
          <a:bodyPr/>
          <a:lstStyle>
            <a:lvl1pPr>
              <a:defRPr/>
            </a:lvl1pPr>
          </a:lstStyle>
          <a:p>
            <a:fld id="{07B34F6D-27DC-4F94-8982-5FFA21468BA5}" type="slidenum">
              <a:rPr lang="en-US" altLang="en-US"/>
              <a:pPr/>
              <a:t>‹#›</a:t>
            </a:fld>
            <a:endParaRPr lang="en-US" altLang="en-US"/>
          </a:p>
        </p:txBody>
      </p:sp>
    </p:spTree>
    <p:extLst>
      <p:ext uri="{BB962C8B-B14F-4D97-AF65-F5344CB8AC3E}">
        <p14:creationId xmlns:p14="http://schemas.microsoft.com/office/powerpoint/2010/main" val="287317051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792288" y="3600450"/>
            <a:ext cx="5486400" cy="425054"/>
          </a:xfrm>
        </p:spPr>
        <p:txBody>
          <a:bodyPr/>
          <a:lstStyle>
            <a:lvl1pPr algn="l">
              <a:defRPr sz="1500" b="0">
                <a:solidFill>
                  <a:srgbClr val="595959"/>
                </a:solidFill>
              </a:defRPr>
            </a:lvl1pPr>
          </a:lstStyle>
          <a:p>
            <a:r>
              <a:rPr lang="en-CA" dirty="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solidFill>
                  <a:srgbClr val="595959"/>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rgbClr val="595959"/>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dirty="0"/>
              <a:t>Click to edit Master text styles</a:t>
            </a:r>
          </a:p>
        </p:txBody>
      </p:sp>
      <p:sp>
        <p:nvSpPr>
          <p:cNvPr id="6" name="Slide Number Placeholder 5"/>
          <p:cNvSpPr>
            <a:spLocks noGrp="1"/>
          </p:cNvSpPr>
          <p:nvPr>
            <p:ph type="sldNum" sz="quarter" idx="10"/>
          </p:nvPr>
        </p:nvSpPr>
        <p:spPr/>
        <p:txBody>
          <a:bodyPr/>
          <a:lstStyle>
            <a:lvl1pPr>
              <a:defRPr/>
            </a:lvl1pPr>
          </a:lstStyle>
          <a:p>
            <a:fld id="{098A5B3A-4079-4B46-A0FF-A550B3FE2682}" type="slidenum">
              <a:rPr lang="en-US" altLang="en-US"/>
              <a:pPr/>
              <a:t>‹#›</a:t>
            </a:fld>
            <a:endParaRPr lang="en-US" altLang="en-US"/>
          </a:p>
        </p:txBody>
      </p:sp>
    </p:spTree>
    <p:extLst>
      <p:ext uri="{BB962C8B-B14F-4D97-AF65-F5344CB8AC3E}">
        <p14:creationId xmlns:p14="http://schemas.microsoft.com/office/powerpoint/2010/main" val="384588420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0082C9"/>
                </a:solidFill>
              </a:defRPr>
            </a:lvl1pPr>
          </a:lstStyle>
          <a:p>
            <a:r>
              <a:rPr lang="en-CA" dirty="0"/>
              <a:t>Click to edit Master title style</a:t>
            </a:r>
            <a:endParaRPr lang="en-US" dirty="0"/>
          </a:p>
        </p:txBody>
      </p:sp>
      <p:sp>
        <p:nvSpPr>
          <p:cNvPr id="3" name="Vertical Text Placeholder 2"/>
          <p:cNvSpPr>
            <a:spLocks noGrp="1"/>
          </p:cNvSpPr>
          <p:nvPr>
            <p:ph type="body" orient="vert" idx="1"/>
          </p:nvPr>
        </p:nvSpPr>
        <p:spPr/>
        <p:txBody>
          <a:bodyPr vert="eaVert"/>
          <a:lstStyle>
            <a:lvl1pPr>
              <a:buClr>
                <a:srgbClr val="0082C9"/>
              </a:buClr>
              <a:defRPr/>
            </a:lvl1pPr>
            <a:lvl2pPr>
              <a:buClr>
                <a:srgbClr val="0082C9"/>
              </a:buClr>
              <a:defRPr/>
            </a:lvl2pPr>
            <a:lvl3pPr>
              <a:buClr>
                <a:srgbClr val="0082C9"/>
              </a:buClr>
              <a:defRPr/>
            </a:lvl3pPr>
            <a:lvl4pPr>
              <a:buClr>
                <a:srgbClr val="0082C9"/>
              </a:buClr>
              <a:defRPr/>
            </a:lvl4pPr>
            <a:lvl5pPr>
              <a:buClr>
                <a:srgbClr val="0082C9"/>
              </a:buClr>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949DFE12-9688-42E0-BA90-99DAB2AC9520}" type="slidenum">
              <a:rPr lang="en-US" altLang="en-US"/>
              <a:pPr/>
              <a:t>‹#›</a:t>
            </a:fld>
            <a:endParaRPr lang="en-US" altLang="en-US"/>
          </a:p>
        </p:txBody>
      </p:sp>
    </p:spTree>
    <p:extLst>
      <p:ext uri="{BB962C8B-B14F-4D97-AF65-F5344CB8AC3E}">
        <p14:creationId xmlns:p14="http://schemas.microsoft.com/office/powerpoint/2010/main" val="4214593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Tree>
    <p:extLst>
      <p:ext uri="{BB962C8B-B14F-4D97-AF65-F5344CB8AC3E}">
        <p14:creationId xmlns:p14="http://schemas.microsoft.com/office/powerpoint/2010/main" val="36499194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2C9"/>
                </a:solidFill>
              </a:defRPr>
            </a:lvl1pPr>
          </a:lstStyle>
          <a:p>
            <a:r>
              <a:rPr lang="en-US" dirty="0"/>
              <a:t>Click to edit Master title style</a:t>
            </a:r>
            <a:endParaRPr lang="en-CA" dirty="0"/>
          </a:p>
        </p:txBody>
      </p:sp>
      <p:sp>
        <p:nvSpPr>
          <p:cNvPr id="3" name="Slide Number Placeholder 2"/>
          <p:cNvSpPr>
            <a:spLocks noGrp="1"/>
          </p:cNvSpPr>
          <p:nvPr>
            <p:ph type="sldNum" sz="quarter" idx="10"/>
          </p:nvPr>
        </p:nvSpPr>
        <p:spPr/>
        <p:txBody>
          <a:bodyPr/>
          <a:lstStyle/>
          <a:p>
            <a:fld id="{4AF31215-D414-49A1-B0BE-FA6A849F09BB}" type="slidenum">
              <a:rPr lang="en-US" altLang="en-US" smtClean="0"/>
              <a:pPr/>
              <a:t>‹#›</a:t>
            </a:fld>
            <a:endParaRPr lang="en-US" altLang="en-US"/>
          </a:p>
        </p:txBody>
      </p:sp>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968809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1"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88311056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3"/>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13982" t="14031" r="40381" b="40011"/>
          <a:stretch/>
        </p:blipFill>
        <p:spPr>
          <a:xfrm>
            <a:off x="435600" y="534443"/>
            <a:ext cx="8254800" cy="4060011"/>
          </a:xfrm>
          <a:prstGeom prst="rect">
            <a:avLst/>
          </a:prstGeom>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2"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16704" y="3799282"/>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118" y="2951613"/>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599118" y="3873380"/>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377356958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2"/>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2" name="Picture 11"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20492" t="23214" r="41188" b="38197"/>
          <a:stretch/>
        </p:blipFill>
        <p:spPr>
          <a:xfrm>
            <a:off x="435600" y="534442"/>
            <a:ext cx="8254800" cy="4060011"/>
          </a:xfrm>
          <a:prstGeom prst="rect">
            <a:avLst/>
          </a:prstGeom>
        </p:spPr>
      </p:pic>
      <p:sp>
        <p:nvSpPr>
          <p:cNvPr id="13" name="Rectangle 12"/>
          <p:cNvSpPr/>
          <p:nvPr userDrawn="1"/>
        </p:nvSpPr>
        <p:spPr>
          <a:xfrm>
            <a:off x="435601" y="2470501"/>
            <a:ext cx="7319963" cy="1534715"/>
          </a:xfrm>
          <a:prstGeom prst="rect">
            <a:avLst/>
          </a:prstGeom>
          <a:solidFill>
            <a:schemeClr val="bg1">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1"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68338" y="3318217"/>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68338" y="2470548"/>
            <a:ext cx="7112000" cy="767953"/>
          </a:xfrm>
        </p:spPr>
        <p:txBody>
          <a:bodyPr>
            <a:normAutofit/>
          </a:bodyPr>
          <a:lstStyle>
            <a:lvl1pPr algn="l">
              <a:defRPr sz="2700" b="0" i="0">
                <a:solidFill>
                  <a:srgbClr val="922E34"/>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68338" y="338345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145211324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600"/>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a:xfrm>
            <a:off x="435601" y="2951565"/>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4" name="Picture 23"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16804" t="14260" r="33455" b="35651"/>
          <a:stretch/>
        </p:blipFill>
        <p:spPr>
          <a:xfrm>
            <a:off x="435600" y="534600"/>
            <a:ext cx="8254800" cy="4060011"/>
          </a:xfrm>
          <a:prstGeom prst="rect">
            <a:avLst/>
          </a:prstGeom>
        </p:spPr>
      </p:pic>
      <p:sp>
        <p:nvSpPr>
          <p:cNvPr id="25" name="Rectangle 24"/>
          <p:cNvSpPr/>
          <p:nvPr userDrawn="1"/>
        </p:nvSpPr>
        <p:spPr>
          <a:xfrm>
            <a:off x="435601" y="2470501"/>
            <a:ext cx="7319963" cy="1534715"/>
          </a:xfrm>
          <a:prstGeom prst="rect">
            <a:avLst/>
          </a:prstGeom>
          <a:solidFill>
            <a:schemeClr val="bg1">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28"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68338" y="3318217"/>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668338" y="3401840"/>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2" name="Title 1"/>
          <p:cNvSpPr>
            <a:spLocks noGrp="1"/>
          </p:cNvSpPr>
          <p:nvPr>
            <p:ph type="ctrTitle"/>
          </p:nvPr>
        </p:nvSpPr>
        <p:spPr>
          <a:xfrm>
            <a:off x="668338" y="2470548"/>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Tree>
    <p:extLst>
      <p:ext uri="{BB962C8B-B14F-4D97-AF65-F5344CB8AC3E}">
        <p14:creationId xmlns:p14="http://schemas.microsoft.com/office/powerpoint/2010/main" val="32854562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Title Slide full 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599" y="534442"/>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30458" t="23013" r="12784" b="19713"/>
          <a:stretch/>
        </p:blipFill>
        <p:spPr>
          <a:xfrm>
            <a:off x="435599" y="534442"/>
            <a:ext cx="8254800" cy="4060800"/>
          </a:xfrm>
          <a:prstGeom prst="rect">
            <a:avLst/>
          </a:prstGeom>
        </p:spPr>
      </p:pic>
      <p:sp>
        <p:nvSpPr>
          <p:cNvPr id="14" name="Rectangle 13"/>
          <p:cNvSpPr/>
          <p:nvPr userDrawn="1"/>
        </p:nvSpPr>
        <p:spPr>
          <a:xfrm>
            <a:off x="435601" y="2954002"/>
            <a:ext cx="7319963" cy="1534715"/>
          </a:xfrm>
          <a:prstGeom prst="rect">
            <a:avLst/>
          </a:prstGeom>
          <a:solidFill>
            <a:schemeClr val="bg1">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5"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89814" y="3801718"/>
            <a:ext cx="6797675"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72880" y="2954001"/>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72879" y="387678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54132869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Title Slide full im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5600" y="534441"/>
            <a:ext cx="8248650" cy="4057650"/>
          </a:xfrm>
          <a:prstGeom prst="rect">
            <a:avLst/>
          </a:prstGeom>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rans_flag_gr-01.png"/>
          <p:cNvPicPr>
            <a:picLocks noChangeAspect="1"/>
          </p:cNvPicPr>
          <p:nvPr userDrawn="1"/>
        </p:nvPicPr>
        <p:blipFill rotWithShape="1">
          <a:blip r:embed="rId6">
            <a:extLst>
              <a:ext uri="{28A0092B-C50C-407E-A947-70E740481C1C}">
                <a14:useLocalDpi xmlns:a14="http://schemas.microsoft.com/office/drawing/2010/main" val="0"/>
              </a:ext>
            </a:extLst>
          </a:blip>
          <a:srcRect l="28594" t="30571" r="28594" b="26312"/>
          <a:stretch/>
        </p:blipFill>
        <p:spPr>
          <a:xfrm>
            <a:off x="435600" y="534441"/>
            <a:ext cx="8254800" cy="4060011"/>
          </a:xfrm>
          <a:prstGeom prst="rect">
            <a:avLst/>
          </a:prstGeom>
        </p:spPr>
      </p:pic>
      <p:sp>
        <p:nvSpPr>
          <p:cNvPr id="9" name="Rectangle 8"/>
          <p:cNvSpPr/>
          <p:nvPr userDrawn="1"/>
        </p:nvSpPr>
        <p:spPr>
          <a:xfrm>
            <a:off x="435601" y="2912968"/>
            <a:ext cx="7319963" cy="1534715"/>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dirty="0"/>
          </a:p>
        </p:txBody>
      </p:sp>
      <p:pic>
        <p:nvPicPr>
          <p:cNvPr id="13" name="Picture 7"/>
          <p:cNvPicPr>
            <a:picLocks/>
          </p:cNvPicPr>
          <p:nvPr userDrawn="1"/>
        </p:nvPicPr>
        <p:blipFill>
          <a:blip r:embed="rId7" cstate="print">
            <a:extLst>
              <a:ext uri="{28A0092B-C50C-407E-A947-70E740481C1C}">
                <a14:useLocalDpi xmlns:a14="http://schemas.microsoft.com/office/drawing/2010/main" val="0"/>
              </a:ext>
            </a:extLst>
          </a:blip>
          <a:stretch>
            <a:fillRect/>
          </a:stretch>
        </p:blipFill>
        <p:spPr bwMode="auto">
          <a:xfrm>
            <a:off x="616704" y="3760686"/>
            <a:ext cx="6900862"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99118" y="2913017"/>
            <a:ext cx="7112000" cy="767953"/>
          </a:xfrm>
        </p:spPr>
        <p:txBody>
          <a:bodyPr>
            <a:normAutofit/>
          </a:bodyPr>
          <a:lstStyle>
            <a:lvl1pPr algn="l">
              <a:defRPr sz="27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16704" y="3834783"/>
            <a:ext cx="6900862" cy="612900"/>
          </a:xfrm>
        </p:spPr>
        <p:txBody>
          <a:bodyPr>
            <a:normAutofit/>
          </a:bodyPr>
          <a:lstStyle>
            <a:lvl1pPr marL="0" indent="0" algn="l">
              <a:buNone/>
              <a:defRPr sz="195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Tree>
    <p:extLst>
      <p:ext uri="{BB962C8B-B14F-4D97-AF65-F5344CB8AC3E}">
        <p14:creationId xmlns:p14="http://schemas.microsoft.com/office/powerpoint/2010/main" val="1479004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half image">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
        <p:nvSpPr>
          <p:cNvPr id="10" name="Content Placeholder 2"/>
          <p:cNvSpPr>
            <a:spLocks noGrp="1"/>
          </p:cNvSpPr>
          <p:nvPr>
            <p:ph idx="11"/>
          </p:nvPr>
        </p:nvSpPr>
        <p:spPr>
          <a:xfrm>
            <a:off x="4694296" y="565151"/>
            <a:ext cx="3992504" cy="4077405"/>
          </a:xfrm>
        </p:spPr>
        <p:txBody>
          <a:bodyPr/>
          <a:lstStyle>
            <a:lvl1pPr marL="0" indent="0">
              <a:buNone/>
              <a:defRPr>
                <a:latin typeface="Century Gothic" pitchFamily="34" charset="0"/>
              </a:defRPr>
            </a:lvl1pPr>
          </a:lstStyle>
          <a:p>
            <a:pPr lvl="0"/>
            <a:endParaRPr lang="en-US" dirty="0"/>
          </a:p>
        </p:txBody>
      </p:sp>
      <p:sp>
        <p:nvSpPr>
          <p:cNvPr id="2" name="Title 1"/>
          <p:cNvSpPr>
            <a:spLocks noGrp="1"/>
          </p:cNvSpPr>
          <p:nvPr>
            <p:ph type="ctrTitle"/>
          </p:nvPr>
        </p:nvSpPr>
        <p:spPr>
          <a:xfrm>
            <a:off x="487969" y="565151"/>
            <a:ext cx="3792400" cy="1782189"/>
          </a:xfrm>
        </p:spPr>
        <p:txBody>
          <a:bodyPr>
            <a:normAutofit/>
          </a:bodyPr>
          <a:lstStyle>
            <a:lvl1pPr algn="l">
              <a:defRPr sz="30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487969" y="2502562"/>
            <a:ext cx="3792401" cy="1314450"/>
          </a:xfrm>
        </p:spPr>
        <p:txBody>
          <a:bodyPr>
            <a:normAutofit/>
          </a:bodyPr>
          <a:lstStyle>
            <a:lvl1pPr marL="0" indent="0" algn="l">
              <a:buNone/>
              <a:defRPr sz="1800" b="0" i="0" baseline="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12" name="Slide Number Placeholder 5"/>
          <p:cNvSpPr>
            <a:spLocks noGrp="1"/>
          </p:cNvSpPr>
          <p:nvPr>
            <p:ph type="sldNum" sz="quarter" idx="12"/>
          </p:nvPr>
        </p:nvSpPr>
        <p:spPr/>
        <p:txBody>
          <a:bodyPr/>
          <a:lstStyle>
            <a:lvl1pPr>
              <a:defRPr/>
            </a:lvl1pPr>
          </a:lstStyle>
          <a:p>
            <a:fld id="{A3C1C3F4-7627-499B-A387-D46B6B71D0BD}" type="slidenum">
              <a:rPr lang="en-US" altLang="en-US"/>
              <a:pPr/>
              <a:t>‹#›</a:t>
            </a:fld>
            <a:endParaRPr lang="en-US" altLang="en-US"/>
          </a:p>
        </p:txBody>
      </p:sp>
      <p:pic>
        <p:nvPicPr>
          <p:cNvPr id="14"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9363" y="2423541"/>
            <a:ext cx="382755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a:xfrm>
            <a:off x="436450" y="4707731"/>
            <a:ext cx="8250351"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00555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lvl1pPr algn="l">
              <a:defRPr sz="2700" b="0" i="0">
                <a:solidFill>
                  <a:srgbClr val="0082C9"/>
                </a:solidFill>
                <a:latin typeface="Century Gothic" pitchFamily="34" charset="0"/>
                <a:cs typeface="Century Gothic" pitchFamily="34" charset="0"/>
              </a:defRPr>
            </a:lvl1pPr>
          </a:lstStyle>
          <a:p>
            <a:r>
              <a:rPr lang="en-CA" dirty="0"/>
              <a:t>Click to edit Master title style</a:t>
            </a:r>
            <a:endParaRPr lang="en-US" dirty="0"/>
          </a:p>
        </p:txBody>
      </p:sp>
      <p:sp>
        <p:nvSpPr>
          <p:cNvPr id="3" name="Content Placeholder 2"/>
          <p:cNvSpPr>
            <a:spLocks noGrp="1"/>
          </p:cNvSpPr>
          <p:nvPr>
            <p:ph idx="1"/>
          </p:nvPr>
        </p:nvSpPr>
        <p:spPr/>
        <p:txBody>
          <a:bodyPr/>
          <a:lstStyle>
            <a:lvl1pPr marL="257175" indent="-257175">
              <a:buClr>
                <a:srgbClr val="0082C9"/>
              </a:buClr>
              <a:buFont typeface="Arial"/>
              <a:buChar char="•"/>
              <a:defRPr sz="1950" b="0" i="0">
                <a:solidFill>
                  <a:srgbClr val="595959"/>
                </a:solidFill>
                <a:latin typeface="Century Gothic" pitchFamily="34" charset="0"/>
                <a:cs typeface="Century Gothic" pitchFamily="34" charset="0"/>
              </a:defRPr>
            </a:lvl1pPr>
            <a:lvl2pPr marL="557213" indent="-214313">
              <a:buClr>
                <a:srgbClr val="0082C9"/>
              </a:buClr>
              <a:buFont typeface="Arial"/>
              <a:buChar char="•"/>
              <a:defRPr sz="1800" b="0" i="0">
                <a:solidFill>
                  <a:srgbClr val="595959"/>
                </a:solidFill>
                <a:latin typeface="Century Gothic" pitchFamily="34" charset="0"/>
                <a:cs typeface="Century Gothic" pitchFamily="34" charset="0"/>
              </a:defRPr>
            </a:lvl2pPr>
            <a:lvl3pPr marL="857250" indent="-171450">
              <a:buClr>
                <a:srgbClr val="0082C9"/>
              </a:buClr>
              <a:buFont typeface="Arial"/>
              <a:buChar char="•"/>
              <a:defRPr sz="1650" b="0" i="0">
                <a:solidFill>
                  <a:srgbClr val="595959"/>
                </a:solidFill>
                <a:latin typeface="Century Gothic" pitchFamily="34" charset="0"/>
                <a:cs typeface="Century Gothic" pitchFamily="34" charset="0"/>
              </a:defRPr>
            </a:lvl3pPr>
            <a:lvl4pPr marL="1200150" indent="-171450">
              <a:buClr>
                <a:srgbClr val="0082C9"/>
              </a:buClr>
              <a:buFont typeface="Arial"/>
              <a:buChar char="•"/>
              <a:defRPr sz="1500" b="0" i="0">
                <a:solidFill>
                  <a:srgbClr val="595959"/>
                </a:solidFill>
                <a:latin typeface="Century Gothic" pitchFamily="34" charset="0"/>
                <a:cs typeface="Century Gothic" pitchFamily="34" charset="0"/>
              </a:defRPr>
            </a:lvl4pPr>
            <a:lvl5pPr marL="1543050" indent="-171450">
              <a:buClr>
                <a:srgbClr val="0082C9"/>
              </a:buClr>
              <a:buFont typeface="Arial"/>
              <a:buChar char="•"/>
              <a:defRPr sz="1350" b="0" i="0">
                <a:solidFill>
                  <a:srgbClr val="595959"/>
                </a:solidFill>
                <a:latin typeface="Century Gothic" pitchFamily="34" charset="0"/>
                <a:cs typeface="Century Gothic" pitchFamily="34" charset="0"/>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7" name="Slide Number Placeholder 5"/>
          <p:cNvSpPr>
            <a:spLocks noGrp="1"/>
          </p:cNvSpPr>
          <p:nvPr>
            <p:ph type="sldNum" sz="quarter" idx="10"/>
          </p:nvPr>
        </p:nvSpPr>
        <p:spPr/>
        <p:txBody>
          <a:bodyPr/>
          <a:lstStyle>
            <a:lvl1pPr>
              <a:defRPr/>
            </a:lvl1pPr>
          </a:lstStyle>
          <a:p>
            <a:fld id="{78075564-AF6E-40FC-905A-F6C5E8D29614}" type="slidenum">
              <a:rPr lang="en-US" altLang="en-US"/>
              <a:pPr/>
              <a:t>‹#›</a:t>
            </a:fld>
            <a:endParaRPr lang="en-US" altLang="en-US"/>
          </a:p>
        </p:txBody>
      </p:sp>
    </p:spTree>
    <p:extLst>
      <p:ext uri="{BB962C8B-B14F-4D97-AF65-F5344CB8AC3E}">
        <p14:creationId xmlns:p14="http://schemas.microsoft.com/office/powerpoint/2010/main" val="286340577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full imag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
        <p:nvSpPr>
          <p:cNvPr id="2" name="Title 1"/>
          <p:cNvSpPr>
            <a:spLocks noGrp="1"/>
          </p:cNvSpPr>
          <p:nvPr>
            <p:ph type="ctrTitle"/>
          </p:nvPr>
        </p:nvSpPr>
        <p:spPr>
          <a:xfrm>
            <a:off x="668867" y="1455871"/>
            <a:ext cx="7112000" cy="1782189"/>
          </a:xfrm>
        </p:spPr>
        <p:txBody>
          <a:bodyPr>
            <a:normAutofit/>
          </a:bodyPr>
          <a:lstStyle>
            <a:lvl1pPr algn="l">
              <a:defRPr sz="3000" b="0" i="0">
                <a:solidFill>
                  <a:srgbClr val="0082C9"/>
                </a:solidFill>
                <a:latin typeface="Century Gothic" pitchFamily="34" charset="0"/>
                <a:cs typeface="Century Gothic" pitchFamily="34" charset="0"/>
              </a:defRPr>
            </a:lvl1pPr>
          </a:lstStyle>
          <a:p>
            <a:r>
              <a:rPr lang="en-US" dirty="0"/>
              <a:t>Click to edit Master title style</a:t>
            </a:r>
          </a:p>
        </p:txBody>
      </p:sp>
      <p:sp>
        <p:nvSpPr>
          <p:cNvPr id="3" name="Subtitle 2"/>
          <p:cNvSpPr>
            <a:spLocks noGrp="1"/>
          </p:cNvSpPr>
          <p:nvPr>
            <p:ph type="subTitle" idx="1"/>
          </p:nvPr>
        </p:nvSpPr>
        <p:spPr>
          <a:xfrm>
            <a:off x="668867" y="3393281"/>
            <a:ext cx="7112001" cy="1314450"/>
          </a:xfrm>
        </p:spPr>
        <p:txBody>
          <a:bodyPr>
            <a:normAutofit/>
          </a:bodyPr>
          <a:lstStyle>
            <a:lvl1pPr marL="0" indent="0" algn="l">
              <a:buNone/>
              <a:defRPr sz="1800" b="0" i="0">
                <a:solidFill>
                  <a:srgbClr val="595959"/>
                </a:solidFill>
                <a:latin typeface="Century Gothic" pitchFamily="34" charset="0"/>
                <a:cs typeface="Century Gothic"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CA" dirty="0"/>
              <a:t>Click to edit Master subtitle style</a:t>
            </a:r>
            <a:endParaRPr lang="en-US" dirty="0"/>
          </a:p>
        </p:txBody>
      </p:sp>
      <p:sp>
        <p:nvSpPr>
          <p:cNvPr id="11" name="Slide Number Placeholder 5"/>
          <p:cNvSpPr>
            <a:spLocks noGrp="1"/>
          </p:cNvSpPr>
          <p:nvPr>
            <p:ph type="sldNum" sz="quarter" idx="12"/>
          </p:nvPr>
        </p:nvSpPr>
        <p:spPr/>
        <p:txBody>
          <a:bodyPr/>
          <a:lstStyle>
            <a:lvl1pPr>
              <a:defRPr/>
            </a:lvl1pPr>
          </a:lstStyle>
          <a:p>
            <a:fld id="{2B042CE3-6392-4968-B209-93A52C299364}" type="slidenum">
              <a:rPr lang="en-US" altLang="en-US"/>
              <a:pPr/>
              <a:t>‹#›</a:t>
            </a:fld>
            <a:endParaRPr lang="en-US" altLang="en-US"/>
          </a:p>
        </p:txBody>
      </p:sp>
      <p:pic>
        <p:nvPicPr>
          <p:cNvPr id="14"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66601" y="3318217"/>
            <a:ext cx="7307153"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preferRelativeResize="0">
            <a:picLocks/>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36449" y="408137"/>
            <a:ext cx="8254800" cy="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prod.prv\shared\NCR\CMO\CMB_NEW\0400-Comms Svcs\480 - Publishing and Production\!Flag Signatures\Canada Wordmark\Colour\Canada_Colour.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575249" y="4767263"/>
            <a:ext cx="1116000" cy="2056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0"/>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435601" y="186300"/>
            <a:ext cx="2154461" cy="1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90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4"/>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1"/>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8" name="Slide Number Placeholder 5"/>
          <p:cNvSpPr txBox="1">
            <a:spLocks/>
          </p:cNvSpPr>
          <p:nvPr userDrawn="1"/>
        </p:nvSpPr>
        <p:spPr>
          <a:xfrm>
            <a:off x="247400" y="1982789"/>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2025" smtClean="0">
                <a:solidFill>
                  <a:prstClr val="white"/>
                </a:solidFill>
                <a:latin typeface="Helvetica Light"/>
                <a:cs typeface="Helvetica Light"/>
              </a:rPr>
              <a:pPr algn="ctr">
                <a:lnSpc>
                  <a:spcPct val="90000"/>
                </a:lnSpc>
              </a:pPr>
              <a:t>‹#›</a:t>
            </a:fld>
            <a:endParaRPr lang="en-US" sz="2025" dirty="0">
              <a:solidFill>
                <a:prstClr val="white"/>
              </a:solidFill>
              <a:latin typeface="Helvetica Light"/>
              <a:cs typeface="Helvetica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83" y="165307"/>
            <a:ext cx="800343" cy="489209"/>
          </a:xfrm>
          <a:prstGeom prst="rect">
            <a:avLst/>
          </a:prstGeom>
        </p:spPr>
      </p:pic>
    </p:spTree>
    <p:extLst>
      <p:ext uri="{BB962C8B-B14F-4D97-AF65-F5344CB8AC3E}">
        <p14:creationId xmlns:p14="http://schemas.microsoft.com/office/powerpoint/2010/main" val="771792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305176"/>
            <a:ext cx="7772400" cy="1021556"/>
          </a:xfrm>
        </p:spPr>
        <p:txBody>
          <a:bodyPr anchor="t"/>
          <a:lstStyle>
            <a:lvl1pPr algn="l">
              <a:defRPr sz="3000" b="0" cap="all">
                <a:solidFill>
                  <a:srgbClr val="0082C9"/>
                </a:solidFill>
                <a:latin typeface="Century Gothic" pitchFamily="34" charset="0"/>
              </a:defRPr>
            </a:lvl1pPr>
          </a:lstStyle>
          <a:p>
            <a:r>
              <a:rPr lang="en-CA" dirty="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rgbClr val="595959"/>
                </a:solidFill>
                <a:latin typeface="Century Gothic"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CA" dirty="0"/>
              <a:t>Click to edit Master text styles</a:t>
            </a:r>
          </a:p>
        </p:txBody>
      </p:sp>
      <p:sp>
        <p:nvSpPr>
          <p:cNvPr id="6" name="Slide Number Placeholder 5"/>
          <p:cNvSpPr>
            <a:spLocks noGrp="1"/>
          </p:cNvSpPr>
          <p:nvPr>
            <p:ph type="sldNum" sz="quarter" idx="10"/>
          </p:nvPr>
        </p:nvSpPr>
        <p:spPr/>
        <p:txBody>
          <a:bodyPr/>
          <a:lstStyle>
            <a:lvl1pPr>
              <a:defRPr/>
            </a:lvl1pPr>
          </a:lstStyle>
          <a:p>
            <a:fld id="{00CFA99A-0B6A-4F6F-BA8D-AFBE694F623A}" type="slidenum">
              <a:rPr lang="en-US" altLang="en-US"/>
              <a:pPr/>
              <a:t>‹#›</a:t>
            </a:fld>
            <a:endParaRPr lang="en-US" altLang="en-US"/>
          </a:p>
        </p:txBody>
      </p:sp>
      <p:cxnSp>
        <p:nvCxnSpPr>
          <p:cNvPr id="8" name="Straight Connector 7"/>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25409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8" name="Slide Number Placeholder 5"/>
          <p:cNvSpPr>
            <a:spLocks noGrp="1"/>
          </p:cNvSpPr>
          <p:nvPr>
            <p:ph type="sldNum" sz="quarter" idx="10"/>
          </p:nvPr>
        </p:nvSpPr>
        <p:spPr/>
        <p:txBody>
          <a:bodyPr/>
          <a:lstStyle>
            <a:lvl1pPr>
              <a:defRPr/>
            </a:lvl1pPr>
          </a:lstStyle>
          <a:p>
            <a:fld id="{A7F49F12-9138-49F1-96D4-CC6FC00A57C3}" type="slidenum">
              <a:rPr lang="en-US" altLang="en-US"/>
              <a:pPr/>
              <a:t>‹#›</a:t>
            </a:fld>
            <a:endParaRPr lang="en-US" altLang="en-US"/>
          </a:p>
        </p:txBody>
      </p:sp>
    </p:spTree>
    <p:extLst>
      <p:ext uri="{BB962C8B-B14F-4D97-AF65-F5344CB8AC3E}">
        <p14:creationId xmlns:p14="http://schemas.microsoft.com/office/powerpoint/2010/main" val="129871085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12"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4922838" y="2103835"/>
            <a:ext cx="4221162" cy="2339578"/>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p>
        </p:txBody>
      </p:sp>
      <p:sp>
        <p:nvSpPr>
          <p:cNvPr id="8" name="Rectangle 7"/>
          <p:cNvSpPr/>
          <p:nvPr userDrawn="1"/>
        </p:nvSpPr>
        <p:spPr>
          <a:xfrm>
            <a:off x="9029700" y="2103835"/>
            <a:ext cx="114300" cy="2339578"/>
          </a:xfrm>
          <a:prstGeom prst="rect">
            <a:avLst/>
          </a:prstGeom>
          <a:solidFill>
            <a:srgbClr val="0082C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0082C9"/>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5177693" y="2293328"/>
            <a:ext cx="3651494" cy="2001258"/>
          </a:xfrm>
        </p:spPr>
        <p:txBody>
          <a:bodyPr/>
          <a:lstStyle>
            <a:lvl1pPr marL="0" indent="0">
              <a:buNone/>
              <a:defRPr sz="1350" i="1">
                <a:solidFill>
                  <a:srgbClr val="595959"/>
                </a:solidFill>
              </a:defRPr>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0606BA19-779A-4930-9322-0B47357BACC7}" type="slidenum">
              <a:rPr lang="en-US" altLang="en-US"/>
              <a:pPr/>
              <a:t>‹#›</a:t>
            </a:fld>
            <a:endParaRPr lang="en-US" altLang="en-US"/>
          </a:p>
        </p:txBody>
      </p:sp>
    </p:spTree>
    <p:extLst>
      <p:ext uri="{BB962C8B-B14F-4D97-AF65-F5344CB8AC3E}">
        <p14:creationId xmlns:p14="http://schemas.microsoft.com/office/powerpoint/2010/main" val="13950724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7" name="Rectangle 6"/>
          <p:cNvSpPr/>
          <p:nvPr userDrawn="1"/>
        </p:nvSpPr>
        <p:spPr>
          <a:xfrm>
            <a:off x="4922839" y="1200151"/>
            <a:ext cx="3798887" cy="3394472"/>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ECECEC"/>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5167923" y="1458059"/>
            <a:ext cx="3553802" cy="2836527"/>
          </a:xfrm>
        </p:spPr>
        <p:txBody>
          <a:bodyPr/>
          <a:lstStyle>
            <a:lvl1pPr marL="0" indent="0">
              <a:buNone/>
              <a:defRPr sz="1350" i="1">
                <a:solidFill>
                  <a:srgbClr val="595959"/>
                </a:solidFill>
              </a:defRPr>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3E294082-DFA0-4304-8D39-BC23FA45EDA4}" type="slidenum">
              <a:rPr lang="en-US" altLang="en-US"/>
              <a:pPr/>
              <a:t>‹#›</a:t>
            </a:fld>
            <a:endParaRPr lang="en-US" altLang="en-US"/>
          </a:p>
        </p:txBody>
      </p:sp>
      <p:pic>
        <p:nvPicPr>
          <p:cNvPr id="13" name="Picture 7"/>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5325363" y="4399599"/>
            <a:ext cx="382755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69418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12"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457201" y="2996804"/>
            <a:ext cx="8264525" cy="1446609"/>
          </a:xfrm>
          <a:prstGeom prst="rect">
            <a:avLst/>
          </a:pr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CA" sz="1350">
              <a:solidFill>
                <a:srgbClr val="ECECEC"/>
              </a:solidFill>
            </a:endParaRPr>
          </a:p>
        </p:txBody>
      </p:sp>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Content Placeholder 2"/>
          <p:cNvSpPr>
            <a:spLocks noGrp="1"/>
          </p:cNvSpPr>
          <p:nvPr>
            <p:ph sz="half" idx="1"/>
          </p:nvPr>
        </p:nvSpPr>
        <p:spPr>
          <a:xfrm>
            <a:off x="457200" y="1200151"/>
            <a:ext cx="8229600" cy="1618205"/>
          </a:xfrm>
        </p:spPr>
        <p:txBody>
          <a:bodyPr/>
          <a:lstStyle>
            <a:lvl1pPr>
              <a:buClr>
                <a:srgbClr val="0082C9"/>
              </a:buClr>
              <a:defRPr sz="2100"/>
            </a:lvl1pPr>
            <a:lvl2pPr>
              <a:buClr>
                <a:srgbClr val="0082C9"/>
              </a:buClr>
              <a:defRPr sz="1800"/>
            </a:lvl2pPr>
            <a:lvl3pPr>
              <a:buClr>
                <a:srgbClr val="0082C9"/>
              </a:buClr>
              <a:defRPr sz="1500"/>
            </a:lvl3pPr>
            <a:lvl4pPr>
              <a:buClr>
                <a:srgbClr val="0082C9"/>
              </a:buClr>
              <a:defRPr sz="1350"/>
            </a:lvl4pPr>
            <a:lvl5pPr>
              <a:buClr>
                <a:srgbClr val="0082C9"/>
              </a:buClr>
              <a:defRPr sz="1350"/>
            </a:lvl5pPr>
            <a:lvl6pPr>
              <a:defRPr sz="1350"/>
            </a:lvl6pPr>
            <a:lvl7pPr>
              <a:defRPr sz="1350"/>
            </a:lvl7pPr>
            <a:lvl8pPr>
              <a:defRPr sz="1350"/>
            </a:lvl8pPr>
            <a:lvl9pPr>
              <a:defRPr sz="135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Content Placeholder 2"/>
          <p:cNvSpPr>
            <a:spLocks noGrp="1"/>
          </p:cNvSpPr>
          <p:nvPr>
            <p:ph sz="half" idx="12"/>
          </p:nvPr>
        </p:nvSpPr>
        <p:spPr>
          <a:xfrm>
            <a:off x="605693" y="3105556"/>
            <a:ext cx="8116033" cy="999720"/>
          </a:xfrm>
          <a:solidFill>
            <a:srgbClr val="ECECEC"/>
          </a:solidFill>
        </p:spPr>
        <p:txBody>
          <a:bodyPr/>
          <a:lstStyle>
            <a:lvl1pPr marL="0" indent="0">
              <a:buNone/>
              <a:defRPr sz="1350" i="1"/>
            </a:lvl1pPr>
            <a:lvl2pPr>
              <a:defRPr sz="1800" i="1"/>
            </a:lvl2pPr>
            <a:lvl3pPr>
              <a:defRPr sz="1500" i="1"/>
            </a:lvl3pPr>
            <a:lvl4pPr>
              <a:defRPr sz="1350" i="1"/>
            </a:lvl4pPr>
            <a:lvl5pPr>
              <a:defRPr sz="1350" i="1"/>
            </a:lvl5pPr>
            <a:lvl6pPr>
              <a:defRPr sz="1350"/>
            </a:lvl6pPr>
            <a:lvl7pPr>
              <a:defRPr sz="1350"/>
            </a:lvl7pPr>
            <a:lvl8pPr>
              <a:defRPr sz="1350"/>
            </a:lvl8pPr>
            <a:lvl9pPr>
              <a:defRPr sz="1350"/>
            </a:lvl9pPr>
          </a:lstStyle>
          <a:p>
            <a:pPr lvl="0"/>
            <a:r>
              <a:rPr lang="en-CA" dirty="0"/>
              <a:t>Click to edit Master text styles</a:t>
            </a:r>
          </a:p>
        </p:txBody>
      </p:sp>
      <p:sp>
        <p:nvSpPr>
          <p:cNvPr id="11" name="Slide Number Placeholder 5"/>
          <p:cNvSpPr>
            <a:spLocks noGrp="1"/>
          </p:cNvSpPr>
          <p:nvPr>
            <p:ph type="sldNum" sz="quarter" idx="13"/>
          </p:nvPr>
        </p:nvSpPr>
        <p:spPr/>
        <p:txBody>
          <a:bodyPr/>
          <a:lstStyle>
            <a:lvl1pPr>
              <a:defRPr/>
            </a:lvl1pPr>
          </a:lstStyle>
          <a:p>
            <a:fld id="{AB52D289-F740-481C-B2A6-EE2832E288B0}" type="slidenum">
              <a:rPr lang="en-US" altLang="en-US"/>
              <a:pPr/>
              <a:t>‹#›</a:t>
            </a:fld>
            <a:endParaRPr lang="en-US" altLang="en-US"/>
          </a:p>
        </p:txBody>
      </p:sp>
      <p:pic>
        <p:nvPicPr>
          <p:cNvPr id="14"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07363" y="4237674"/>
            <a:ext cx="8155126" cy="3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8880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buClr>
                <a:srgbClr val="0082C9"/>
              </a:buClr>
              <a:defRPr sz="1800"/>
            </a:lvl1pPr>
            <a:lvl2pPr>
              <a:buClr>
                <a:srgbClr val="0082C9"/>
              </a:buClr>
              <a:defRPr sz="1500"/>
            </a:lvl2pPr>
            <a:lvl3pPr>
              <a:buClr>
                <a:srgbClr val="0082C9"/>
              </a:buClr>
              <a:defRPr sz="1350"/>
            </a:lvl3pPr>
            <a:lvl4pPr>
              <a:buClr>
                <a:srgbClr val="0082C9"/>
              </a:buClr>
              <a:defRPr sz="1200"/>
            </a:lvl4pPr>
            <a:lvl5pPr>
              <a:buClr>
                <a:srgbClr val="0082C9"/>
              </a:buClr>
              <a:defRPr sz="1200"/>
            </a:lvl5pPr>
            <a:lvl6pPr>
              <a:defRPr sz="1200"/>
            </a:lvl6pPr>
            <a:lvl7pPr>
              <a:defRPr sz="1200"/>
            </a:lvl7pPr>
            <a:lvl8pPr>
              <a:defRPr sz="1200"/>
            </a:lvl8pPr>
            <a:lvl9pPr>
              <a:defRPr sz="12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buClr>
                <a:srgbClr val="0082C9"/>
              </a:buClr>
              <a:defRPr sz="1800"/>
            </a:lvl1pPr>
            <a:lvl2pPr>
              <a:buClr>
                <a:srgbClr val="0082C9"/>
              </a:buClr>
              <a:defRPr sz="1500"/>
            </a:lvl2pPr>
            <a:lvl3pPr>
              <a:buClr>
                <a:srgbClr val="0082C9"/>
              </a:buClr>
              <a:defRPr sz="1350"/>
            </a:lvl3pPr>
            <a:lvl4pPr>
              <a:buClr>
                <a:srgbClr val="0082C9"/>
              </a:buClr>
              <a:defRPr sz="1200"/>
            </a:lvl4pPr>
            <a:lvl5pPr>
              <a:buClr>
                <a:srgbClr val="0082C9"/>
              </a:buClr>
              <a:defRPr sz="1200"/>
            </a:lvl5pPr>
            <a:lvl6pPr>
              <a:defRPr sz="1200"/>
            </a:lvl6pPr>
            <a:lvl7pPr>
              <a:defRPr sz="1200"/>
            </a:lvl7pPr>
            <a:lvl8pPr>
              <a:defRPr sz="1200"/>
            </a:lvl8pPr>
            <a:lvl9pPr>
              <a:defRPr sz="12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10" name="Slide Number Placeholder 5"/>
          <p:cNvSpPr>
            <a:spLocks noGrp="1"/>
          </p:cNvSpPr>
          <p:nvPr>
            <p:ph type="sldNum" sz="quarter" idx="10"/>
          </p:nvPr>
        </p:nvSpPr>
        <p:spPr/>
        <p:txBody>
          <a:bodyPr/>
          <a:lstStyle>
            <a:lvl1pPr>
              <a:defRPr/>
            </a:lvl1pPr>
          </a:lstStyle>
          <a:p>
            <a:fld id="{398FBFBE-36BC-482D-A777-8BE920DF890D}" type="slidenum">
              <a:rPr lang="en-US" altLang="en-US"/>
              <a:pPr/>
              <a:t>‹#›</a:t>
            </a:fld>
            <a:endParaRPr lang="en-US" altLang="en-US"/>
          </a:p>
        </p:txBody>
      </p:sp>
    </p:spTree>
    <p:extLst>
      <p:ext uri="{BB962C8B-B14F-4D97-AF65-F5344CB8AC3E}">
        <p14:creationId xmlns:p14="http://schemas.microsoft.com/office/powerpoint/2010/main" val="137053716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lgn="l">
              <a:defRPr>
                <a:solidFill>
                  <a:srgbClr val="0082C9"/>
                </a:solidFill>
              </a:defRPr>
            </a:lvl1pPr>
          </a:lstStyle>
          <a:p>
            <a:r>
              <a:rPr lang="en-CA" dirty="0"/>
              <a:t>Click to edit Master title style</a:t>
            </a:r>
            <a:endParaRPr lang="en-US" dirty="0"/>
          </a:p>
        </p:txBody>
      </p:sp>
      <p:sp>
        <p:nvSpPr>
          <p:cNvPr id="6" name="Slide Number Placeholder 5"/>
          <p:cNvSpPr>
            <a:spLocks noGrp="1"/>
          </p:cNvSpPr>
          <p:nvPr>
            <p:ph type="sldNum" sz="quarter" idx="10"/>
          </p:nvPr>
        </p:nvSpPr>
        <p:spPr/>
        <p:txBody>
          <a:bodyPr/>
          <a:lstStyle>
            <a:lvl1pPr>
              <a:defRPr/>
            </a:lvl1pPr>
          </a:lstStyle>
          <a:p>
            <a:fld id="{7D325CEB-1D58-4033-B3AA-47E6E8AA1651}" type="slidenum">
              <a:rPr lang="en-US" altLang="en-US"/>
              <a:pPr/>
              <a:t>‹#›</a:t>
            </a:fld>
            <a:endParaRPr lang="en-US" altLang="en-US"/>
          </a:p>
        </p:txBody>
      </p:sp>
    </p:spTree>
    <p:extLst>
      <p:ext uri="{BB962C8B-B14F-4D97-AF65-F5344CB8AC3E}">
        <p14:creationId xmlns:p14="http://schemas.microsoft.com/office/powerpoint/2010/main" val="219455856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5"/>
          <p:cNvSpPr>
            <a:spLocks noGrp="1"/>
          </p:cNvSpPr>
          <p:nvPr>
            <p:ph type="sldNum" sz="quarter" idx="10"/>
          </p:nvPr>
        </p:nvSpPr>
        <p:spPr/>
        <p:txBody>
          <a:bodyPr/>
          <a:lstStyle>
            <a:lvl1pPr>
              <a:defRPr/>
            </a:lvl1pPr>
          </a:lstStyle>
          <a:p>
            <a:fld id="{816CE915-54DE-42DF-81C9-6A96210B07F3}" type="slidenum">
              <a:rPr lang="en-US" altLang="en-US"/>
              <a:pPr/>
              <a:t>‹#›</a:t>
            </a:fld>
            <a:endParaRPr lang="en-US" altLang="en-US"/>
          </a:p>
        </p:txBody>
      </p:sp>
    </p:spTree>
    <p:extLst>
      <p:ext uri="{BB962C8B-B14F-4D97-AF65-F5344CB8AC3E}">
        <p14:creationId xmlns:p14="http://schemas.microsoft.com/office/powerpoint/2010/main" val="6668007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1" y="204787"/>
            <a:ext cx="3008313" cy="871538"/>
          </a:xfrm>
        </p:spPr>
        <p:txBody>
          <a:bodyPr/>
          <a:lstStyle>
            <a:lvl1pPr algn="l">
              <a:defRPr sz="1500" b="0">
                <a:solidFill>
                  <a:srgbClr val="0082C9"/>
                </a:solidFill>
              </a:defRPr>
            </a:lvl1pPr>
          </a:lstStyle>
          <a:p>
            <a:r>
              <a:rPr lang="en-CA" dirty="0"/>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buClr>
                <a:srgbClr val="0082C9"/>
              </a:buClr>
              <a:defRPr sz="1950"/>
            </a:lvl1pPr>
            <a:lvl2pPr>
              <a:buClr>
                <a:srgbClr val="0082C9"/>
              </a:buClr>
              <a:defRPr sz="1800"/>
            </a:lvl2pPr>
            <a:lvl3pPr>
              <a:buClr>
                <a:srgbClr val="0082C9"/>
              </a:buClr>
              <a:defRPr sz="1650"/>
            </a:lvl3pPr>
            <a:lvl4pPr>
              <a:buClr>
                <a:srgbClr val="0082C9"/>
              </a:buClr>
              <a:defRPr sz="1500"/>
            </a:lvl4pPr>
            <a:lvl5pPr>
              <a:buClr>
                <a:srgbClr val="0082C9"/>
              </a:buClr>
              <a:defRPr sz="1350"/>
            </a:lvl5pPr>
            <a:lvl6pPr>
              <a:defRPr sz="1500"/>
            </a:lvl6pPr>
            <a:lvl7pPr>
              <a:defRPr sz="1500"/>
            </a:lvl7pPr>
            <a:lvl8pPr>
              <a:defRPr sz="1500"/>
            </a:lvl8pPr>
            <a:lvl9pPr>
              <a:defRPr sz="1500"/>
            </a:lvl9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dirty="0"/>
              <a:t>Click to edit Master text styles</a:t>
            </a:r>
          </a:p>
        </p:txBody>
      </p:sp>
      <p:sp>
        <p:nvSpPr>
          <p:cNvPr id="8" name="Slide Number Placeholder 5"/>
          <p:cNvSpPr>
            <a:spLocks noGrp="1"/>
          </p:cNvSpPr>
          <p:nvPr>
            <p:ph type="sldNum" sz="quarter" idx="10"/>
          </p:nvPr>
        </p:nvSpPr>
        <p:spPr/>
        <p:txBody>
          <a:bodyPr/>
          <a:lstStyle>
            <a:lvl1pPr>
              <a:defRPr/>
            </a:lvl1pPr>
          </a:lstStyle>
          <a:p>
            <a:fld id="{07B34F6D-27DC-4F94-8982-5FFA21468BA5}" type="slidenum">
              <a:rPr lang="en-US" altLang="en-US"/>
              <a:pPr/>
              <a:t>‹#›</a:t>
            </a:fld>
            <a:endParaRPr lang="en-US" altLang="en-US"/>
          </a:p>
        </p:txBody>
      </p:sp>
    </p:spTree>
    <p:extLst>
      <p:ext uri="{BB962C8B-B14F-4D97-AF65-F5344CB8AC3E}">
        <p14:creationId xmlns:p14="http://schemas.microsoft.com/office/powerpoint/2010/main" val="107813244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5" name="Straight Connector 4"/>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792288" y="3600450"/>
            <a:ext cx="5486400" cy="425054"/>
          </a:xfrm>
        </p:spPr>
        <p:txBody>
          <a:bodyPr/>
          <a:lstStyle>
            <a:lvl1pPr algn="l">
              <a:defRPr sz="1500" b="0">
                <a:solidFill>
                  <a:srgbClr val="595959"/>
                </a:solidFill>
              </a:defRPr>
            </a:lvl1pPr>
          </a:lstStyle>
          <a:p>
            <a:r>
              <a:rPr lang="en-CA" dirty="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2400">
                <a:solidFill>
                  <a:srgbClr val="595959"/>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rgbClr val="595959"/>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CA" dirty="0"/>
              <a:t>Click to edit Master text styles</a:t>
            </a:r>
          </a:p>
        </p:txBody>
      </p:sp>
      <p:sp>
        <p:nvSpPr>
          <p:cNvPr id="6" name="Slide Number Placeholder 5"/>
          <p:cNvSpPr>
            <a:spLocks noGrp="1"/>
          </p:cNvSpPr>
          <p:nvPr>
            <p:ph type="sldNum" sz="quarter" idx="10"/>
          </p:nvPr>
        </p:nvSpPr>
        <p:spPr/>
        <p:txBody>
          <a:bodyPr/>
          <a:lstStyle>
            <a:lvl1pPr>
              <a:defRPr/>
            </a:lvl1pPr>
          </a:lstStyle>
          <a:p>
            <a:fld id="{098A5B3A-4079-4B46-A0FF-A550B3FE2682}" type="slidenum">
              <a:rPr lang="en-US" altLang="en-US"/>
              <a:pPr/>
              <a:t>‹#›</a:t>
            </a:fld>
            <a:endParaRPr lang="en-US" altLang="en-US"/>
          </a:p>
        </p:txBody>
      </p:sp>
    </p:spTree>
    <p:extLst>
      <p:ext uri="{BB962C8B-B14F-4D97-AF65-F5344CB8AC3E}">
        <p14:creationId xmlns:p14="http://schemas.microsoft.com/office/powerpoint/2010/main" val="3302610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2" name="Title 1"/>
          <p:cNvSpPr>
            <a:spLocks noGrp="1"/>
          </p:cNvSpPr>
          <p:nvPr>
            <p:ph type="ctrTitle" hasCustomPrompt="1"/>
          </p:nvPr>
        </p:nvSpPr>
        <p:spPr>
          <a:xfrm>
            <a:off x="3105952" y="1543051"/>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2" y="2380001"/>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5" name="Text Placeholder 4"/>
          <p:cNvSpPr>
            <a:spLocks noGrp="1"/>
          </p:cNvSpPr>
          <p:nvPr>
            <p:ph type="body" sz="quarter" idx="10"/>
          </p:nvPr>
        </p:nvSpPr>
        <p:spPr>
          <a:xfrm>
            <a:off x="3106740" y="4117972"/>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2"/>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7714" y="956309"/>
            <a:ext cx="2626935" cy="386159"/>
          </a:xfrm>
          <a:prstGeom prst="rect">
            <a:avLst/>
          </a:prstGeom>
        </p:spPr>
      </p:pic>
    </p:spTree>
    <p:extLst>
      <p:ext uri="{BB962C8B-B14F-4D97-AF65-F5344CB8AC3E}">
        <p14:creationId xmlns:p14="http://schemas.microsoft.com/office/powerpoint/2010/main" val="13374986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solidFill>
                  <a:srgbClr val="0082C9"/>
                </a:solidFill>
              </a:defRPr>
            </a:lvl1pPr>
          </a:lstStyle>
          <a:p>
            <a:r>
              <a:rPr lang="en-CA" dirty="0"/>
              <a:t>Click to edit Master title style</a:t>
            </a:r>
            <a:endParaRPr lang="en-US" dirty="0"/>
          </a:p>
        </p:txBody>
      </p:sp>
      <p:sp>
        <p:nvSpPr>
          <p:cNvPr id="3" name="Vertical Text Placeholder 2"/>
          <p:cNvSpPr>
            <a:spLocks noGrp="1"/>
          </p:cNvSpPr>
          <p:nvPr>
            <p:ph type="body" orient="vert" idx="1"/>
          </p:nvPr>
        </p:nvSpPr>
        <p:spPr/>
        <p:txBody>
          <a:bodyPr vert="eaVert"/>
          <a:lstStyle>
            <a:lvl1pPr>
              <a:buClr>
                <a:srgbClr val="0082C9"/>
              </a:buClr>
              <a:defRPr/>
            </a:lvl1pPr>
            <a:lvl2pPr>
              <a:buClr>
                <a:srgbClr val="0082C9"/>
              </a:buClr>
              <a:defRPr/>
            </a:lvl2pPr>
            <a:lvl3pPr>
              <a:buClr>
                <a:srgbClr val="0082C9"/>
              </a:buClr>
              <a:defRPr/>
            </a:lvl3pPr>
            <a:lvl4pPr>
              <a:buClr>
                <a:srgbClr val="0082C9"/>
              </a:buClr>
              <a:defRPr/>
            </a:lvl4pPr>
            <a:lvl5pPr>
              <a:buClr>
                <a:srgbClr val="0082C9"/>
              </a:buClr>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5" name="Slide Number Placeholder 5"/>
          <p:cNvSpPr>
            <a:spLocks noGrp="1"/>
          </p:cNvSpPr>
          <p:nvPr>
            <p:ph type="sldNum" sz="quarter" idx="10"/>
          </p:nvPr>
        </p:nvSpPr>
        <p:spPr/>
        <p:txBody>
          <a:bodyPr/>
          <a:lstStyle>
            <a:lvl1pPr>
              <a:defRPr/>
            </a:lvl1pPr>
          </a:lstStyle>
          <a:p>
            <a:fld id="{949DFE12-9688-42E0-BA90-99DAB2AC9520}" type="slidenum">
              <a:rPr lang="en-US" altLang="en-US"/>
              <a:pPr/>
              <a:t>‹#›</a:t>
            </a:fld>
            <a:endParaRPr lang="en-US" altLang="en-US"/>
          </a:p>
        </p:txBody>
      </p:sp>
    </p:spTree>
    <p:extLst>
      <p:ext uri="{BB962C8B-B14F-4D97-AF65-F5344CB8AC3E}">
        <p14:creationId xmlns:p14="http://schemas.microsoft.com/office/powerpoint/2010/main" val="128522139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2C9"/>
                </a:solidFill>
              </a:defRPr>
            </a:lvl1pPr>
          </a:lstStyle>
          <a:p>
            <a:r>
              <a:rPr lang="en-US" dirty="0"/>
              <a:t>Click to edit Master title style</a:t>
            </a:r>
            <a:endParaRPr lang="en-CA" dirty="0"/>
          </a:p>
        </p:txBody>
      </p:sp>
      <p:sp>
        <p:nvSpPr>
          <p:cNvPr id="3" name="Slide Number Placeholder 2"/>
          <p:cNvSpPr>
            <a:spLocks noGrp="1"/>
          </p:cNvSpPr>
          <p:nvPr>
            <p:ph type="sldNum" sz="quarter" idx="10"/>
          </p:nvPr>
        </p:nvSpPr>
        <p:spPr/>
        <p:txBody>
          <a:bodyPr/>
          <a:lstStyle/>
          <a:p>
            <a:fld id="{4AF31215-D414-49A1-B0BE-FA6A849F09BB}" type="slidenum">
              <a:rPr lang="en-US" altLang="en-US" smtClean="0"/>
              <a:pPr/>
              <a:t>‹#›</a:t>
            </a:fld>
            <a:endParaRPr lang="en-US" altLang="en-US"/>
          </a:p>
        </p:txBody>
      </p:sp>
      <p:cxnSp>
        <p:nvCxnSpPr>
          <p:cNvPr id="4" name="Straight Connector 3"/>
          <p:cNvCxnSpPr/>
          <p:nvPr userDrawn="1"/>
        </p:nvCxnSpPr>
        <p:spPr>
          <a:xfrm>
            <a:off x="487364" y="4707731"/>
            <a:ext cx="8199437" cy="0"/>
          </a:xfrm>
          <a:prstGeom prst="line">
            <a:avLst/>
          </a:prstGeom>
          <a:ln w="3175" cmpd="sng">
            <a:solidFill>
              <a:srgbClr val="7F7F7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045803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1" name="Picture 7" descr="maple_leaf.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40288681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3" name="Subtitle 2"/>
          <p:cNvSpPr txBox="1">
            <a:spLocks/>
          </p:cNvSpPr>
          <p:nvPr userDrawn="1"/>
        </p:nvSpPr>
        <p:spPr>
          <a:xfrm>
            <a:off x="513023" y="2172358"/>
            <a:ext cx="3135932" cy="264684"/>
          </a:xfrm>
          <a:prstGeom prst="rect">
            <a:avLst/>
          </a:prstGeom>
        </p:spPr>
        <p:txBody>
          <a:bodyPr lIns="68563" tIns="34282" rIns="68563" bIns="34282"/>
          <a:lstStyle/>
          <a:p>
            <a:pPr defTabSz="342815">
              <a:spcBef>
                <a:spcPts val="0"/>
              </a:spcBef>
              <a:buFont typeface="Arial" pitchFamily="34" charset="0"/>
              <a:buNone/>
              <a:defRPr/>
            </a:pPr>
            <a:r>
              <a:rPr lang="en-CA" sz="750" dirty="0">
                <a:solidFill>
                  <a:prstClr val="white"/>
                </a:solidFill>
                <a:latin typeface="Akkurat"/>
                <a:cs typeface="Akkurat"/>
              </a:rPr>
              <a:t>Date</a:t>
            </a:r>
            <a:endParaRPr lang="en-US" sz="750" dirty="0">
              <a:solidFill>
                <a:prstClr val="white"/>
              </a:solidFill>
              <a:latin typeface="Akkurat"/>
              <a:cs typeface="Akkurat"/>
            </a:endParaRPr>
          </a:p>
        </p:txBody>
      </p:sp>
      <p:sp>
        <p:nvSpPr>
          <p:cNvPr id="4" name="Title Placeholder 1"/>
          <p:cNvSpPr>
            <a:spLocks noGrp="1"/>
          </p:cNvSpPr>
          <p:nvPr>
            <p:ph type="title"/>
          </p:nvPr>
        </p:nvSpPr>
        <p:spPr>
          <a:xfrm>
            <a:off x="440328" y="305228"/>
            <a:ext cx="8243068" cy="498649"/>
          </a:xfrm>
          <a:prstGeom prst="rect">
            <a:avLst/>
          </a:prstGeom>
        </p:spPr>
        <p:txBody>
          <a:bodyPr vert="horz" lIns="0" tIns="0" rIns="0" bIns="0" rtlCol="0" anchor="t" anchorCtr="0">
            <a:noAutofit/>
          </a:bodyPr>
          <a:lstStyle/>
          <a:p>
            <a:endParaRPr lang="en-US" dirty="0"/>
          </a:p>
        </p:txBody>
      </p:sp>
      <p:sp>
        <p:nvSpPr>
          <p:cNvPr id="6" name="Content Placeholder 2"/>
          <p:cNvSpPr>
            <a:spLocks noGrp="1"/>
          </p:cNvSpPr>
          <p:nvPr>
            <p:ph idx="1" hasCustomPrompt="1"/>
          </p:nvPr>
        </p:nvSpPr>
        <p:spPr>
          <a:xfrm>
            <a:off x="440328" y="918415"/>
            <a:ext cx="8243068" cy="3548751"/>
          </a:xfrm>
          <a:prstGeom prst="rect">
            <a:avLst/>
          </a:prstGeom>
        </p:spPr>
        <p:txBody>
          <a:bodyPr lIns="0" tIns="0" rIns="0" bIns="0"/>
          <a:lstStyle>
            <a:lvl1pPr marL="257175" marR="0" indent="-257175" algn="l" defTabSz="685730" rtl="0" eaLnBrk="0" fontAlgn="base" latinLnBrk="0" hangingPunct="0">
              <a:lnSpc>
                <a:spcPct val="100000"/>
              </a:lnSpc>
              <a:spcBef>
                <a:spcPts val="0"/>
              </a:spcBef>
              <a:spcAft>
                <a:spcPct val="0"/>
              </a:spcAft>
              <a:buClrTx/>
              <a:buSzTx/>
              <a:buFont typeface="Arial"/>
              <a:buChar char="•"/>
              <a:tabLst/>
              <a:defRPr sz="1500">
                <a:solidFill>
                  <a:srgbClr val="696969"/>
                </a:solidFill>
                <a:latin typeface="Arial"/>
                <a:cs typeface="Arial"/>
              </a:defRPr>
            </a:lvl1pPr>
            <a:lvl2pPr marL="342815" indent="-89132">
              <a:spcBef>
                <a:spcPts val="750"/>
              </a:spcBef>
              <a:spcAft>
                <a:spcPts val="300"/>
              </a:spcAft>
              <a:buSzPct val="80000"/>
              <a:buFont typeface="Arial"/>
              <a:buChar char="•"/>
              <a:defRPr sz="1350" baseline="0">
                <a:solidFill>
                  <a:srgbClr val="696969"/>
                </a:solidFill>
                <a:latin typeface="Arial"/>
                <a:cs typeface="Arial"/>
              </a:defRPr>
            </a:lvl2pPr>
            <a:lvl3pPr marL="685631" indent="-89132">
              <a:spcBef>
                <a:spcPts val="750"/>
              </a:spcBef>
              <a:spcAft>
                <a:spcPts val="300"/>
              </a:spcAft>
              <a:buSzPct val="80000"/>
              <a:defRPr sz="1200">
                <a:solidFill>
                  <a:srgbClr val="696969"/>
                </a:solidFill>
                <a:latin typeface="Arial"/>
                <a:cs typeface="Arial"/>
              </a:defRPr>
            </a:lvl3pPr>
            <a:lvl4pPr marL="1028446" indent="-89132">
              <a:spcBef>
                <a:spcPts val="750"/>
              </a:spcBef>
              <a:spcAft>
                <a:spcPts val="300"/>
              </a:spcAft>
              <a:buSzPct val="80000"/>
              <a:buFont typeface="Arial"/>
              <a:buChar char="•"/>
              <a:defRPr sz="900">
                <a:solidFill>
                  <a:srgbClr val="696969"/>
                </a:solidFill>
                <a:latin typeface="Arial"/>
                <a:cs typeface="Arial"/>
              </a:defRPr>
            </a:lvl4pPr>
            <a:lvl5pPr marL="1371261" indent="-89132">
              <a:spcBef>
                <a:spcPts val="750"/>
              </a:spcBef>
              <a:spcAft>
                <a:spcPts val="300"/>
              </a:spcAft>
              <a:buSzPct val="80000"/>
              <a:buFont typeface="Arial"/>
              <a:buChar char="•"/>
              <a:defRPr sz="825">
                <a:solidFill>
                  <a:srgbClr val="696969"/>
                </a:solidFill>
                <a:latin typeface="Arial"/>
                <a:cs typeface="Arial"/>
              </a:defRPr>
            </a:lvl5pPr>
          </a:lstStyle>
          <a:p>
            <a:pPr marL="0" marR="0" lvl="0" indent="0" algn="l" defTabSz="685730" rtl="0" eaLnBrk="0" fontAlgn="base" latinLnBrk="0" hangingPunct="0">
              <a:lnSpc>
                <a:spcPct val="100000"/>
              </a:lnSpc>
              <a:spcBef>
                <a:spcPts val="0"/>
              </a:spcBef>
              <a:spcAft>
                <a:spcPct val="0"/>
              </a:spcAft>
              <a:buClrTx/>
              <a:buSzTx/>
              <a:buFontTx/>
              <a:buNone/>
              <a:tabLst/>
              <a:defRPr/>
            </a:pPr>
            <a:r>
              <a:rPr lang="en-US" dirty="0"/>
              <a:t>Click to add bullet points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339057963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5913C49-45AE-4926-BFC9-EBF79FA12E5C}" type="datetimeFigureOut">
              <a:rPr lang="en-US" smtClean="0"/>
              <a:t>18-02-24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289397596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913C49-45AE-4926-BFC9-EBF79FA12E5C}" type="datetimeFigureOut">
              <a:rPr lang="en-US" smtClean="0"/>
              <a:t>18-02-24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197945151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913C49-45AE-4926-BFC9-EBF79FA12E5C}" type="datetimeFigureOut">
              <a:rPr lang="en-US" smtClean="0"/>
              <a:t>18-02-24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297611543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913C49-45AE-4926-BFC9-EBF79FA12E5C}" type="datetimeFigureOut">
              <a:rPr lang="en-US" smtClean="0"/>
              <a:t>18-02-24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403558231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5913C49-45AE-4926-BFC9-EBF79FA12E5C}" type="datetimeFigureOut">
              <a:rPr lang="en-US" smtClean="0"/>
              <a:t>18-02-24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65244311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913C49-45AE-4926-BFC9-EBF79FA12E5C}" type="datetimeFigureOut">
              <a:rPr lang="en-US" smtClean="0"/>
              <a:t>18-02-24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439626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108718756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913C49-45AE-4926-BFC9-EBF79FA12E5C}" type="datetimeFigureOut">
              <a:rPr lang="en-US" smtClean="0"/>
              <a:t>18-02-24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154348528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913C49-45AE-4926-BFC9-EBF79FA12E5C}" type="datetimeFigureOut">
              <a:rPr lang="en-US" smtClean="0"/>
              <a:t>18-02-24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102097073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5913C49-45AE-4926-BFC9-EBF79FA12E5C}" type="datetimeFigureOut">
              <a:rPr lang="en-US" smtClean="0"/>
              <a:t>18-02-24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243505569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913C49-45AE-4926-BFC9-EBF79FA12E5C}" type="datetimeFigureOut">
              <a:rPr lang="en-US" smtClean="0"/>
              <a:t>18-02-24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69516754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913C49-45AE-4926-BFC9-EBF79FA12E5C}" type="datetimeFigureOut">
              <a:rPr lang="en-US" smtClean="0"/>
              <a:t>18-02-24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84B31C-C8E6-4C46-847A-471BE8E42805}" type="slidenum">
              <a:rPr lang="en-US" smtClean="0"/>
              <a:t>‹#›</a:t>
            </a:fld>
            <a:endParaRPr lang="en-US"/>
          </a:p>
        </p:txBody>
      </p:sp>
    </p:spTree>
    <p:extLst>
      <p:ext uri="{BB962C8B-B14F-4D97-AF65-F5344CB8AC3E}">
        <p14:creationId xmlns:p14="http://schemas.microsoft.com/office/powerpoint/2010/main" val="211329464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p:cNvSpPr txBox="1">
            <a:spLocks/>
          </p:cNvSpPr>
          <p:nvPr userDrawn="1"/>
        </p:nvSpPr>
        <p:spPr>
          <a:xfrm>
            <a:off x="3962400" y="1170628"/>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15" name="Rectangle 14"/>
          <p:cNvSpPr/>
          <p:nvPr userDrawn="1"/>
        </p:nvSpPr>
        <p:spPr>
          <a:xfrm>
            <a:off x="231434" y="1543052"/>
            <a:ext cx="1723013" cy="3363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
        <p:nvSpPr>
          <p:cNvPr id="16" name="Title 1"/>
          <p:cNvSpPr>
            <a:spLocks noGrp="1"/>
          </p:cNvSpPr>
          <p:nvPr>
            <p:ph type="ctrTitle" hasCustomPrompt="1"/>
          </p:nvPr>
        </p:nvSpPr>
        <p:spPr>
          <a:xfrm>
            <a:off x="2323438" y="1096886"/>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17" name="Subtitle 2"/>
          <p:cNvSpPr>
            <a:spLocks noGrp="1"/>
          </p:cNvSpPr>
          <p:nvPr>
            <p:ph type="subTitle" idx="1" hasCustomPrompt="1"/>
          </p:nvPr>
        </p:nvSpPr>
        <p:spPr>
          <a:xfrm>
            <a:off x="2323438" y="1933835"/>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18" name="Rectangle 17"/>
          <p:cNvSpPr/>
          <p:nvPr userDrawn="1"/>
        </p:nvSpPr>
        <p:spPr>
          <a:xfrm>
            <a:off x="231432" y="0"/>
            <a:ext cx="1723012"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1432" y="977546"/>
            <a:ext cx="1723012" cy="322271"/>
          </a:xfrm>
          <a:prstGeom prst="rect">
            <a:avLst/>
          </a:prstGeom>
        </p:spPr>
      </p:pic>
    </p:spTree>
    <p:extLst>
      <p:ext uri="{BB962C8B-B14F-4D97-AF65-F5344CB8AC3E}">
        <p14:creationId xmlns:p14="http://schemas.microsoft.com/office/powerpoint/2010/main" val="52828398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2"/>
          <p:cNvSpPr/>
          <p:nvPr userDrawn="1"/>
        </p:nvSpPr>
        <p:spPr>
          <a:xfrm>
            <a:off x="-5539" y="-1001"/>
            <a:ext cx="9149539" cy="24441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342900"/>
            <a:endParaRPr lang="en-US" sz="1350">
              <a:solidFill>
                <a:prstClr val="white"/>
              </a:solidFill>
            </a:endParaRPr>
          </a:p>
        </p:txBody>
      </p:sp>
      <p:sp>
        <p:nvSpPr>
          <p:cNvPr id="4" name="Rectangle 3"/>
          <p:cNvSpPr/>
          <p:nvPr userDrawn="1"/>
        </p:nvSpPr>
        <p:spPr>
          <a:xfrm>
            <a:off x="5614433" y="3426241"/>
            <a:ext cx="1914837" cy="230832"/>
          </a:xfrm>
          <a:prstGeom prst="rect">
            <a:avLst/>
          </a:prstGeom>
        </p:spPr>
        <p:txBody>
          <a:bodyPr wrap="square">
            <a:spAutoFit/>
          </a:bodyPr>
          <a:lstStyle/>
          <a:p>
            <a:pPr defTabSz="342900"/>
            <a:r>
              <a:rPr lang="en-IE" sz="900" dirty="0">
                <a:solidFill>
                  <a:srgbClr val="282828"/>
                </a:solidFill>
                <a:latin typeface="Calibri Light" panose="020F0302020204030204" pitchFamily="34" charset="0"/>
                <a:cs typeface="Helvetica" panose="020B0604020202020204" pitchFamily="34" charset="0"/>
              </a:rPr>
              <a:t>+353 87 238 6136</a:t>
            </a:r>
            <a:endParaRPr lang="en-US" sz="900" dirty="0">
              <a:solidFill>
                <a:srgbClr val="282828">
                  <a:lumMod val="90000"/>
                  <a:lumOff val="10000"/>
                </a:srgbClr>
              </a:solidFill>
              <a:latin typeface="Calibri Light" panose="020F0302020204030204" pitchFamily="34" charset="0"/>
              <a:cs typeface="Helvetica" panose="020B0604020202020204" pitchFamily="34" charset="0"/>
            </a:endParaRPr>
          </a:p>
        </p:txBody>
      </p:sp>
      <p:grpSp>
        <p:nvGrpSpPr>
          <p:cNvPr id="5" name="Group 4"/>
          <p:cNvGrpSpPr/>
          <p:nvPr userDrawn="1"/>
        </p:nvGrpSpPr>
        <p:grpSpPr>
          <a:xfrm>
            <a:off x="4947402" y="3334630"/>
            <a:ext cx="574757" cy="433655"/>
            <a:chOff x="5958418" y="3997855"/>
            <a:chExt cx="741890" cy="741890"/>
          </a:xfrm>
        </p:grpSpPr>
        <p:sp>
          <p:nvSpPr>
            <p:cNvPr id="6" name="Oval 9"/>
            <p:cNvSpPr>
              <a:spLocks noChangeArrowheads="1"/>
            </p:cNvSpPr>
            <p:nvPr/>
          </p:nvSpPr>
          <p:spPr bwMode="auto">
            <a:xfrm>
              <a:off x="5958418" y="3997855"/>
              <a:ext cx="741890" cy="741890"/>
            </a:xfrm>
            <a:prstGeom prst="ellipse">
              <a:avLst/>
            </a:pr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pPr defTabSz="342900"/>
              <a:endParaRPr lang="en-US" sz="1200" dirty="0">
                <a:solidFill>
                  <a:srgbClr val="282828"/>
                </a:solidFill>
              </a:endParaRPr>
            </a:p>
          </p:txBody>
        </p:sp>
        <p:sp>
          <p:nvSpPr>
            <p:cNvPr id="7" name="Freeform 93"/>
            <p:cNvSpPr>
              <a:spLocks/>
            </p:cNvSpPr>
            <p:nvPr/>
          </p:nvSpPr>
          <p:spPr bwMode="auto">
            <a:xfrm>
              <a:off x="6130926" y="4160838"/>
              <a:ext cx="319088" cy="477838"/>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342900"/>
              <a:endParaRPr lang="en-US" sz="1200">
                <a:solidFill>
                  <a:srgbClr val="282828"/>
                </a:solidFill>
              </a:endParaRPr>
            </a:p>
          </p:txBody>
        </p:sp>
        <p:sp>
          <p:nvSpPr>
            <p:cNvPr id="8" name="Freeform 94"/>
            <p:cNvSpPr>
              <a:spLocks/>
            </p:cNvSpPr>
            <p:nvPr/>
          </p:nvSpPr>
          <p:spPr bwMode="auto">
            <a:xfrm>
              <a:off x="6199188" y="4111625"/>
              <a:ext cx="139700" cy="176213"/>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342900"/>
              <a:endParaRPr lang="en-US" sz="1200">
                <a:solidFill>
                  <a:srgbClr val="282828"/>
                </a:solidFill>
              </a:endParaRPr>
            </a:p>
          </p:txBody>
        </p:sp>
        <p:sp>
          <p:nvSpPr>
            <p:cNvPr id="9" name="Freeform 95"/>
            <p:cNvSpPr>
              <a:spLocks/>
            </p:cNvSpPr>
            <p:nvPr/>
          </p:nvSpPr>
          <p:spPr bwMode="auto">
            <a:xfrm>
              <a:off x="6384926" y="4432300"/>
              <a:ext cx="139700" cy="174625"/>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342900"/>
              <a:endParaRPr lang="en-US" sz="1200">
                <a:solidFill>
                  <a:srgbClr val="282828"/>
                </a:solidFill>
              </a:endParaRPr>
            </a:p>
          </p:txBody>
        </p:sp>
      </p:grpSp>
      <p:sp>
        <p:nvSpPr>
          <p:cNvPr id="10" name="Rectangle 9"/>
          <p:cNvSpPr/>
          <p:nvPr userDrawn="1"/>
        </p:nvSpPr>
        <p:spPr>
          <a:xfrm>
            <a:off x="5611630" y="3984813"/>
            <a:ext cx="1657628" cy="230832"/>
          </a:xfrm>
          <a:prstGeom prst="rect">
            <a:avLst/>
          </a:prstGeom>
        </p:spPr>
        <p:txBody>
          <a:bodyPr wrap="square">
            <a:spAutoFit/>
          </a:bodyPr>
          <a:lstStyle/>
          <a:p>
            <a:pPr defTabSz="342900"/>
            <a:r>
              <a:rPr lang="en-US" sz="900" dirty="0">
                <a:solidFill>
                  <a:srgbClr val="282828">
                    <a:lumMod val="90000"/>
                    <a:lumOff val="10000"/>
                  </a:srgbClr>
                </a:solidFill>
                <a:latin typeface="Calibri Light" panose="020F0302020204030204" pitchFamily="34" charset="0"/>
                <a:cs typeface="Helvetica" panose="020B0604020202020204" pitchFamily="34" charset="0"/>
              </a:rPr>
              <a:t>@</a:t>
            </a:r>
            <a:r>
              <a:rPr lang="en-US" sz="900" dirty="0" err="1">
                <a:solidFill>
                  <a:srgbClr val="282828">
                    <a:lumMod val="90000"/>
                    <a:lumOff val="10000"/>
                  </a:srgbClr>
                </a:solidFill>
                <a:latin typeface="Calibri Light" panose="020F0302020204030204" pitchFamily="34" charset="0"/>
                <a:cs typeface="Helvetica" panose="020B0604020202020204" pitchFamily="34" charset="0"/>
              </a:rPr>
              <a:t>gerrymcgovern</a:t>
            </a:r>
            <a:endParaRPr lang="en-US" sz="900" dirty="0">
              <a:solidFill>
                <a:srgbClr val="282828">
                  <a:lumMod val="90000"/>
                  <a:lumOff val="10000"/>
                </a:srgbClr>
              </a:solidFill>
              <a:latin typeface="Calibri Light" panose="020F0302020204030204" pitchFamily="34" charset="0"/>
              <a:cs typeface="Helvetica" panose="020B0604020202020204" pitchFamily="34" charset="0"/>
            </a:endParaRPr>
          </a:p>
        </p:txBody>
      </p:sp>
      <p:grpSp>
        <p:nvGrpSpPr>
          <p:cNvPr id="11" name="Group 10"/>
          <p:cNvGrpSpPr/>
          <p:nvPr userDrawn="1"/>
        </p:nvGrpSpPr>
        <p:grpSpPr>
          <a:xfrm>
            <a:off x="4947403" y="3880344"/>
            <a:ext cx="574757" cy="433655"/>
            <a:chOff x="6665976" y="2876550"/>
            <a:chExt cx="464756" cy="465910"/>
          </a:xfrm>
        </p:grpSpPr>
        <p:sp>
          <p:nvSpPr>
            <p:cNvPr id="12" name="Freeform 104"/>
            <p:cNvSpPr>
              <a:spLocks/>
            </p:cNvSpPr>
            <p:nvPr/>
          </p:nvSpPr>
          <p:spPr bwMode="auto">
            <a:xfrm>
              <a:off x="6665976" y="2876550"/>
              <a:ext cx="464756" cy="46591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pPr defTabSz="342900"/>
              <a:endParaRPr lang="en-US" sz="1200" dirty="0">
                <a:solidFill>
                  <a:srgbClr val="282828"/>
                </a:solidFill>
              </a:endParaRPr>
            </a:p>
          </p:txBody>
        </p:sp>
        <p:sp>
          <p:nvSpPr>
            <p:cNvPr id="13" name="Freeform 103"/>
            <p:cNvSpPr>
              <a:spLocks/>
            </p:cNvSpPr>
            <p:nvPr/>
          </p:nvSpPr>
          <p:spPr bwMode="auto">
            <a:xfrm>
              <a:off x="6762670" y="2999174"/>
              <a:ext cx="271368" cy="220662"/>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342900"/>
              <a:endParaRPr lang="en-US" sz="1200">
                <a:solidFill>
                  <a:srgbClr val="282828"/>
                </a:solidFill>
              </a:endParaRPr>
            </a:p>
          </p:txBody>
        </p:sp>
      </p:grpSp>
      <p:sp>
        <p:nvSpPr>
          <p:cNvPr id="14" name="Rectangle 13"/>
          <p:cNvSpPr/>
          <p:nvPr userDrawn="1"/>
        </p:nvSpPr>
        <p:spPr>
          <a:xfrm>
            <a:off x="5611631" y="2907053"/>
            <a:ext cx="2922220" cy="230832"/>
          </a:xfrm>
          <a:prstGeom prst="rect">
            <a:avLst/>
          </a:prstGeom>
        </p:spPr>
        <p:txBody>
          <a:bodyPr wrap="square">
            <a:spAutoFit/>
          </a:bodyPr>
          <a:lstStyle/>
          <a:p>
            <a:pPr defTabSz="342900"/>
            <a:r>
              <a:rPr lang="en-US" sz="900" dirty="0">
                <a:solidFill>
                  <a:srgbClr val="282828">
                    <a:lumMod val="90000"/>
                    <a:lumOff val="10000"/>
                  </a:srgbClr>
                </a:solidFill>
                <a:latin typeface="Calibri Light" panose="020F0302020204030204" pitchFamily="34" charset="0"/>
                <a:cs typeface="Helvetica" panose="020B0604020202020204" pitchFamily="34" charset="0"/>
              </a:rPr>
              <a:t>gerry@customercarewords.com</a:t>
            </a:r>
          </a:p>
        </p:txBody>
      </p:sp>
      <p:grpSp>
        <p:nvGrpSpPr>
          <p:cNvPr id="15" name="Group 14"/>
          <p:cNvGrpSpPr/>
          <p:nvPr userDrawn="1"/>
        </p:nvGrpSpPr>
        <p:grpSpPr>
          <a:xfrm>
            <a:off x="4957444" y="2802581"/>
            <a:ext cx="574757" cy="433655"/>
            <a:chOff x="3465149" y="1128560"/>
            <a:chExt cx="527482" cy="528790"/>
          </a:xfrm>
        </p:grpSpPr>
        <p:sp>
          <p:nvSpPr>
            <p:cNvPr id="16" name="Freeform 104"/>
            <p:cNvSpPr>
              <a:spLocks/>
            </p:cNvSpPr>
            <p:nvPr/>
          </p:nvSpPr>
          <p:spPr bwMode="auto">
            <a:xfrm>
              <a:off x="3465149" y="1128560"/>
              <a:ext cx="527482" cy="52879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pPr defTabSz="342900"/>
              <a:endParaRPr lang="en-US" sz="1200" dirty="0">
                <a:solidFill>
                  <a:srgbClr val="282828"/>
                </a:solidFill>
              </a:endParaRPr>
            </a:p>
          </p:txBody>
        </p:sp>
        <p:grpSp>
          <p:nvGrpSpPr>
            <p:cNvPr id="17" name="Group 11"/>
            <p:cNvGrpSpPr>
              <a:grpSpLocks noChangeAspect="1"/>
            </p:cNvGrpSpPr>
            <p:nvPr/>
          </p:nvGrpSpPr>
          <p:grpSpPr bwMode="auto">
            <a:xfrm>
              <a:off x="3571581" y="1246159"/>
              <a:ext cx="314620" cy="293592"/>
              <a:chOff x="2678" y="1431"/>
              <a:chExt cx="404" cy="377"/>
            </a:xfrm>
            <a:solidFill>
              <a:schemeClr val="tx1"/>
            </a:solidFill>
          </p:grpSpPr>
          <p:sp>
            <p:nvSpPr>
              <p:cNvPr id="18" name="Freeform 12"/>
              <p:cNvSpPr>
                <a:spLocks noEditPoints="1"/>
              </p:cNvSpPr>
              <p:nvPr/>
            </p:nvSpPr>
            <p:spPr bwMode="auto">
              <a:xfrm>
                <a:off x="2796" y="1482"/>
                <a:ext cx="168" cy="173"/>
              </a:xfrm>
              <a:custGeom>
                <a:avLst/>
                <a:gdLst>
                  <a:gd name="T0" fmla="*/ 32 w 70"/>
                  <a:gd name="T1" fmla="*/ 72 h 72"/>
                  <a:gd name="T2" fmla="*/ 0 w 70"/>
                  <a:gd name="T3" fmla="*/ 40 h 72"/>
                  <a:gd name="T4" fmla="*/ 39 w 70"/>
                  <a:gd name="T5" fmla="*/ 0 h 72"/>
                  <a:gd name="T6" fmla="*/ 70 w 70"/>
                  <a:gd name="T7" fmla="*/ 30 h 72"/>
                  <a:gd name="T8" fmla="*/ 50 w 70"/>
                  <a:gd name="T9" fmla="*/ 55 h 72"/>
                  <a:gd name="T10" fmla="*/ 41 w 70"/>
                  <a:gd name="T11" fmla="*/ 49 h 72"/>
                  <a:gd name="T12" fmla="*/ 28 w 70"/>
                  <a:gd name="T13" fmla="*/ 55 h 72"/>
                  <a:gd name="T14" fmla="*/ 16 w 70"/>
                  <a:gd name="T15" fmla="*/ 41 h 72"/>
                  <a:gd name="T16" fmla="*/ 40 w 70"/>
                  <a:gd name="T17" fmla="*/ 16 h 72"/>
                  <a:gd name="T18" fmla="*/ 53 w 70"/>
                  <a:gd name="T19" fmla="*/ 19 h 72"/>
                  <a:gd name="T20" fmla="*/ 54 w 70"/>
                  <a:gd name="T21" fmla="*/ 19 h 72"/>
                  <a:gd name="T22" fmla="*/ 50 w 70"/>
                  <a:gd name="T23" fmla="*/ 39 h 72"/>
                  <a:gd name="T24" fmla="*/ 51 w 70"/>
                  <a:gd name="T25" fmla="*/ 46 h 72"/>
                  <a:gd name="T26" fmla="*/ 52 w 70"/>
                  <a:gd name="T27" fmla="*/ 46 h 72"/>
                  <a:gd name="T28" fmla="*/ 52 w 70"/>
                  <a:gd name="T29" fmla="*/ 46 h 72"/>
                  <a:gd name="T30" fmla="*/ 60 w 70"/>
                  <a:gd name="T31" fmla="*/ 31 h 72"/>
                  <a:gd name="T32" fmla="*/ 38 w 70"/>
                  <a:gd name="T33" fmla="*/ 8 h 72"/>
                  <a:gd name="T34" fmla="*/ 10 w 70"/>
                  <a:gd name="T35" fmla="*/ 39 h 72"/>
                  <a:gd name="T36" fmla="*/ 34 w 70"/>
                  <a:gd name="T37" fmla="*/ 64 h 72"/>
                  <a:gd name="T38" fmla="*/ 49 w 70"/>
                  <a:gd name="T39" fmla="*/ 61 h 72"/>
                  <a:gd name="T40" fmla="*/ 50 w 70"/>
                  <a:gd name="T41" fmla="*/ 60 h 72"/>
                  <a:gd name="T42" fmla="*/ 52 w 70"/>
                  <a:gd name="T43" fmla="*/ 68 h 72"/>
                  <a:gd name="T44" fmla="*/ 51 w 70"/>
                  <a:gd name="T45" fmla="*/ 69 h 72"/>
                  <a:gd name="T46" fmla="*/ 32 w 70"/>
                  <a:gd name="T47" fmla="*/ 72 h 72"/>
                  <a:gd name="T48" fmla="*/ 39 w 70"/>
                  <a:gd name="T49" fmla="*/ 27 h 72"/>
                  <a:gd name="T50" fmla="*/ 28 w 70"/>
                  <a:gd name="T51" fmla="*/ 40 h 72"/>
                  <a:gd name="T52" fmla="*/ 32 w 70"/>
                  <a:gd name="T53" fmla="*/ 45 h 72"/>
                  <a:gd name="T54" fmla="*/ 39 w 70"/>
                  <a:gd name="T55" fmla="*/ 35 h 72"/>
                  <a:gd name="T56" fmla="*/ 41 w 70"/>
                  <a:gd name="T57" fmla="*/ 27 h 72"/>
                  <a:gd name="T58" fmla="*/ 39 w 70"/>
                  <a:gd name="T59"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72">
                    <a:moveTo>
                      <a:pt x="32" y="72"/>
                    </a:moveTo>
                    <a:cubicBezTo>
                      <a:pt x="16" y="72"/>
                      <a:pt x="0" y="61"/>
                      <a:pt x="0" y="40"/>
                    </a:cubicBezTo>
                    <a:cubicBezTo>
                      <a:pt x="0" y="17"/>
                      <a:pt x="16" y="0"/>
                      <a:pt x="39" y="0"/>
                    </a:cubicBezTo>
                    <a:cubicBezTo>
                      <a:pt x="57" y="0"/>
                      <a:pt x="70" y="13"/>
                      <a:pt x="70" y="30"/>
                    </a:cubicBezTo>
                    <a:cubicBezTo>
                      <a:pt x="70" y="45"/>
                      <a:pt x="62" y="55"/>
                      <a:pt x="50" y="55"/>
                    </a:cubicBezTo>
                    <a:cubicBezTo>
                      <a:pt x="45" y="55"/>
                      <a:pt x="42" y="53"/>
                      <a:pt x="41" y="49"/>
                    </a:cubicBezTo>
                    <a:cubicBezTo>
                      <a:pt x="37" y="53"/>
                      <a:pt x="33" y="55"/>
                      <a:pt x="28" y="55"/>
                    </a:cubicBezTo>
                    <a:cubicBezTo>
                      <a:pt x="21" y="55"/>
                      <a:pt x="16" y="50"/>
                      <a:pt x="16" y="41"/>
                    </a:cubicBezTo>
                    <a:cubicBezTo>
                      <a:pt x="16" y="27"/>
                      <a:pt x="26" y="16"/>
                      <a:pt x="40" y="16"/>
                    </a:cubicBezTo>
                    <a:cubicBezTo>
                      <a:pt x="45" y="16"/>
                      <a:pt x="50" y="18"/>
                      <a:pt x="53" y="19"/>
                    </a:cubicBezTo>
                    <a:cubicBezTo>
                      <a:pt x="54" y="19"/>
                      <a:pt x="54" y="19"/>
                      <a:pt x="54" y="19"/>
                    </a:cubicBezTo>
                    <a:cubicBezTo>
                      <a:pt x="50" y="39"/>
                      <a:pt x="50" y="39"/>
                      <a:pt x="50" y="39"/>
                    </a:cubicBezTo>
                    <a:cubicBezTo>
                      <a:pt x="50" y="43"/>
                      <a:pt x="50" y="45"/>
                      <a:pt x="51" y="46"/>
                    </a:cubicBezTo>
                    <a:cubicBezTo>
                      <a:pt x="51" y="46"/>
                      <a:pt x="51" y="46"/>
                      <a:pt x="52" y="46"/>
                    </a:cubicBezTo>
                    <a:cubicBezTo>
                      <a:pt x="52" y="46"/>
                      <a:pt x="52" y="46"/>
                      <a:pt x="52" y="46"/>
                    </a:cubicBezTo>
                    <a:cubicBezTo>
                      <a:pt x="56" y="46"/>
                      <a:pt x="60" y="42"/>
                      <a:pt x="60" y="31"/>
                    </a:cubicBezTo>
                    <a:cubicBezTo>
                      <a:pt x="60" y="17"/>
                      <a:pt x="51" y="8"/>
                      <a:pt x="38" y="8"/>
                    </a:cubicBezTo>
                    <a:cubicBezTo>
                      <a:pt x="24" y="8"/>
                      <a:pt x="10" y="19"/>
                      <a:pt x="10" y="39"/>
                    </a:cubicBezTo>
                    <a:cubicBezTo>
                      <a:pt x="10" y="54"/>
                      <a:pt x="19" y="64"/>
                      <a:pt x="34" y="64"/>
                    </a:cubicBezTo>
                    <a:cubicBezTo>
                      <a:pt x="39" y="64"/>
                      <a:pt x="45" y="63"/>
                      <a:pt x="49" y="61"/>
                    </a:cubicBezTo>
                    <a:cubicBezTo>
                      <a:pt x="50" y="60"/>
                      <a:pt x="50" y="60"/>
                      <a:pt x="50" y="60"/>
                    </a:cubicBezTo>
                    <a:cubicBezTo>
                      <a:pt x="52" y="68"/>
                      <a:pt x="52" y="68"/>
                      <a:pt x="52" y="68"/>
                    </a:cubicBezTo>
                    <a:cubicBezTo>
                      <a:pt x="51" y="69"/>
                      <a:pt x="51" y="69"/>
                      <a:pt x="51" y="69"/>
                    </a:cubicBezTo>
                    <a:cubicBezTo>
                      <a:pt x="45" y="71"/>
                      <a:pt x="40" y="72"/>
                      <a:pt x="32" y="72"/>
                    </a:cubicBezTo>
                    <a:close/>
                    <a:moveTo>
                      <a:pt x="39" y="27"/>
                    </a:moveTo>
                    <a:cubicBezTo>
                      <a:pt x="33" y="27"/>
                      <a:pt x="28" y="33"/>
                      <a:pt x="28" y="40"/>
                    </a:cubicBezTo>
                    <a:cubicBezTo>
                      <a:pt x="28" y="42"/>
                      <a:pt x="29" y="45"/>
                      <a:pt x="32" y="45"/>
                    </a:cubicBezTo>
                    <a:cubicBezTo>
                      <a:pt x="35" y="45"/>
                      <a:pt x="39" y="41"/>
                      <a:pt x="39" y="35"/>
                    </a:cubicBezTo>
                    <a:cubicBezTo>
                      <a:pt x="41" y="27"/>
                      <a:pt x="41" y="27"/>
                      <a:pt x="41" y="27"/>
                    </a:cubicBezTo>
                    <a:cubicBezTo>
                      <a:pt x="40" y="27"/>
                      <a:pt x="39" y="27"/>
                      <a:pt x="39"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342900"/>
                <a:endParaRPr lang="en-US" sz="1200">
                  <a:solidFill>
                    <a:srgbClr val="282828"/>
                  </a:solidFill>
                </a:endParaRPr>
              </a:p>
            </p:txBody>
          </p:sp>
          <p:sp>
            <p:nvSpPr>
              <p:cNvPr id="19" name="Freeform 13"/>
              <p:cNvSpPr>
                <a:spLocks noEditPoints="1"/>
              </p:cNvSpPr>
              <p:nvPr/>
            </p:nvSpPr>
            <p:spPr bwMode="auto">
              <a:xfrm>
                <a:off x="2678" y="1431"/>
                <a:ext cx="404" cy="377"/>
              </a:xfrm>
              <a:custGeom>
                <a:avLst/>
                <a:gdLst>
                  <a:gd name="T0" fmla="*/ 4 w 168"/>
                  <a:gd name="T1" fmla="*/ 157 h 157"/>
                  <a:gd name="T2" fmla="*/ 0 w 168"/>
                  <a:gd name="T3" fmla="*/ 153 h 157"/>
                  <a:gd name="T4" fmla="*/ 0 w 168"/>
                  <a:gd name="T5" fmla="*/ 51 h 157"/>
                  <a:gd name="T6" fmla="*/ 2 w 168"/>
                  <a:gd name="T7" fmla="*/ 47 h 157"/>
                  <a:gd name="T8" fmla="*/ 17 w 168"/>
                  <a:gd name="T9" fmla="*/ 37 h 157"/>
                  <a:gd name="T10" fmla="*/ 17 w 168"/>
                  <a:gd name="T11" fmla="*/ 14 h 157"/>
                  <a:gd name="T12" fmla="*/ 21 w 168"/>
                  <a:gd name="T13" fmla="*/ 10 h 157"/>
                  <a:gd name="T14" fmla="*/ 59 w 168"/>
                  <a:gd name="T15" fmla="*/ 10 h 157"/>
                  <a:gd name="T16" fmla="*/ 73 w 168"/>
                  <a:gd name="T17" fmla="*/ 2 h 157"/>
                  <a:gd name="T18" fmla="*/ 84 w 168"/>
                  <a:gd name="T19" fmla="*/ 0 h 157"/>
                  <a:gd name="T20" fmla="*/ 94 w 168"/>
                  <a:gd name="T21" fmla="*/ 2 h 157"/>
                  <a:gd name="T22" fmla="*/ 109 w 168"/>
                  <a:gd name="T23" fmla="*/ 10 h 157"/>
                  <a:gd name="T24" fmla="*/ 147 w 168"/>
                  <a:gd name="T25" fmla="*/ 10 h 157"/>
                  <a:gd name="T26" fmla="*/ 151 w 168"/>
                  <a:gd name="T27" fmla="*/ 14 h 157"/>
                  <a:gd name="T28" fmla="*/ 151 w 168"/>
                  <a:gd name="T29" fmla="*/ 37 h 157"/>
                  <a:gd name="T30" fmla="*/ 166 w 168"/>
                  <a:gd name="T31" fmla="*/ 47 h 157"/>
                  <a:gd name="T32" fmla="*/ 168 w 168"/>
                  <a:gd name="T33" fmla="*/ 51 h 157"/>
                  <a:gd name="T34" fmla="*/ 168 w 168"/>
                  <a:gd name="T35" fmla="*/ 153 h 157"/>
                  <a:gd name="T36" fmla="*/ 164 w 168"/>
                  <a:gd name="T37" fmla="*/ 157 h 157"/>
                  <a:gd name="T38" fmla="*/ 4 w 168"/>
                  <a:gd name="T39" fmla="*/ 157 h 157"/>
                  <a:gd name="T40" fmla="*/ 154 w 168"/>
                  <a:gd name="T41" fmla="*/ 148 h 157"/>
                  <a:gd name="T42" fmla="*/ 107 w 168"/>
                  <a:gd name="T43" fmla="*/ 106 h 157"/>
                  <a:gd name="T44" fmla="*/ 60 w 168"/>
                  <a:gd name="T45" fmla="*/ 106 h 157"/>
                  <a:gd name="T46" fmla="*/ 13 w 168"/>
                  <a:gd name="T47" fmla="*/ 148 h 157"/>
                  <a:gd name="T48" fmla="*/ 154 w 168"/>
                  <a:gd name="T49" fmla="*/ 148 h 157"/>
                  <a:gd name="T50" fmla="*/ 8 w 168"/>
                  <a:gd name="T51" fmla="*/ 142 h 157"/>
                  <a:gd name="T52" fmla="*/ 45 w 168"/>
                  <a:gd name="T53" fmla="*/ 105 h 157"/>
                  <a:gd name="T54" fmla="*/ 8 w 168"/>
                  <a:gd name="T55" fmla="*/ 62 h 157"/>
                  <a:gd name="T56" fmla="*/ 8 w 168"/>
                  <a:gd name="T57" fmla="*/ 142 h 157"/>
                  <a:gd name="T58" fmla="*/ 122 w 168"/>
                  <a:gd name="T59" fmla="*/ 105 h 157"/>
                  <a:gd name="T60" fmla="*/ 160 w 168"/>
                  <a:gd name="T61" fmla="*/ 142 h 157"/>
                  <a:gd name="T62" fmla="*/ 160 w 168"/>
                  <a:gd name="T63" fmla="*/ 62 h 157"/>
                  <a:gd name="T64" fmla="*/ 122 w 168"/>
                  <a:gd name="T65" fmla="*/ 105 h 157"/>
                  <a:gd name="T66" fmla="*/ 52 w 168"/>
                  <a:gd name="T67" fmla="*/ 100 h 157"/>
                  <a:gd name="T68" fmla="*/ 60 w 168"/>
                  <a:gd name="T69" fmla="*/ 97 h 157"/>
                  <a:gd name="T70" fmla="*/ 107 w 168"/>
                  <a:gd name="T71" fmla="*/ 97 h 157"/>
                  <a:gd name="T72" fmla="*/ 116 w 168"/>
                  <a:gd name="T73" fmla="*/ 100 h 157"/>
                  <a:gd name="T74" fmla="*/ 143 w 168"/>
                  <a:gd name="T75" fmla="*/ 69 h 157"/>
                  <a:gd name="T76" fmla="*/ 143 w 168"/>
                  <a:gd name="T77" fmla="*/ 19 h 157"/>
                  <a:gd name="T78" fmla="*/ 25 w 168"/>
                  <a:gd name="T79" fmla="*/ 19 h 157"/>
                  <a:gd name="T80" fmla="*/ 25 w 168"/>
                  <a:gd name="T81" fmla="*/ 69 h 157"/>
                  <a:gd name="T82" fmla="*/ 52 w 168"/>
                  <a:gd name="T83" fmla="*/ 100 h 157"/>
                  <a:gd name="T84" fmla="*/ 151 w 168"/>
                  <a:gd name="T85" fmla="*/ 59 h 157"/>
                  <a:gd name="T86" fmla="*/ 157 w 168"/>
                  <a:gd name="T87" fmla="*/ 51 h 157"/>
                  <a:gd name="T88" fmla="*/ 151 w 168"/>
                  <a:gd name="T89" fmla="*/ 47 h 157"/>
                  <a:gd name="T90" fmla="*/ 151 w 168"/>
                  <a:gd name="T91" fmla="*/ 59 h 157"/>
                  <a:gd name="T92" fmla="*/ 17 w 168"/>
                  <a:gd name="T93" fmla="*/ 59 h 157"/>
                  <a:gd name="T94" fmla="*/ 17 w 168"/>
                  <a:gd name="T95" fmla="*/ 47 h 157"/>
                  <a:gd name="T96" fmla="*/ 10 w 168"/>
                  <a:gd name="T97" fmla="*/ 51 h 157"/>
                  <a:gd name="T98" fmla="*/ 17 w 168"/>
                  <a:gd name="T99" fmla="*/ 59 h 157"/>
                  <a:gd name="T100" fmla="*/ 93 w 168"/>
                  <a:gd name="T101" fmla="*/ 10 h 157"/>
                  <a:gd name="T102" fmla="*/ 91 w 168"/>
                  <a:gd name="T103" fmla="*/ 10 h 157"/>
                  <a:gd name="T104" fmla="*/ 84 w 168"/>
                  <a:gd name="T105" fmla="*/ 8 h 157"/>
                  <a:gd name="T106" fmla="*/ 76 w 168"/>
                  <a:gd name="T107" fmla="*/ 10 h 157"/>
                  <a:gd name="T108" fmla="*/ 75 w 168"/>
                  <a:gd name="T109" fmla="*/ 10 h 157"/>
                  <a:gd name="T110" fmla="*/ 93 w 168"/>
                  <a:gd name="T111" fmla="*/ 1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57">
                    <a:moveTo>
                      <a:pt x="4" y="157"/>
                    </a:moveTo>
                    <a:cubicBezTo>
                      <a:pt x="1" y="157"/>
                      <a:pt x="0" y="154"/>
                      <a:pt x="0" y="153"/>
                    </a:cubicBezTo>
                    <a:cubicBezTo>
                      <a:pt x="0" y="51"/>
                      <a:pt x="0" y="51"/>
                      <a:pt x="0" y="51"/>
                    </a:cubicBezTo>
                    <a:cubicBezTo>
                      <a:pt x="0" y="48"/>
                      <a:pt x="2" y="47"/>
                      <a:pt x="2" y="47"/>
                    </a:cubicBezTo>
                    <a:cubicBezTo>
                      <a:pt x="4" y="46"/>
                      <a:pt x="9" y="42"/>
                      <a:pt x="17" y="37"/>
                    </a:cubicBezTo>
                    <a:cubicBezTo>
                      <a:pt x="17" y="14"/>
                      <a:pt x="17" y="14"/>
                      <a:pt x="17" y="14"/>
                    </a:cubicBezTo>
                    <a:cubicBezTo>
                      <a:pt x="17" y="12"/>
                      <a:pt x="19" y="10"/>
                      <a:pt x="21" y="10"/>
                    </a:cubicBezTo>
                    <a:cubicBezTo>
                      <a:pt x="59" y="10"/>
                      <a:pt x="59" y="10"/>
                      <a:pt x="59" y="10"/>
                    </a:cubicBezTo>
                    <a:cubicBezTo>
                      <a:pt x="67" y="5"/>
                      <a:pt x="72" y="2"/>
                      <a:pt x="73" y="2"/>
                    </a:cubicBezTo>
                    <a:cubicBezTo>
                      <a:pt x="76" y="1"/>
                      <a:pt x="80" y="0"/>
                      <a:pt x="84" y="0"/>
                    </a:cubicBezTo>
                    <a:cubicBezTo>
                      <a:pt x="88" y="0"/>
                      <a:pt x="92" y="1"/>
                      <a:pt x="94" y="2"/>
                    </a:cubicBezTo>
                    <a:cubicBezTo>
                      <a:pt x="96" y="2"/>
                      <a:pt x="101" y="5"/>
                      <a:pt x="109" y="10"/>
                    </a:cubicBezTo>
                    <a:cubicBezTo>
                      <a:pt x="147" y="10"/>
                      <a:pt x="147" y="10"/>
                      <a:pt x="147" y="10"/>
                    </a:cubicBezTo>
                    <a:cubicBezTo>
                      <a:pt x="149" y="10"/>
                      <a:pt x="151" y="12"/>
                      <a:pt x="151" y="14"/>
                    </a:cubicBezTo>
                    <a:cubicBezTo>
                      <a:pt x="151" y="37"/>
                      <a:pt x="151" y="37"/>
                      <a:pt x="151" y="37"/>
                    </a:cubicBezTo>
                    <a:cubicBezTo>
                      <a:pt x="158" y="42"/>
                      <a:pt x="164" y="46"/>
                      <a:pt x="166" y="47"/>
                    </a:cubicBezTo>
                    <a:cubicBezTo>
                      <a:pt x="166" y="47"/>
                      <a:pt x="168" y="49"/>
                      <a:pt x="168" y="51"/>
                    </a:cubicBezTo>
                    <a:cubicBezTo>
                      <a:pt x="168" y="153"/>
                      <a:pt x="168" y="153"/>
                      <a:pt x="168" y="153"/>
                    </a:cubicBezTo>
                    <a:cubicBezTo>
                      <a:pt x="168" y="155"/>
                      <a:pt x="166" y="157"/>
                      <a:pt x="164" y="157"/>
                    </a:cubicBezTo>
                    <a:lnTo>
                      <a:pt x="4" y="157"/>
                    </a:lnTo>
                    <a:close/>
                    <a:moveTo>
                      <a:pt x="154" y="148"/>
                    </a:moveTo>
                    <a:cubicBezTo>
                      <a:pt x="132" y="124"/>
                      <a:pt x="112" y="106"/>
                      <a:pt x="107" y="106"/>
                    </a:cubicBezTo>
                    <a:cubicBezTo>
                      <a:pt x="60" y="106"/>
                      <a:pt x="60" y="106"/>
                      <a:pt x="60" y="106"/>
                    </a:cubicBezTo>
                    <a:cubicBezTo>
                      <a:pt x="56" y="106"/>
                      <a:pt x="35" y="124"/>
                      <a:pt x="13" y="148"/>
                    </a:cubicBezTo>
                    <a:lnTo>
                      <a:pt x="154" y="148"/>
                    </a:lnTo>
                    <a:close/>
                    <a:moveTo>
                      <a:pt x="8" y="142"/>
                    </a:moveTo>
                    <a:cubicBezTo>
                      <a:pt x="18" y="131"/>
                      <a:pt x="33" y="115"/>
                      <a:pt x="45" y="105"/>
                    </a:cubicBezTo>
                    <a:cubicBezTo>
                      <a:pt x="8" y="62"/>
                      <a:pt x="8" y="62"/>
                      <a:pt x="8" y="62"/>
                    </a:cubicBezTo>
                    <a:lnTo>
                      <a:pt x="8" y="142"/>
                    </a:lnTo>
                    <a:close/>
                    <a:moveTo>
                      <a:pt x="122" y="105"/>
                    </a:moveTo>
                    <a:cubicBezTo>
                      <a:pt x="135" y="115"/>
                      <a:pt x="150" y="131"/>
                      <a:pt x="160" y="142"/>
                    </a:cubicBezTo>
                    <a:cubicBezTo>
                      <a:pt x="160" y="62"/>
                      <a:pt x="160" y="62"/>
                      <a:pt x="160" y="62"/>
                    </a:cubicBezTo>
                    <a:lnTo>
                      <a:pt x="122" y="105"/>
                    </a:lnTo>
                    <a:close/>
                    <a:moveTo>
                      <a:pt x="52" y="100"/>
                    </a:moveTo>
                    <a:cubicBezTo>
                      <a:pt x="56" y="98"/>
                      <a:pt x="58" y="97"/>
                      <a:pt x="60" y="97"/>
                    </a:cubicBezTo>
                    <a:cubicBezTo>
                      <a:pt x="107" y="97"/>
                      <a:pt x="107" y="97"/>
                      <a:pt x="107" y="97"/>
                    </a:cubicBezTo>
                    <a:cubicBezTo>
                      <a:pt x="109" y="97"/>
                      <a:pt x="112" y="98"/>
                      <a:pt x="116" y="100"/>
                    </a:cubicBezTo>
                    <a:cubicBezTo>
                      <a:pt x="143" y="69"/>
                      <a:pt x="143" y="69"/>
                      <a:pt x="143" y="69"/>
                    </a:cubicBezTo>
                    <a:cubicBezTo>
                      <a:pt x="143" y="19"/>
                      <a:pt x="143" y="19"/>
                      <a:pt x="143" y="19"/>
                    </a:cubicBezTo>
                    <a:cubicBezTo>
                      <a:pt x="25" y="19"/>
                      <a:pt x="25" y="19"/>
                      <a:pt x="25" y="19"/>
                    </a:cubicBezTo>
                    <a:cubicBezTo>
                      <a:pt x="25" y="69"/>
                      <a:pt x="25" y="69"/>
                      <a:pt x="25" y="69"/>
                    </a:cubicBezTo>
                    <a:lnTo>
                      <a:pt x="52" y="100"/>
                    </a:lnTo>
                    <a:close/>
                    <a:moveTo>
                      <a:pt x="151" y="59"/>
                    </a:moveTo>
                    <a:cubicBezTo>
                      <a:pt x="157" y="51"/>
                      <a:pt x="157" y="51"/>
                      <a:pt x="157" y="51"/>
                    </a:cubicBezTo>
                    <a:cubicBezTo>
                      <a:pt x="151" y="47"/>
                      <a:pt x="151" y="47"/>
                      <a:pt x="151" y="47"/>
                    </a:cubicBezTo>
                    <a:lnTo>
                      <a:pt x="151" y="59"/>
                    </a:lnTo>
                    <a:close/>
                    <a:moveTo>
                      <a:pt x="17" y="59"/>
                    </a:moveTo>
                    <a:cubicBezTo>
                      <a:pt x="17" y="47"/>
                      <a:pt x="17" y="47"/>
                      <a:pt x="17" y="47"/>
                    </a:cubicBezTo>
                    <a:cubicBezTo>
                      <a:pt x="10" y="51"/>
                      <a:pt x="10" y="51"/>
                      <a:pt x="10" y="51"/>
                    </a:cubicBezTo>
                    <a:lnTo>
                      <a:pt x="17" y="59"/>
                    </a:lnTo>
                    <a:close/>
                    <a:moveTo>
                      <a:pt x="93" y="10"/>
                    </a:moveTo>
                    <a:cubicBezTo>
                      <a:pt x="92" y="10"/>
                      <a:pt x="92" y="10"/>
                      <a:pt x="91" y="10"/>
                    </a:cubicBezTo>
                    <a:cubicBezTo>
                      <a:pt x="90" y="9"/>
                      <a:pt x="87" y="8"/>
                      <a:pt x="84" y="8"/>
                    </a:cubicBezTo>
                    <a:cubicBezTo>
                      <a:pt x="81" y="8"/>
                      <a:pt x="78" y="9"/>
                      <a:pt x="76" y="10"/>
                    </a:cubicBezTo>
                    <a:cubicBezTo>
                      <a:pt x="76" y="10"/>
                      <a:pt x="76" y="10"/>
                      <a:pt x="75" y="10"/>
                    </a:cubicBezTo>
                    <a:lnTo>
                      <a:pt x="93"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342900"/>
                <a:endParaRPr lang="en-US" sz="1200">
                  <a:solidFill>
                    <a:srgbClr val="282828"/>
                  </a:solidFill>
                </a:endParaRPr>
              </a:p>
            </p:txBody>
          </p:sp>
        </p:grpSp>
      </p:grpSp>
      <p:sp>
        <p:nvSpPr>
          <p:cNvPr id="20" name="TextBox 19"/>
          <p:cNvSpPr txBox="1"/>
          <p:nvPr userDrawn="1"/>
        </p:nvSpPr>
        <p:spPr>
          <a:xfrm>
            <a:off x="849628" y="1278829"/>
            <a:ext cx="2884172" cy="2160270"/>
          </a:xfrm>
          <a:prstGeom prst="ellipse">
            <a:avLst/>
          </a:prstGeom>
          <a:solidFill>
            <a:schemeClr val="accent2"/>
          </a:solidFill>
          <a:ln w="76200">
            <a:solidFill>
              <a:schemeClr val="accent1"/>
            </a:solidFill>
          </a:ln>
        </p:spPr>
        <p:txBody>
          <a:bodyPr wrap="none" tIns="0" bIns="34290" rtlCol="0" anchor="ctr" anchorCtr="0">
            <a:noAutofit/>
          </a:bodyPr>
          <a:lstStyle/>
          <a:p>
            <a:pPr algn="ctr" defTabSz="342900">
              <a:lnSpc>
                <a:spcPct val="70000"/>
              </a:lnSpc>
            </a:pPr>
            <a:r>
              <a:rPr lang="en-US" sz="2700" b="1" kern="0" dirty="0">
                <a:solidFill>
                  <a:prstClr val="white"/>
                </a:solidFill>
                <a:latin typeface="Calibri Light" panose="020F0302020204030204" pitchFamily="34" charset="0"/>
                <a:cs typeface="Helvetica Light"/>
              </a:rPr>
              <a:t>Thank you</a:t>
            </a:r>
          </a:p>
        </p:txBody>
      </p:sp>
    </p:spTree>
    <p:extLst>
      <p:ext uri="{BB962C8B-B14F-4D97-AF65-F5344CB8AC3E}">
        <p14:creationId xmlns:p14="http://schemas.microsoft.com/office/powerpoint/2010/main" val="9794397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2" presetClass="entr" presetSubtype="1" accel="16667" fill="hold" nodeType="withEffect" p14:presetBounceEnd="66667">
                                      <p:stCondLst>
                                        <p:cond delay="200"/>
                                      </p:stCondLst>
                                      <p:childTnLst>
                                        <p:set>
                                          <p:cBhvr>
                                            <p:cTn id="9" dur="1" fill="hold">
                                              <p:stCondLst>
                                                <p:cond delay="0"/>
                                              </p:stCondLst>
                                            </p:cTn>
                                            <p:tgtEl>
                                              <p:spTgt spid="11"/>
                                            </p:tgtEl>
                                            <p:attrNameLst>
                                              <p:attrName>style.visibility</p:attrName>
                                            </p:attrNameLst>
                                          </p:cBhvr>
                                          <p:to>
                                            <p:strVal val="visible"/>
                                          </p:to>
                                        </p:set>
                                        <p:anim calcmode="lin" valueType="num" p14:bounceEnd="66667">
                                          <p:cBhvr additive="base">
                                            <p:cTn id="10" dur="6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11" dur="600" fill="hold"/>
                                            <p:tgtEl>
                                              <p:spTgt spid="11"/>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childTnLst>
                                    </p:cTn>
                                  </p:par>
                                  <p:par>
                                    <p:cTn id="15" presetID="2" presetClass="entr" presetSubtype="1" accel="16667" fill="hold" nodeType="withEffect" p14:presetBounceEnd="66667">
                                      <p:stCondLst>
                                        <p:cond delay="400"/>
                                      </p:stCondLst>
                                      <p:childTnLst>
                                        <p:set>
                                          <p:cBhvr>
                                            <p:cTn id="16" dur="1" fill="hold">
                                              <p:stCondLst>
                                                <p:cond delay="0"/>
                                              </p:stCondLst>
                                            </p:cTn>
                                            <p:tgtEl>
                                              <p:spTgt spid="15"/>
                                            </p:tgtEl>
                                            <p:attrNameLst>
                                              <p:attrName>style.visibility</p:attrName>
                                            </p:attrNameLst>
                                          </p:cBhvr>
                                          <p:to>
                                            <p:strVal val="visible"/>
                                          </p:to>
                                        </p:set>
                                        <p:anim calcmode="lin" valueType="num" p14:bounceEnd="66667">
                                          <p:cBhvr additive="base">
                                            <p:cTn id="17" dur="6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18" dur="600" fill="hold"/>
                                            <p:tgtEl>
                                              <p:spTgt spid="15"/>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2" presetClass="entr" presetSubtype="1" accel="16667" fill="hold" nodeType="withEffect" p14:presetBounceEnd="66667">
                                      <p:stCondLst>
                                        <p:cond delay="800"/>
                                      </p:stCondLst>
                                      <p:childTnLst>
                                        <p:set>
                                          <p:cBhvr>
                                            <p:cTn id="23" dur="1" fill="hold">
                                              <p:stCondLst>
                                                <p:cond delay="0"/>
                                              </p:stCondLst>
                                            </p:cTn>
                                            <p:tgtEl>
                                              <p:spTgt spid="5"/>
                                            </p:tgtEl>
                                            <p:attrNameLst>
                                              <p:attrName>style.visibility</p:attrName>
                                            </p:attrNameLst>
                                          </p:cBhvr>
                                          <p:to>
                                            <p:strVal val="visible"/>
                                          </p:to>
                                        </p:set>
                                        <p:anim calcmode="lin" valueType="num" p14:bounceEnd="66667">
                                          <p:cBhvr additive="base">
                                            <p:cTn id="24" dur="600" fill="hold"/>
                                            <p:tgtEl>
                                              <p:spTgt spid="5"/>
                                            </p:tgtEl>
                                            <p:attrNameLst>
                                              <p:attrName>ppt_x</p:attrName>
                                            </p:attrNameLst>
                                          </p:cBhvr>
                                          <p:tavLst>
                                            <p:tav tm="0">
                                              <p:val>
                                                <p:strVal val="#ppt_x"/>
                                              </p:val>
                                            </p:tav>
                                            <p:tav tm="100000">
                                              <p:val>
                                                <p:strVal val="#ppt_x"/>
                                              </p:val>
                                            </p:tav>
                                          </p:tavLst>
                                        </p:anim>
                                        <p:anim calcmode="lin" valueType="num" p14:bounceEnd="66667">
                                          <p:cBhvr additive="base">
                                            <p:cTn id="25" dur="600" fill="hold"/>
                                            <p:tgtEl>
                                              <p:spTgt spid="5"/>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 grpId="0"/>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2" presetClass="entr" presetSubtype="1" accel="16667"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600" fill="hold"/>
                                            <p:tgtEl>
                                              <p:spTgt spid="11"/>
                                            </p:tgtEl>
                                            <p:attrNameLst>
                                              <p:attrName>ppt_x</p:attrName>
                                            </p:attrNameLst>
                                          </p:cBhvr>
                                          <p:tavLst>
                                            <p:tav tm="0">
                                              <p:val>
                                                <p:strVal val="#ppt_x"/>
                                              </p:val>
                                            </p:tav>
                                            <p:tav tm="100000">
                                              <p:val>
                                                <p:strVal val="#ppt_x"/>
                                              </p:val>
                                            </p:tav>
                                          </p:tavLst>
                                        </p:anim>
                                        <p:anim calcmode="lin" valueType="num">
                                          <p:cBhvr additive="base">
                                            <p:cTn id="11" dur="600" fill="hold"/>
                                            <p:tgtEl>
                                              <p:spTgt spid="11"/>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childTnLst>
                                    </p:cTn>
                                  </p:par>
                                  <p:par>
                                    <p:cTn id="15" presetID="2" presetClass="entr" presetSubtype="1" accel="16667" fill="hold" nodeType="withEffect">
                                      <p:stCondLst>
                                        <p:cond delay="4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600" fill="hold"/>
                                            <p:tgtEl>
                                              <p:spTgt spid="15"/>
                                            </p:tgtEl>
                                            <p:attrNameLst>
                                              <p:attrName>ppt_x</p:attrName>
                                            </p:attrNameLst>
                                          </p:cBhvr>
                                          <p:tavLst>
                                            <p:tav tm="0">
                                              <p:val>
                                                <p:strVal val="#ppt_x"/>
                                              </p:val>
                                            </p:tav>
                                            <p:tav tm="100000">
                                              <p:val>
                                                <p:strVal val="#ppt_x"/>
                                              </p:val>
                                            </p:tav>
                                          </p:tavLst>
                                        </p:anim>
                                        <p:anim calcmode="lin" valueType="num">
                                          <p:cBhvr additive="base">
                                            <p:cTn id="18" dur="600" fill="hold"/>
                                            <p:tgtEl>
                                              <p:spTgt spid="15"/>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2" presetClass="entr" presetSubtype="1" accel="16667" fill="hold" nodeType="withEffect">
                                      <p:stCondLst>
                                        <p:cond delay="8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600" fill="hold"/>
                                            <p:tgtEl>
                                              <p:spTgt spid="5"/>
                                            </p:tgtEl>
                                            <p:attrNameLst>
                                              <p:attrName>ppt_x</p:attrName>
                                            </p:attrNameLst>
                                          </p:cBhvr>
                                          <p:tavLst>
                                            <p:tav tm="0">
                                              <p:val>
                                                <p:strVal val="#ppt_x"/>
                                              </p:val>
                                            </p:tav>
                                            <p:tav tm="100000">
                                              <p:val>
                                                <p:strVal val="#ppt_x"/>
                                              </p:val>
                                            </p:tav>
                                          </p:tavLst>
                                        </p:anim>
                                        <p:anim calcmode="lin" valueType="num">
                                          <p:cBhvr additive="base">
                                            <p:cTn id="25" dur="600" fill="hold"/>
                                            <p:tgtEl>
                                              <p:spTgt spid="5"/>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4" grpId="0"/>
          <p:bldP spid="20" grpId="0" animBg="1"/>
        </p:bldLst>
      </p:timing>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91" y="1"/>
            <a:ext cx="7428153" cy="41323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9347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8"/>
            <a:ext cx="7428154" cy="435221"/>
          </a:xfrm>
        </p:spPr>
        <p:txBody>
          <a:bodyPr/>
          <a:lstStyle/>
          <a:p>
            <a:r>
              <a:rPr lang="en-US" dirty="0"/>
              <a:t>Click to edit Master title style</a:t>
            </a:r>
          </a:p>
        </p:txBody>
      </p:sp>
      <p:sp>
        <p:nvSpPr>
          <p:cNvPr id="3" name="Content Placeholder 2"/>
          <p:cNvSpPr>
            <a:spLocks noGrp="1"/>
          </p:cNvSpPr>
          <p:nvPr>
            <p:ph sz="half" idx="1"/>
          </p:nvPr>
        </p:nvSpPr>
        <p:spPr>
          <a:xfrm>
            <a:off x="5053643" y="1001715"/>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5" y="1001715"/>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497698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3" y="10991"/>
            <a:ext cx="7428153" cy="411041"/>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58521068"/>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8" y="-1"/>
            <a:ext cx="7428153" cy="667276"/>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536004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50727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5"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5"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5"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5"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3"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3"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4"/>
            <a:ext cx="7428154" cy="419833"/>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91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0"/>
            <a:ext cx="7427670" cy="439616"/>
          </a:xfrm>
        </p:spPr>
        <p:txBody>
          <a:bodyPr/>
          <a:lstStyle/>
          <a:p>
            <a:r>
              <a:rPr lang="en-US" dirty="0"/>
              <a:t>Click to edit Master title style</a:t>
            </a:r>
          </a:p>
        </p:txBody>
      </p:sp>
      <p:sp>
        <p:nvSpPr>
          <p:cNvPr id="3" name="Content Placeholder 2"/>
          <p:cNvSpPr>
            <a:spLocks noGrp="1"/>
          </p:cNvSpPr>
          <p:nvPr>
            <p:ph sz="half" idx="1"/>
          </p:nvPr>
        </p:nvSpPr>
        <p:spPr>
          <a:xfrm>
            <a:off x="5067260" y="1009652"/>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5" y="1009652"/>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3482278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able Placeholder 2"/>
          <p:cNvSpPr>
            <a:spLocks noGrp="1"/>
          </p:cNvSpPr>
          <p:nvPr>
            <p:ph type="tbl" idx="1"/>
          </p:nvPr>
        </p:nvSpPr>
        <p:spPr/>
        <p:txBody>
          <a:bodyPr/>
          <a:lstStyle/>
          <a:p>
            <a:endParaRPr lang="en-GB"/>
          </a:p>
        </p:txBody>
      </p:sp>
      <p:sp>
        <p:nvSpPr>
          <p:cNvPr id="4" name="Slide Number Placeholder 3"/>
          <p:cNvSpPr>
            <a:spLocks noGrp="1"/>
          </p:cNvSpPr>
          <p:nvPr>
            <p:ph type="sldNum" sz="quarter" idx="10"/>
          </p:nvPr>
        </p:nvSpPr>
        <p:spPr/>
        <p:txBody>
          <a:bodyPr/>
          <a:lstStyle/>
          <a:p>
            <a:fld id="{7DD0070B-A92B-4A05-B5FC-1733EEB6C2CE}" type="slidenum">
              <a:rPr lang="en-US" smtClean="0">
                <a:solidFill>
                  <a:srgbClr val="282828">
                    <a:tint val="75000"/>
                  </a:srgbClr>
                </a:solidFill>
              </a:rPr>
              <a:pPr/>
              <a:t>‹#›</a:t>
            </a:fld>
            <a:endParaRPr lang="en-US">
              <a:solidFill>
                <a:srgbClr val="282828">
                  <a:tint val="75000"/>
                </a:srgbClr>
              </a:solidFill>
            </a:endParaRPr>
          </a:p>
        </p:txBody>
      </p:sp>
    </p:spTree>
    <p:extLst>
      <p:ext uri="{BB962C8B-B14F-4D97-AF65-F5344CB8AC3E}">
        <p14:creationId xmlns:p14="http://schemas.microsoft.com/office/powerpoint/2010/main" val="159696362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0"/>
          </p:nvPr>
        </p:nvSpPr>
        <p:spPr/>
        <p:txBody>
          <a:bodyPr/>
          <a:lstStyle/>
          <a:p>
            <a:fld id="{7DD0070B-A92B-4A05-B5FC-1733EEB6C2CE}" type="slidenum">
              <a:rPr lang="en-US" smtClean="0">
                <a:solidFill>
                  <a:srgbClr val="282828">
                    <a:tint val="75000"/>
                  </a:srgbClr>
                </a:solidFill>
              </a:rPr>
              <a:pPr/>
              <a:t>‹#›</a:t>
            </a:fld>
            <a:endParaRPr lang="en-US">
              <a:solidFill>
                <a:srgbClr val="282828">
                  <a:tint val="75000"/>
                </a:srgbClr>
              </a:solidFill>
            </a:endParaRPr>
          </a:p>
        </p:txBody>
      </p:sp>
    </p:spTree>
    <p:extLst>
      <p:ext uri="{BB962C8B-B14F-4D97-AF65-F5344CB8AC3E}">
        <p14:creationId xmlns:p14="http://schemas.microsoft.com/office/powerpoint/2010/main" val="133916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3"/>
            <a:ext cx="6659880" cy="1102519"/>
          </a:xfrm>
        </p:spPr>
        <p:txBody>
          <a:bodyPr anchor="b" anchorCtr="0">
            <a:normAutofit/>
          </a:bodyPr>
          <a:lstStyle>
            <a:lvl1pPr algn="l">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0"/>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Slide Number Placeholder 5"/>
          <p:cNvSpPr txBox="1">
            <a:spLocks/>
          </p:cNvSpPr>
          <p:nvPr userDrawn="1"/>
        </p:nvSpPr>
        <p:spPr>
          <a:xfrm>
            <a:off x="247400" y="1982788"/>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700" smtClean="0">
                <a:solidFill>
                  <a:schemeClr val="bg1"/>
                </a:solidFill>
                <a:latin typeface="Helvetica Light"/>
                <a:cs typeface="Helvetica Light"/>
              </a:rPr>
              <a:pPr algn="ctr">
                <a:lnSpc>
                  <a:spcPct val="90000"/>
                </a:lnSpc>
                <a:spcBef>
                  <a:spcPts val="0"/>
                </a:spcBef>
              </a:pPr>
              <a:t>‹#›</a:t>
            </a:fld>
            <a:endParaRPr lang="en-US" sz="2700" dirty="0">
              <a:solidFill>
                <a:schemeClr val="bg1"/>
              </a:solidFill>
              <a:latin typeface="Helvetica Light"/>
              <a:cs typeface="Helvetica Light"/>
            </a:endParaRPr>
          </a:p>
        </p:txBody>
      </p:sp>
      <p:pic>
        <p:nvPicPr>
          <p:cNvPr id="6" name="Picture 5"/>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61732" y="165306"/>
            <a:ext cx="609600" cy="496824"/>
          </a:xfrm>
          <a:prstGeom prst="rect">
            <a:avLst/>
          </a:prstGeom>
        </p:spPr>
      </p:pic>
    </p:spTree>
    <p:extLst>
      <p:ext uri="{BB962C8B-B14F-4D97-AF65-F5344CB8AC3E}">
        <p14:creationId xmlns:p14="http://schemas.microsoft.com/office/powerpoint/2010/main" val="1984258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mj-lt"/>
                <a:cs typeface="Helvetica"/>
              </a:defRPr>
            </a:lvl1pPr>
            <a:lvl2pPr marL="0" indent="0">
              <a:buFont typeface="Arial"/>
              <a:buNone/>
              <a:defRPr spc="0" baseline="0">
                <a:solidFill>
                  <a:schemeClr val="tx1"/>
                </a:solidFill>
                <a:latin typeface="+mj-lt"/>
              </a:defRPr>
            </a:lvl2pPr>
            <a:lvl3pPr marL="127397" indent="-127397">
              <a:defRPr spc="0" baseline="0">
                <a:solidFill>
                  <a:schemeClr val="tx1"/>
                </a:solidFill>
                <a:latin typeface="+mj-lt"/>
              </a:defRPr>
            </a:lvl3pPr>
            <a:lvl4pPr marL="300038" indent="-172641">
              <a:defRPr spc="0" baseline="0">
                <a:solidFill>
                  <a:schemeClr val="tx1"/>
                </a:solidFill>
                <a:latin typeface="+mj-lt"/>
              </a:defRPr>
            </a:lvl4pPr>
            <a:lvl5pPr marL="473869" indent="-173831">
              <a:defRPr spc="0" baseline="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5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71952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0" y="151667"/>
            <a:ext cx="7428153" cy="7296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82412010"/>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0706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endParaRPr>
          </a:p>
        </p:txBody>
      </p:sp>
    </p:spTree>
    <p:extLst>
      <p:ext uri="{BB962C8B-B14F-4D97-AF65-F5344CB8AC3E}">
        <p14:creationId xmlns:p14="http://schemas.microsoft.com/office/powerpoint/2010/main" val="9097493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9864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7"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207112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IE"/>
          </a:p>
        </p:txBody>
      </p:sp>
      <p:sp>
        <p:nvSpPr>
          <p:cNvPr id="3" name="Text Placeholder 2"/>
          <p:cNvSpPr>
            <a:spLocks noGrp="1"/>
          </p:cNvSpPr>
          <p:nvPr>
            <p:ph type="body"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33545346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3" y="324161"/>
            <a:ext cx="8588861" cy="628650"/>
          </a:xfrm>
        </p:spPr>
        <p:txBody>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239713" y="1008126"/>
            <a:ext cx="8578850" cy="3723894"/>
          </a:xfrm>
        </p:spPr>
        <p:txBody>
          <a:bodyPr/>
          <a:lstStyle>
            <a:lvl1pPr>
              <a:lnSpc>
                <a:spcPct val="95000"/>
              </a:lnSpc>
              <a:spcBef>
                <a:spcPts val="1110"/>
              </a:spcBef>
              <a:defRPr sz="1650">
                <a:solidFill>
                  <a:srgbClr val="435153"/>
                </a:solidFill>
                <a:latin typeface="+mj-lt"/>
              </a:defRPr>
            </a:lvl1pPr>
            <a:lvl2pPr>
              <a:lnSpc>
                <a:spcPct val="95000"/>
              </a:lnSpc>
              <a:spcBef>
                <a:spcPts val="45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008311"/>
      </p:ext>
    </p:extLst>
  </p:cSld>
  <p:clrMapOvr>
    <a:masterClrMapping/>
  </p:clrMapOvr>
  <p:transition xmlns:p14="http://schemas.microsoft.com/office/powerpoint/2010/mai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1" indent="-223787">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82" indent="-215849">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39" indent="-171411">
              <a:buClr>
                <a:schemeClr val="tx1"/>
              </a:buClr>
              <a:buSzPct val="80000"/>
              <a:buFont typeface="Arial"/>
              <a:buChar char="•"/>
              <a:defRPr sz="1600" b="0" i="0">
                <a:solidFill>
                  <a:srgbClr val="676767"/>
                </a:solidFill>
                <a:latin typeface="+mn-lt"/>
                <a:cs typeface="CiscoSans ExtraLight"/>
              </a:defRPr>
            </a:lvl3pPr>
            <a:lvl4pPr marL="911012" indent="-171411">
              <a:buClr>
                <a:schemeClr val="tx1"/>
              </a:buClr>
              <a:buSzPct val="80000"/>
              <a:buFont typeface="Arial"/>
              <a:buChar char="•"/>
              <a:defRPr sz="1400" b="0" i="0">
                <a:solidFill>
                  <a:srgbClr val="676767"/>
                </a:solidFill>
                <a:latin typeface="+mn-lt"/>
                <a:cs typeface="CiscoSans ExtraLight"/>
              </a:defRPr>
            </a:lvl4pPr>
            <a:lvl5pPr marL="1082423" indent="-168236">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996779727"/>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0"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p:cNvSpPr>
            <a:spLocks noGrp="1"/>
          </p:cNvSpPr>
          <p:nvPr>
            <p:ph type="ctrTitle" hasCustomPrompt="1"/>
          </p:nvPr>
        </p:nvSpPr>
        <p:spPr>
          <a:xfrm>
            <a:off x="3105951" y="1543050"/>
            <a:ext cx="5483013" cy="768143"/>
          </a:xfrm>
        </p:spPr>
        <p:txBody>
          <a:bodyPr anchor="b" anchorCtr="0"/>
          <a:lstStyle>
            <a:lvl1pPr algn="l">
              <a:defRPr spc="-40" baseline="0">
                <a:solidFill>
                  <a:schemeClr val="tx1"/>
                </a:solidFill>
                <a:latin typeface="Arial" panose="020B0604020202020204" pitchFamily="34" charset="0"/>
                <a:cs typeface="Arial" panose="020B0604020202020204" pitchFamily="34" charset="0"/>
              </a:defRPr>
            </a:lvl1pPr>
          </a:lstStyle>
          <a:p>
            <a:r>
              <a:rPr lang="en-US" dirty="0"/>
              <a:t>This is the title of your presentation</a:t>
            </a:r>
          </a:p>
        </p:txBody>
      </p:sp>
      <p:sp>
        <p:nvSpPr>
          <p:cNvPr id="3" name="Subtitle 2"/>
          <p:cNvSpPr>
            <a:spLocks noGrp="1"/>
          </p:cNvSpPr>
          <p:nvPr>
            <p:ph type="subTitle" idx="1" hasCustomPrompt="1"/>
          </p:nvPr>
        </p:nvSpPr>
        <p:spPr>
          <a:xfrm>
            <a:off x="3105951" y="2380000"/>
            <a:ext cx="5483013" cy="630371"/>
          </a:xfrm>
        </p:spPr>
        <p:txBody>
          <a:bodyPr>
            <a:normAutofit/>
          </a:bodyPr>
          <a:lstStyle>
            <a:lvl1pPr marL="0" indent="0" algn="l">
              <a:lnSpc>
                <a:spcPct val="90000"/>
              </a:lnSpc>
              <a:spcBef>
                <a:spcPts val="0"/>
              </a:spcBef>
              <a:buNone/>
              <a:defRPr sz="2000" spc="-40" baseline="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0"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0"/>
          </p:nvPr>
        </p:nvSpPr>
        <p:spPr>
          <a:xfrm>
            <a:off x="3106740" y="4117971"/>
            <a:ext cx="5481637" cy="736600"/>
          </a:xfrm>
        </p:spPr>
        <p:txBody>
          <a:bodyPr anchor="b" anchorCtr="0">
            <a:normAutofit/>
          </a:bodyPr>
          <a:lstStyle>
            <a:lvl1pPr marL="0" indent="0" algn="l">
              <a:lnSpc>
                <a:spcPct val="92000"/>
              </a:lnSpc>
              <a:spcBef>
                <a:spcPts val="600"/>
              </a:spcBef>
              <a:buNone/>
              <a:defRPr sz="1400">
                <a:solidFill>
                  <a:schemeClr val="tx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1"/>
            <a:ext cx="2209800" cy="736600"/>
          </a:xfrm>
        </p:spPr>
        <p:txBody>
          <a:bodyPr anchor="b" anchorCtr="0">
            <a:normAutofit/>
          </a:bodyPr>
          <a:lstStyle>
            <a:lvl1pPr marL="0" indent="0" algn="r">
              <a:lnSpc>
                <a:spcPct val="92000"/>
              </a:lnSpc>
              <a:spcBef>
                <a:spcPts val="600"/>
              </a:spcBef>
              <a:buNone/>
              <a:defRPr sz="1400">
                <a:solidFill>
                  <a:schemeClr val="bg1"/>
                </a:solidFill>
                <a:latin typeface="Arial" panose="020B0604020202020204" pitchFamily="34" charset="0"/>
                <a:cs typeface="Arial" panose="020B0604020202020204" pitchFamily="34" charset="0"/>
              </a:defRPr>
            </a:lvl1pPr>
          </a:lstStyle>
          <a:p>
            <a:pPr lvl="0"/>
            <a:r>
              <a:rPr lang="en-US" dirty="0"/>
              <a:t>Enter the Date</a:t>
            </a:r>
          </a:p>
        </p:txBody>
      </p:sp>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290" y="918208"/>
            <a:ext cx="2522161" cy="494343"/>
          </a:xfrm>
          <a:prstGeom prst="rect">
            <a:avLst/>
          </a:prstGeom>
        </p:spPr>
      </p:pic>
    </p:spTree>
    <p:extLst>
      <p:ext uri="{BB962C8B-B14F-4D97-AF65-F5344CB8AC3E}">
        <p14:creationId xmlns:p14="http://schemas.microsoft.com/office/powerpoint/2010/main" val="3320519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Tree>
    <p:extLst>
      <p:ext uri="{BB962C8B-B14F-4D97-AF65-F5344CB8AC3E}">
        <p14:creationId xmlns:p14="http://schemas.microsoft.com/office/powerpoint/2010/main" val="4125742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Tree>
    <p:extLst>
      <p:ext uri="{BB962C8B-B14F-4D97-AF65-F5344CB8AC3E}">
        <p14:creationId xmlns:p14="http://schemas.microsoft.com/office/powerpoint/2010/main" val="17933177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69"/>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6"/>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3706034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3"/>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0"/>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8" name="Slide Number Placeholder 5"/>
          <p:cNvSpPr txBox="1">
            <a:spLocks/>
          </p:cNvSpPr>
          <p:nvPr userDrawn="1"/>
        </p:nvSpPr>
        <p:spPr>
          <a:xfrm>
            <a:off x="247400" y="1982788"/>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2025" smtClean="0">
                <a:solidFill>
                  <a:prstClr val="white"/>
                </a:solidFill>
                <a:latin typeface="Helvetica Light"/>
                <a:cs typeface="Helvetica Light"/>
              </a:rPr>
              <a:pPr algn="ctr">
                <a:lnSpc>
                  <a:spcPct val="90000"/>
                </a:lnSpc>
              </a:pPr>
              <a:t>‹#›</a:t>
            </a:fld>
            <a:endParaRPr lang="en-US" sz="2025" dirty="0">
              <a:solidFill>
                <a:prstClr val="white"/>
              </a:solidFill>
              <a:latin typeface="Helvetica Light"/>
              <a:cs typeface="Helvetica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482" y="165306"/>
            <a:ext cx="800343" cy="489209"/>
          </a:xfrm>
          <a:prstGeom prst="rect">
            <a:avLst/>
          </a:prstGeom>
        </p:spPr>
      </p:pic>
    </p:spTree>
    <p:extLst>
      <p:ext uri="{BB962C8B-B14F-4D97-AF65-F5344CB8AC3E}">
        <p14:creationId xmlns:p14="http://schemas.microsoft.com/office/powerpoint/2010/main" val="1006603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sp>
        <p:nvSpPr>
          <p:cNvPr id="2" name="Title 1"/>
          <p:cNvSpPr>
            <a:spLocks noGrp="1"/>
          </p:cNvSpPr>
          <p:nvPr>
            <p:ph type="ctrTitle" hasCustomPrompt="1"/>
          </p:nvPr>
        </p:nvSpPr>
        <p:spPr>
          <a:xfrm>
            <a:off x="3105951" y="1543050"/>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1" y="2380000"/>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5" name="Text Placeholder 4"/>
          <p:cNvSpPr>
            <a:spLocks noGrp="1"/>
          </p:cNvSpPr>
          <p:nvPr>
            <p:ph type="body" sz="quarter" idx="10"/>
          </p:nvPr>
        </p:nvSpPr>
        <p:spPr>
          <a:xfrm>
            <a:off x="3106740" y="4117971"/>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1"/>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715" y="956308"/>
            <a:ext cx="2626935" cy="386159"/>
          </a:xfrm>
          <a:prstGeom prst="rect">
            <a:avLst/>
          </a:prstGeom>
        </p:spPr>
      </p:pic>
    </p:spTree>
    <p:extLst>
      <p:ext uri="{BB962C8B-B14F-4D97-AF65-F5344CB8AC3E}">
        <p14:creationId xmlns:p14="http://schemas.microsoft.com/office/powerpoint/2010/main" val="11779601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20054690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8" y="-1"/>
            <a:ext cx="7428153" cy="667276"/>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48803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mj-lt"/>
                <a:cs typeface="Helvetica"/>
              </a:defRPr>
            </a:lvl1pPr>
            <a:lvl2pPr marL="0" indent="0">
              <a:buFont typeface="Arial"/>
              <a:buNone/>
              <a:defRPr spc="0" baseline="0">
                <a:solidFill>
                  <a:schemeClr val="tx1"/>
                </a:solidFill>
                <a:latin typeface="+mj-lt"/>
              </a:defRPr>
            </a:lvl2pPr>
            <a:lvl3pPr marL="127397" indent="-127397">
              <a:defRPr spc="0" baseline="0">
                <a:solidFill>
                  <a:schemeClr val="tx1"/>
                </a:solidFill>
                <a:latin typeface="+mj-lt"/>
              </a:defRPr>
            </a:lvl3pPr>
            <a:lvl4pPr marL="300038" indent="-172641">
              <a:defRPr spc="0" baseline="0">
                <a:solidFill>
                  <a:schemeClr val="tx1"/>
                </a:solidFill>
                <a:latin typeface="+mj-lt"/>
              </a:defRPr>
            </a:lvl4pPr>
            <a:lvl5pPr marL="473869" indent="-173831">
              <a:defRPr spc="0" baseline="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548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3619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0" y="151667"/>
            <a:ext cx="7428153" cy="7296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62597588"/>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endParaRPr lang="en-IE" dirty="0"/>
          </a:p>
        </p:txBody>
      </p:sp>
    </p:spTree>
    <p:extLst>
      <p:ext uri="{BB962C8B-B14F-4D97-AF65-F5344CB8AC3E}">
        <p14:creationId xmlns:p14="http://schemas.microsoft.com/office/powerpoint/2010/main" val="21260461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047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1"/>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7398732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47626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8"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0745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8197" name="Rectangle 5"/>
          <p:cNvSpPr>
            <a:spLocks noGrp="1" noChangeArrowheads="1"/>
          </p:cNvSpPr>
          <p:nvPr>
            <p:ph type="subTitle" idx="1"/>
          </p:nvPr>
        </p:nvSpPr>
        <p:spPr>
          <a:xfrm>
            <a:off x="3505200" y="2114550"/>
            <a:ext cx="4724400" cy="1028700"/>
          </a:xfrm>
        </p:spPr>
        <p:txBody>
          <a:bodyPr anchor="b"/>
          <a:lstStyle>
            <a:lvl1pPr marL="0" indent="0">
              <a:buFont typeface="Wingdings" pitchFamily="2" charset="2"/>
              <a:buNone/>
              <a:defRPr>
                <a:solidFill>
                  <a:srgbClr val="D82310"/>
                </a:solidFill>
              </a:defRPr>
            </a:lvl1pPr>
          </a:lstStyle>
          <a:p>
            <a:r>
              <a:rPr lang="en-US"/>
              <a:t>Click to edit Master subtitle style</a:t>
            </a:r>
          </a:p>
        </p:txBody>
      </p:sp>
      <p:sp>
        <p:nvSpPr>
          <p:cNvPr id="8206" name="Rectangle 14"/>
          <p:cNvSpPr>
            <a:spLocks noGrp="1" noChangeArrowheads="1"/>
          </p:cNvSpPr>
          <p:nvPr>
            <p:ph type="dt" sz="quarter" idx="2"/>
          </p:nvPr>
        </p:nvSpPr>
        <p:spPr>
          <a:xfrm>
            <a:off x="2667000" y="4889584"/>
            <a:ext cx="1905000" cy="253916"/>
          </a:xfrm>
        </p:spPr>
        <p:txBody>
          <a:bodyPr/>
          <a:lstStyle>
            <a:lvl1pPr>
              <a:defRPr sz="1050" b="0">
                <a:solidFill>
                  <a:schemeClr val="bg1"/>
                </a:solidFill>
              </a:defRPr>
            </a:lvl1pPr>
          </a:lstStyle>
          <a:p>
            <a:fld id="{B23F6D09-5D52-4D07-9CAC-81A0B77E493E}" type="datetimeFigureOut">
              <a:rPr lang="en-US">
                <a:solidFill>
                  <a:srgbClr val="FFFFFF"/>
                </a:solidFill>
              </a:rPr>
              <a:pPr/>
              <a:t>18-02-24</a:t>
            </a:fld>
            <a:endParaRPr lang="en-US" dirty="0">
              <a:solidFill>
                <a:srgbClr val="FFFFFF"/>
              </a:solidFill>
            </a:endParaRPr>
          </a:p>
        </p:txBody>
      </p:sp>
      <p:sp>
        <p:nvSpPr>
          <p:cNvPr id="8207" name="Rectangle 15"/>
          <p:cNvSpPr>
            <a:spLocks noGrp="1" noChangeArrowheads="1"/>
          </p:cNvSpPr>
          <p:nvPr>
            <p:ph type="ftr" sz="quarter" idx="3"/>
          </p:nvPr>
        </p:nvSpPr>
        <p:spPr>
          <a:xfrm>
            <a:off x="5195889" y="4889584"/>
            <a:ext cx="3279775" cy="253916"/>
          </a:xfrm>
        </p:spPr>
        <p:txBody>
          <a:bodyPr/>
          <a:lstStyle>
            <a:lvl1pPr algn="r">
              <a:defRPr sz="1050" b="0">
                <a:solidFill>
                  <a:schemeClr val="tx1"/>
                </a:solidFill>
              </a:defRPr>
            </a:lvl1pPr>
          </a:lstStyle>
          <a:p>
            <a:endParaRPr lang="en-US" dirty="0">
              <a:solidFill>
                <a:srgbClr val="015D8B"/>
              </a:solidFill>
            </a:endParaRPr>
          </a:p>
        </p:txBody>
      </p:sp>
      <p:sp>
        <p:nvSpPr>
          <p:cNvPr id="8209" name="Rectangle 17"/>
          <p:cNvSpPr>
            <a:spLocks noGrp="1" noChangeArrowheads="1"/>
          </p:cNvSpPr>
          <p:nvPr>
            <p:ph type="sldNum" sz="quarter" idx="4"/>
          </p:nvPr>
        </p:nvSpPr>
        <p:spPr>
          <a:xfrm>
            <a:off x="9526" y="4769644"/>
            <a:ext cx="587375" cy="366713"/>
          </a:xfrm>
          <a:prstGeom prst="rect">
            <a:avLst/>
          </a:prstGeom>
        </p:spPr>
        <p:txBody>
          <a:bodyPr anchorCtr="0"/>
          <a:lstStyle>
            <a:lvl1pPr>
              <a:defRPr sz="1950">
                <a:solidFill>
                  <a:schemeClr val="bg1"/>
                </a:solidFill>
              </a:defRPr>
            </a:lvl1pPr>
          </a:lstStyle>
          <a:p>
            <a:fld id="{771AB7CA-329D-4B72-969E-6F9BDAC1C8A7}" type="slidenum">
              <a:rPr lang="en-US">
                <a:solidFill>
                  <a:srgbClr val="FFFFFF"/>
                </a:solidFill>
                <a:cs typeface="Arial" charset="0"/>
              </a:rPr>
              <a:pPr/>
              <a:t>‹#›</a:t>
            </a:fld>
            <a:endParaRPr lang="en-US" dirty="0">
              <a:solidFill>
                <a:srgbClr val="FFFFFF"/>
              </a:solidFill>
              <a:cs typeface="Arial" charset="0"/>
            </a:endParaRPr>
          </a:p>
        </p:txBody>
      </p:sp>
      <p:sp>
        <p:nvSpPr>
          <p:cNvPr id="8211" name="Rectangle 19"/>
          <p:cNvSpPr>
            <a:spLocks noGrp="1" noChangeArrowheads="1"/>
          </p:cNvSpPr>
          <p:nvPr>
            <p:ph type="ctrTitle" sz="quarter"/>
          </p:nvPr>
        </p:nvSpPr>
        <p:spPr>
          <a:xfrm>
            <a:off x="1524001" y="1200150"/>
            <a:ext cx="7185025" cy="857250"/>
          </a:xfrm>
        </p:spPr>
        <p:txBody>
          <a:bodyPr anchor="ctr"/>
          <a:lstStyle>
            <a:lvl1pPr>
              <a:defRPr>
                <a:solidFill>
                  <a:srgbClr val="006496"/>
                </a:solidFill>
              </a:defRPr>
            </a:lvl1pPr>
          </a:lstStyle>
          <a:p>
            <a:r>
              <a:rPr lang="en-US"/>
              <a:t>Click to edit Master title style</a:t>
            </a:r>
          </a:p>
        </p:txBody>
      </p:sp>
      <p:sp>
        <p:nvSpPr>
          <p:cNvPr id="9" name="Rectangle 15"/>
          <p:cNvSpPr>
            <a:spLocks noChangeArrowheads="1"/>
          </p:cNvSpPr>
          <p:nvPr/>
        </p:nvSpPr>
        <p:spPr bwMode="auto">
          <a:xfrm>
            <a:off x="4787901" y="4889584"/>
            <a:ext cx="3687763" cy="253916"/>
          </a:xfrm>
          <a:prstGeom prst="rect">
            <a:avLst/>
          </a:prstGeom>
          <a:noFill/>
          <a:ln w="9525">
            <a:noFill/>
            <a:miter lim="800000"/>
            <a:headEnd/>
            <a:tailEnd/>
          </a:ln>
        </p:spPr>
        <p:txBody>
          <a:bodyPr anchor="b">
            <a:spAutoFit/>
          </a:bodyPr>
          <a:lstStyle/>
          <a:p>
            <a:pPr algn="r"/>
            <a:r>
              <a:rPr lang="en-US" sz="1050" b="1" dirty="0">
                <a:solidFill>
                  <a:srgbClr val="FFFFFF"/>
                </a:solidFill>
                <a:cs typeface="Arial" charset="0"/>
              </a:rPr>
              <a:t>Copyright © Customer Carewords Ltd.</a:t>
            </a:r>
          </a:p>
        </p:txBody>
      </p:sp>
    </p:spTree>
    <p:extLst>
      <p:ext uri="{BB962C8B-B14F-4D97-AF65-F5344CB8AC3E}">
        <p14:creationId xmlns:p14="http://schemas.microsoft.com/office/powerpoint/2010/main" val="23370506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FFFFFF"/>
              </a:solidFill>
            </a:endParaRPr>
          </a:p>
        </p:txBody>
      </p:sp>
      <p:sp>
        <p:nvSpPr>
          <p:cNvPr id="6" name="Slide Number Placeholder 5"/>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4267862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FFFFFF"/>
              </a:solidFill>
            </a:endParaRPr>
          </a:p>
        </p:txBody>
      </p:sp>
      <p:sp>
        <p:nvSpPr>
          <p:cNvPr id="6" name="Slide Number Placeholder 5"/>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1330321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8800" y="1657350"/>
            <a:ext cx="3467100" cy="2914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448300" y="1657350"/>
            <a:ext cx="3467100" cy="29146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42193213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8" name="Footer Placeholder 7"/>
          <p:cNvSpPr>
            <a:spLocks noGrp="1"/>
          </p:cNvSpPr>
          <p:nvPr>
            <p:ph type="ftr" sz="quarter" idx="11"/>
          </p:nvPr>
        </p:nvSpPr>
        <p:spPr/>
        <p:txBody>
          <a:bodyPr/>
          <a:lstStyle>
            <a:lvl1pPr>
              <a:defRPr/>
            </a:lvl1pPr>
          </a:lstStyle>
          <a:p>
            <a:endParaRPr lang="en-US" dirty="0">
              <a:solidFill>
                <a:srgbClr val="FFFFFF"/>
              </a:solidFill>
            </a:endParaRPr>
          </a:p>
        </p:txBody>
      </p:sp>
      <p:sp>
        <p:nvSpPr>
          <p:cNvPr id="9" name="Slide Number Placeholder 8"/>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5204508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4" name="Footer Placeholder 3"/>
          <p:cNvSpPr>
            <a:spLocks noGrp="1"/>
          </p:cNvSpPr>
          <p:nvPr>
            <p:ph type="ftr" sz="quarter" idx="11"/>
          </p:nvPr>
        </p:nvSpPr>
        <p:spPr/>
        <p:txBody>
          <a:bodyPr/>
          <a:lstStyle>
            <a:lvl1pPr>
              <a:defRPr/>
            </a:lvl1pPr>
          </a:lstStyle>
          <a:p>
            <a:endParaRPr lang="en-US" dirty="0">
              <a:solidFill>
                <a:srgbClr val="FFFFFF"/>
              </a:solidFill>
            </a:endParaRPr>
          </a:p>
        </p:txBody>
      </p:sp>
      <p:sp>
        <p:nvSpPr>
          <p:cNvPr id="5" name="Slide Number Placeholder 4"/>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767231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7" y="0"/>
            <a:ext cx="7428153" cy="667276"/>
          </a:xfr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4951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3" name="Footer Placeholder 2"/>
          <p:cNvSpPr>
            <a:spLocks noGrp="1"/>
          </p:cNvSpPr>
          <p:nvPr>
            <p:ph type="ftr" sz="quarter" idx="11"/>
          </p:nvPr>
        </p:nvSpPr>
        <p:spPr/>
        <p:txBody>
          <a:bodyPr/>
          <a:lstStyle>
            <a:lvl1pPr>
              <a:defRPr/>
            </a:lvl1pPr>
          </a:lstStyle>
          <a:p>
            <a:endParaRPr lang="en-US" dirty="0">
              <a:solidFill>
                <a:srgbClr val="FFFFFF"/>
              </a:solidFill>
            </a:endParaRPr>
          </a:p>
        </p:txBody>
      </p:sp>
      <p:sp>
        <p:nvSpPr>
          <p:cNvPr id="4" name="Slide Number Placeholder 3"/>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22756276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24994301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6" name="Footer Placeholder 5"/>
          <p:cNvSpPr>
            <a:spLocks noGrp="1"/>
          </p:cNvSpPr>
          <p:nvPr>
            <p:ph type="ftr" sz="quarter" idx="11"/>
          </p:nvPr>
        </p:nvSpPr>
        <p:spPr/>
        <p:txBody>
          <a:bodyPr/>
          <a:lstStyle>
            <a:lvl1pPr>
              <a:defRPr/>
            </a:lvl1pPr>
          </a:lstStyle>
          <a:p>
            <a:endParaRPr lang="en-US" dirty="0">
              <a:solidFill>
                <a:srgbClr val="FFFFFF"/>
              </a:solidFill>
            </a:endParaRPr>
          </a:p>
        </p:txBody>
      </p:sp>
      <p:sp>
        <p:nvSpPr>
          <p:cNvPr id="7" name="Slide Number Placeholder 6"/>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1538247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FFFFFF"/>
              </a:solidFill>
            </a:endParaRPr>
          </a:p>
        </p:txBody>
      </p:sp>
      <p:sp>
        <p:nvSpPr>
          <p:cNvPr id="6" name="Slide Number Placeholder 5"/>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5058986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571500"/>
            <a:ext cx="2019300" cy="4000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571500"/>
            <a:ext cx="5905500" cy="4000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23F6D09-5D52-4D07-9CAC-81A0B77E493E}" type="datetimeFigureOut">
              <a:rPr lang="en-US">
                <a:solidFill>
                  <a:srgbClr val="015D8B"/>
                </a:solidFill>
              </a:rPr>
              <a:pPr/>
              <a:t>18-02-24</a:t>
            </a:fld>
            <a:endParaRPr lang="en-US" dirty="0">
              <a:solidFill>
                <a:srgbClr val="015D8B"/>
              </a:solidFill>
            </a:endParaRPr>
          </a:p>
        </p:txBody>
      </p:sp>
      <p:sp>
        <p:nvSpPr>
          <p:cNvPr id="5" name="Footer Placeholder 4"/>
          <p:cNvSpPr>
            <a:spLocks noGrp="1"/>
          </p:cNvSpPr>
          <p:nvPr>
            <p:ph type="ftr" sz="quarter" idx="11"/>
          </p:nvPr>
        </p:nvSpPr>
        <p:spPr/>
        <p:txBody>
          <a:bodyPr/>
          <a:lstStyle>
            <a:lvl1pPr>
              <a:defRPr/>
            </a:lvl1pPr>
          </a:lstStyle>
          <a:p>
            <a:endParaRPr lang="en-US" dirty="0">
              <a:solidFill>
                <a:srgbClr val="FFFFFF"/>
              </a:solidFill>
            </a:endParaRPr>
          </a:p>
        </p:txBody>
      </p:sp>
      <p:sp>
        <p:nvSpPr>
          <p:cNvPr id="6" name="Slide Number Placeholder 5"/>
          <p:cNvSpPr>
            <a:spLocks noGrp="1"/>
          </p:cNvSpPr>
          <p:nvPr>
            <p:ph type="sldNum" sz="quarter" idx="12"/>
          </p:nvPr>
        </p:nvSpPr>
        <p:spPr>
          <a:xfrm>
            <a:off x="381001" y="4698208"/>
            <a:ext cx="587375" cy="297656"/>
          </a:xfrm>
          <a:prstGeom prst="rect">
            <a:avLst/>
          </a:prstGeom>
        </p:spPr>
        <p:txBody>
          <a:bodyPr/>
          <a:lstStyle>
            <a:lvl1pPr>
              <a:defRPr/>
            </a:lvl1pPr>
          </a:lstStyle>
          <a:p>
            <a:fld id="{771AB7CA-329D-4B72-969E-6F9BDAC1C8A7}" type="slidenum">
              <a:rPr lang="en-US">
                <a:solidFill>
                  <a:srgbClr val="015D8B"/>
                </a:solidFill>
                <a:cs typeface="Arial" charset="0"/>
              </a:rPr>
              <a:pPr/>
              <a:t>‹#›</a:t>
            </a:fld>
            <a:endParaRPr lang="en-US" dirty="0">
              <a:solidFill>
                <a:srgbClr val="015D8B"/>
              </a:solidFill>
              <a:cs typeface="Arial" charset="0"/>
            </a:endParaRPr>
          </a:p>
        </p:txBody>
      </p:sp>
    </p:spTree>
    <p:extLst>
      <p:ext uri="{BB962C8B-B14F-4D97-AF65-F5344CB8AC3E}">
        <p14:creationId xmlns:p14="http://schemas.microsoft.com/office/powerpoint/2010/main" val="17718216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13799257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7302716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971600" y="1595983"/>
            <a:ext cx="7188758" cy="740321"/>
          </a:xfrm>
          <a:prstGeom prst="rect">
            <a:avLst/>
          </a:prstGeom>
        </p:spPr>
        <p:txBody>
          <a:bodyPr anchor="t"/>
          <a:lstStyle>
            <a:lvl1pPr algn="ctr">
              <a:defRPr sz="4950" b="0" cap="none" baseline="0">
                <a:solidFill>
                  <a:schemeClr val="tx2"/>
                </a:solidFill>
              </a:defRPr>
            </a:lvl1pPr>
          </a:lstStyle>
          <a:p>
            <a:r>
              <a:rPr lang="en-US" dirty="0"/>
              <a:t>Section title</a:t>
            </a:r>
            <a:endParaRPr lang="en-CA"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flipV="1">
            <a:off x="-180528" y="2166946"/>
            <a:ext cx="4146550" cy="3186113"/>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flipH="1" flipV="1">
            <a:off x="-252536" y="2328723"/>
            <a:ext cx="4134385" cy="3176766"/>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flipH="1" flipV="1">
            <a:off x="-252536" y="3116941"/>
            <a:ext cx="3111500" cy="2198275"/>
          </a:xfrm>
          <a:prstGeom prst="rect">
            <a:avLst/>
          </a:prstGeom>
        </p:spPr>
      </p:pic>
      <p:sp>
        <p:nvSpPr>
          <p:cNvPr id="13" name="Slide Number Placeholder 5"/>
          <p:cNvSpPr>
            <a:spLocks noGrp="1"/>
          </p:cNvSpPr>
          <p:nvPr>
            <p:ph type="sldNum" sz="quarter" idx="12"/>
          </p:nvPr>
        </p:nvSpPr>
        <p:spPr>
          <a:xfrm>
            <a:off x="6553200" y="4767263"/>
            <a:ext cx="2133600" cy="273844"/>
          </a:xfrm>
        </p:spPr>
        <p:txBody>
          <a:bodyPr/>
          <a:lstStyle/>
          <a:p>
            <a:fld id="{32D4B517-E49B-41B6-9DBC-23634E0F1CDC}" type="slidenum">
              <a:rPr lang="en-CA" smtClean="0"/>
              <a:t>‹#›</a:t>
            </a:fld>
            <a:endParaRPr lang="en-CA"/>
          </a:p>
        </p:txBody>
      </p:sp>
    </p:spTree>
    <p:extLst>
      <p:ext uri="{BB962C8B-B14F-4D97-AF65-F5344CB8AC3E}">
        <p14:creationId xmlns:p14="http://schemas.microsoft.com/office/powerpoint/2010/main" val="345920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English">
    <p:spTree>
      <p:nvGrpSpPr>
        <p:cNvPr id="1" name=""/>
        <p:cNvGrpSpPr/>
        <p:nvPr/>
      </p:nvGrpSpPr>
      <p:grpSpPr>
        <a:xfrm>
          <a:off x="0" y="0"/>
          <a:ext cx="0" cy="0"/>
          <a:chOff x="0" y="0"/>
          <a:chExt cx="0" cy="0"/>
        </a:xfrm>
      </p:grpSpPr>
      <p:sp>
        <p:nvSpPr>
          <p:cNvPr id="14" name="Freeform 15"/>
          <p:cNvSpPr>
            <a:spLocks/>
          </p:cNvSpPr>
          <p:nvPr userDrawn="1"/>
        </p:nvSpPr>
        <p:spPr bwMode="auto">
          <a:xfrm>
            <a:off x="6962269" y="422703"/>
            <a:ext cx="2181225" cy="113110"/>
          </a:xfrm>
          <a:custGeom>
            <a:avLst/>
            <a:gdLst>
              <a:gd name="T0" fmla="*/ 96 w 1374"/>
              <a:gd name="T1" fmla="*/ 0 h 95"/>
              <a:gd name="T2" fmla="*/ 90 w 1374"/>
              <a:gd name="T3" fmla="*/ 0 h 95"/>
              <a:gd name="T4" fmla="*/ 0 w 1374"/>
              <a:gd name="T5" fmla="*/ 95 h 95"/>
              <a:gd name="T6" fmla="*/ 6 w 1374"/>
              <a:gd name="T7" fmla="*/ 95 h 95"/>
              <a:gd name="T8" fmla="*/ 1374 w 1374"/>
              <a:gd name="T9" fmla="*/ 95 h 95"/>
              <a:gd name="T10" fmla="*/ 1374 w 1374"/>
              <a:gd name="T11" fmla="*/ 0 h 95"/>
              <a:gd name="T12" fmla="*/ 96 w 1374"/>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374" h="95">
                <a:moveTo>
                  <a:pt x="96" y="0"/>
                </a:moveTo>
                <a:lnTo>
                  <a:pt x="90" y="0"/>
                </a:lnTo>
                <a:lnTo>
                  <a:pt x="0" y="95"/>
                </a:lnTo>
                <a:lnTo>
                  <a:pt x="6" y="95"/>
                </a:lnTo>
                <a:lnTo>
                  <a:pt x="1374" y="95"/>
                </a:lnTo>
                <a:lnTo>
                  <a:pt x="1374" y="0"/>
                </a:lnTo>
                <a:lnTo>
                  <a:pt x="96" y="0"/>
                </a:lnTo>
                <a:close/>
              </a:path>
            </a:pathLst>
          </a:custGeom>
          <a:solidFill>
            <a:srgbClr val="333E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5" name="Freeform 14"/>
          <p:cNvSpPr>
            <a:spLocks/>
          </p:cNvSpPr>
          <p:nvPr userDrawn="1"/>
        </p:nvSpPr>
        <p:spPr bwMode="auto">
          <a:xfrm>
            <a:off x="6828919" y="422703"/>
            <a:ext cx="276225" cy="113110"/>
          </a:xfrm>
          <a:custGeom>
            <a:avLst/>
            <a:gdLst>
              <a:gd name="T0" fmla="*/ 96 w 174"/>
              <a:gd name="T1" fmla="*/ 0 h 95"/>
              <a:gd name="T2" fmla="*/ 96 w 174"/>
              <a:gd name="T3" fmla="*/ 0 h 95"/>
              <a:gd name="T4" fmla="*/ 0 w 174"/>
              <a:gd name="T5" fmla="*/ 95 h 95"/>
              <a:gd name="T6" fmla="*/ 6 w 174"/>
              <a:gd name="T7" fmla="*/ 95 h 95"/>
              <a:gd name="T8" fmla="*/ 84 w 174"/>
              <a:gd name="T9" fmla="*/ 95 h 95"/>
              <a:gd name="T10" fmla="*/ 174 w 174"/>
              <a:gd name="T11" fmla="*/ 0 h 95"/>
              <a:gd name="T12" fmla="*/ 96 w 174"/>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74" h="95">
                <a:moveTo>
                  <a:pt x="96" y="0"/>
                </a:moveTo>
                <a:lnTo>
                  <a:pt x="96" y="0"/>
                </a:lnTo>
                <a:lnTo>
                  <a:pt x="0" y="95"/>
                </a:lnTo>
                <a:lnTo>
                  <a:pt x="6" y="95"/>
                </a:lnTo>
                <a:lnTo>
                  <a:pt x="84" y="95"/>
                </a:lnTo>
                <a:lnTo>
                  <a:pt x="174" y="0"/>
                </a:lnTo>
                <a:lnTo>
                  <a:pt x="96" y="0"/>
                </a:lnTo>
                <a:close/>
              </a:path>
            </a:pathLst>
          </a:custGeom>
          <a:solidFill>
            <a:srgbClr val="CFD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6" name="Freeform 13"/>
          <p:cNvSpPr>
            <a:spLocks/>
          </p:cNvSpPr>
          <p:nvPr userDrawn="1"/>
        </p:nvSpPr>
        <p:spPr bwMode="auto">
          <a:xfrm>
            <a:off x="-508" y="422703"/>
            <a:ext cx="6981826" cy="113110"/>
          </a:xfrm>
          <a:custGeom>
            <a:avLst/>
            <a:gdLst>
              <a:gd name="T0" fmla="*/ 4398 w 4398"/>
              <a:gd name="T1" fmla="*/ 0 h 95"/>
              <a:gd name="T2" fmla="*/ 0 w 4398"/>
              <a:gd name="T3" fmla="*/ 0 h 95"/>
              <a:gd name="T4" fmla="*/ 0 w 4398"/>
              <a:gd name="T5" fmla="*/ 95 h 95"/>
              <a:gd name="T6" fmla="*/ 4302 w 4398"/>
              <a:gd name="T7" fmla="*/ 95 h 95"/>
              <a:gd name="T8" fmla="*/ 4398 w 4398"/>
              <a:gd name="T9" fmla="*/ 0 h 95"/>
            </a:gdLst>
            <a:ahLst/>
            <a:cxnLst>
              <a:cxn ang="0">
                <a:pos x="T0" y="T1"/>
              </a:cxn>
              <a:cxn ang="0">
                <a:pos x="T2" y="T3"/>
              </a:cxn>
              <a:cxn ang="0">
                <a:pos x="T4" y="T5"/>
              </a:cxn>
              <a:cxn ang="0">
                <a:pos x="T6" y="T7"/>
              </a:cxn>
              <a:cxn ang="0">
                <a:pos x="T8" y="T9"/>
              </a:cxn>
            </a:cxnLst>
            <a:rect l="0" t="0" r="r" b="b"/>
            <a:pathLst>
              <a:path w="4398" h="95">
                <a:moveTo>
                  <a:pt x="4398" y="0"/>
                </a:moveTo>
                <a:lnTo>
                  <a:pt x="0" y="0"/>
                </a:lnTo>
                <a:lnTo>
                  <a:pt x="0" y="95"/>
                </a:lnTo>
                <a:lnTo>
                  <a:pt x="4302" y="95"/>
                </a:lnTo>
                <a:lnTo>
                  <a:pt x="439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7" name="Title 1"/>
          <p:cNvSpPr>
            <a:spLocks noGrp="1"/>
          </p:cNvSpPr>
          <p:nvPr>
            <p:ph type="ctrTitle" hasCustomPrompt="1"/>
          </p:nvPr>
        </p:nvSpPr>
        <p:spPr>
          <a:xfrm>
            <a:off x="827584" y="1545637"/>
            <a:ext cx="7702550" cy="460418"/>
          </a:xfrm>
          <a:prstGeom prst="rect">
            <a:avLst/>
          </a:prstGeom>
        </p:spPr>
        <p:txBody>
          <a:bodyPr/>
          <a:lstStyle>
            <a:lvl1pPr algn="l">
              <a:defRPr sz="2700">
                <a:solidFill>
                  <a:schemeClr val="tx2"/>
                </a:solidFill>
              </a:defRPr>
            </a:lvl1pPr>
          </a:lstStyle>
          <a:p>
            <a:r>
              <a:rPr lang="en-US" dirty="0"/>
              <a:t>Title</a:t>
            </a:r>
            <a:endParaRPr lang="en-CA" dirty="0"/>
          </a:p>
        </p:txBody>
      </p:sp>
      <p:sp>
        <p:nvSpPr>
          <p:cNvPr id="18" name="Text Placeholder 14"/>
          <p:cNvSpPr>
            <a:spLocks noGrp="1"/>
          </p:cNvSpPr>
          <p:nvPr>
            <p:ph type="body" sz="quarter" idx="13" hasCustomPrompt="1"/>
          </p:nvPr>
        </p:nvSpPr>
        <p:spPr>
          <a:xfrm>
            <a:off x="827584" y="2031690"/>
            <a:ext cx="7704856" cy="540060"/>
          </a:xfrm>
          <a:prstGeom prst="rect">
            <a:avLst/>
          </a:prstGeom>
        </p:spPr>
        <p:txBody>
          <a:bodyPr/>
          <a:lstStyle>
            <a:lvl1pPr marL="0" indent="0">
              <a:buNone/>
              <a:defRPr sz="1800">
                <a:solidFill>
                  <a:schemeClr val="accent3"/>
                </a:solidFill>
              </a:defRPr>
            </a:lvl1pPr>
          </a:lstStyle>
          <a:p>
            <a:pPr lvl="0"/>
            <a:r>
              <a:rPr lang="en-US" dirty="0"/>
              <a:t>Sub-title</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26" y="683254"/>
            <a:ext cx="4265733" cy="295319"/>
          </a:xfrm>
          <a:prstGeom prst="rect">
            <a:avLst/>
          </a:prstGeom>
        </p:spPr>
      </p:pic>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87370" y="604672"/>
            <a:ext cx="1570676" cy="363218"/>
          </a:xfrm>
          <a:prstGeom prst="rect">
            <a:avLst/>
          </a:prstGeom>
        </p:spPr>
      </p:pic>
      <p:sp>
        <p:nvSpPr>
          <p:cNvPr id="21" name="Slide Number Placeholder 5"/>
          <p:cNvSpPr>
            <a:spLocks noGrp="1"/>
          </p:cNvSpPr>
          <p:nvPr>
            <p:ph type="sldNum" sz="quarter" idx="12"/>
          </p:nvPr>
        </p:nvSpPr>
        <p:spPr>
          <a:xfrm>
            <a:off x="6553200" y="4767263"/>
            <a:ext cx="2133600" cy="273844"/>
          </a:xfrm>
        </p:spPr>
        <p:txBody>
          <a:bodyPr/>
          <a:lstStyle/>
          <a:p>
            <a:fld id="{32D4B517-E49B-41B6-9DBC-23634E0F1CDC}" type="slidenum">
              <a:rPr lang="en-CA" smtClean="0"/>
              <a:t>‹#›</a:t>
            </a:fld>
            <a:endParaRPr lang="en-CA"/>
          </a:p>
        </p:txBody>
      </p:sp>
    </p:spTree>
    <p:extLst>
      <p:ext uri="{BB962C8B-B14F-4D97-AF65-F5344CB8AC3E}">
        <p14:creationId xmlns:p14="http://schemas.microsoft.com/office/powerpoint/2010/main" val="3812298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asic Page With header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
        <p:nvSpPr>
          <p:cNvPr id="8" name="Text Placeholder 7"/>
          <p:cNvSpPr>
            <a:spLocks noGrp="1"/>
          </p:cNvSpPr>
          <p:nvPr>
            <p:ph type="body" sz="quarter" idx="11" hasCustomPrompt="1"/>
          </p:nvPr>
        </p:nvSpPr>
        <p:spPr>
          <a:xfrm>
            <a:off x="759199" y="103546"/>
            <a:ext cx="5432982" cy="659003"/>
          </a:xfrm>
          <a:prstGeom prst="rect">
            <a:avLst/>
          </a:prstGeom>
        </p:spPr>
        <p:txBody>
          <a:bodyPr lIns="0" tIns="0" rIns="0" bIns="0"/>
          <a:lstStyle>
            <a:lvl1pPr marL="0" marR="0" indent="0" algn="l" defTabSz="685800" rtl="0" eaLnBrk="1" fontAlgn="auto" latinLnBrk="0" hangingPunct="1">
              <a:lnSpc>
                <a:spcPct val="100000"/>
              </a:lnSpc>
              <a:spcBef>
                <a:spcPct val="20000"/>
              </a:spcBef>
              <a:spcAft>
                <a:spcPts val="0"/>
              </a:spcAft>
              <a:buClrTx/>
              <a:buSzTx/>
              <a:buFont typeface="Arial" panose="020B0604020202020204" pitchFamily="34" charset="0"/>
              <a:buNone/>
              <a:tabLst/>
              <a:defRPr sz="2100" baseline="0">
                <a:solidFill>
                  <a:schemeClr val="accent1"/>
                </a:solidFill>
                <a:latin typeface="Calibri" panose="020F0502020204030204" pitchFamily="34" charset="0"/>
              </a:defRPr>
            </a:lvl1pPr>
            <a:lvl2pPr marL="342900" indent="0">
              <a:buNone/>
              <a:defRPr/>
            </a:lvl2pPr>
          </a:lstStyle>
          <a:p>
            <a:pPr lvl="0"/>
            <a:r>
              <a:rPr lang="en-US" dirty="0"/>
              <a:t>Header text</a:t>
            </a:r>
          </a:p>
        </p:txBody>
      </p:sp>
      <p:sp>
        <p:nvSpPr>
          <p:cNvPr id="11" name="Content Placeholder 2"/>
          <p:cNvSpPr>
            <a:spLocks noGrp="1"/>
          </p:cNvSpPr>
          <p:nvPr>
            <p:ph idx="10" hasCustomPrompt="1"/>
          </p:nvPr>
        </p:nvSpPr>
        <p:spPr>
          <a:xfrm>
            <a:off x="786210" y="843558"/>
            <a:ext cx="7571580" cy="3969860"/>
          </a:xfrm>
          <a:prstGeom prst="rect">
            <a:avLst/>
          </a:prstGeom>
        </p:spPr>
        <p:txBody>
          <a:bodyPr lIns="0" tIns="0" rIns="0" bIns="0"/>
          <a:lstStyle>
            <a:lvl1pPr marL="0" indent="0">
              <a:buNone/>
              <a:defRPr sz="1650">
                <a:solidFill>
                  <a:srgbClr val="004D71"/>
                </a:solidFill>
                <a:latin typeface="Calibri" panose="020F0502020204030204" pitchFamily="34" charset="0"/>
              </a:defRPr>
            </a:lvl1pPr>
            <a:lvl2pPr>
              <a:defRPr sz="1500">
                <a:solidFill>
                  <a:srgbClr val="004D71"/>
                </a:solidFill>
                <a:latin typeface="Calibri" panose="020F0502020204030204" pitchFamily="34" charset="0"/>
              </a:defRPr>
            </a:lvl2pPr>
            <a:lvl3pPr>
              <a:defRPr sz="1350">
                <a:solidFill>
                  <a:srgbClr val="004D71"/>
                </a:solidFill>
                <a:latin typeface="Calibri" panose="020F0502020204030204" pitchFamily="34" charset="0"/>
              </a:defRPr>
            </a:lvl3pPr>
            <a:lvl4pPr>
              <a:defRPr sz="1200">
                <a:solidFill>
                  <a:srgbClr val="004D71"/>
                </a:solidFill>
                <a:latin typeface="Calibri" panose="020F0502020204030204" pitchFamily="34" charset="0"/>
              </a:defRPr>
            </a:lvl4pPr>
            <a:lvl5pPr marL="0" indent="941785">
              <a:defRPr sz="1050">
                <a:solidFill>
                  <a:srgbClr val="004D71"/>
                </a:solidFill>
                <a:latin typeface="Calibri" panose="020F0502020204030204" pitchFamily="34" charset="0"/>
              </a:defRPr>
            </a:lvl5pPr>
          </a:lstStyle>
          <a:p>
            <a:pPr lvl="0"/>
            <a:r>
              <a:rPr lang="en-CA" altLang="ko-KR" dirty="0"/>
              <a:t>Click to add text</a:t>
            </a:r>
          </a:p>
        </p:txBody>
      </p:sp>
    </p:spTree>
    <p:extLst>
      <p:ext uri="{BB962C8B-B14F-4D97-AF65-F5344CB8AC3E}">
        <p14:creationId xmlns:p14="http://schemas.microsoft.com/office/powerpoint/2010/main" val="710607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800" b="1" i="0" spc="0" baseline="0">
                <a:solidFill>
                  <a:schemeClr val="tx1"/>
                </a:solidFill>
                <a:latin typeface="Arial" panose="020B0604020202020204" pitchFamily="34" charset="0"/>
                <a:cs typeface="Arial" panose="020B0604020202020204" pitchFamily="34" charset="0"/>
              </a:defRPr>
            </a:lvl1pPr>
            <a:lvl2pPr marL="0" indent="0">
              <a:buFont typeface="Arial"/>
              <a:buNone/>
              <a:defRPr spc="0" baseline="0">
                <a:solidFill>
                  <a:schemeClr val="tx1"/>
                </a:solidFill>
                <a:latin typeface="Arial" panose="020B0604020202020204" pitchFamily="34" charset="0"/>
                <a:cs typeface="Arial" panose="020B0604020202020204" pitchFamily="34" charset="0"/>
              </a:defRPr>
            </a:lvl2pPr>
            <a:lvl3pPr marL="169863" indent="-169863">
              <a:defRPr spc="0" baseline="0">
                <a:solidFill>
                  <a:schemeClr val="tx1"/>
                </a:solidFill>
                <a:latin typeface="Arial" panose="020B0604020202020204" pitchFamily="34" charset="0"/>
                <a:cs typeface="Arial" panose="020B0604020202020204" pitchFamily="34" charset="0"/>
              </a:defRPr>
            </a:lvl3pPr>
            <a:lvl4pPr marL="400050" indent="-230188">
              <a:defRPr spc="0" baseline="0">
                <a:solidFill>
                  <a:schemeClr val="tx1"/>
                </a:solidFill>
                <a:latin typeface="Arial" panose="020B0604020202020204" pitchFamily="34" charset="0"/>
                <a:cs typeface="Arial" panose="020B0604020202020204" pitchFamily="34" charset="0"/>
              </a:defRPr>
            </a:lvl4pPr>
            <a:lvl5pPr marL="631825" indent="-231775">
              <a:defRPr spc="0" baseline="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9333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asic Page With Picture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
        <p:nvSpPr>
          <p:cNvPr id="16" name="Title 1"/>
          <p:cNvSpPr>
            <a:spLocks noGrp="1"/>
          </p:cNvSpPr>
          <p:nvPr>
            <p:ph type="title" hasCustomPrompt="1"/>
          </p:nvPr>
        </p:nvSpPr>
        <p:spPr>
          <a:xfrm>
            <a:off x="1825981" y="3463219"/>
            <a:ext cx="5482323" cy="350669"/>
          </a:xfrm>
          <a:prstGeom prst="rect">
            <a:avLst/>
          </a:prstGeom>
        </p:spPr>
        <p:txBody>
          <a:bodyPr anchor="t"/>
          <a:lstStyle>
            <a:lvl1pPr algn="l">
              <a:defRPr sz="1350" b="1" baseline="0">
                <a:solidFill>
                  <a:schemeClr val="tx2"/>
                </a:solidFill>
              </a:defRPr>
            </a:lvl1pPr>
          </a:lstStyle>
          <a:p>
            <a:r>
              <a:rPr lang="en-US" dirty="0"/>
              <a:t>Photo Caption</a:t>
            </a:r>
            <a:endParaRPr lang="en-CA" dirty="0"/>
          </a:p>
        </p:txBody>
      </p:sp>
      <p:sp>
        <p:nvSpPr>
          <p:cNvPr id="17" name="Picture Placeholder 2"/>
          <p:cNvSpPr>
            <a:spLocks noGrp="1"/>
          </p:cNvSpPr>
          <p:nvPr>
            <p:ph type="pic" idx="1" hasCustomPrompt="1"/>
          </p:nvPr>
        </p:nvSpPr>
        <p:spPr>
          <a:xfrm>
            <a:off x="1821904" y="897564"/>
            <a:ext cx="5486400" cy="2546033"/>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CA" dirty="0"/>
              <a:t>Click to insert a picture</a:t>
            </a:r>
          </a:p>
        </p:txBody>
      </p:sp>
      <p:sp>
        <p:nvSpPr>
          <p:cNvPr id="19" name="Rectangle 18"/>
          <p:cNvSpPr/>
          <p:nvPr userDrawn="1"/>
        </p:nvSpPr>
        <p:spPr>
          <a:xfrm>
            <a:off x="1821905" y="3462849"/>
            <a:ext cx="45719" cy="3506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451784786"/>
      </p:ext>
    </p:extLst>
  </p:cSld>
  <p:clrMapOvr>
    <a:masterClrMapping/>
  </p:clrMapOvr>
  <p:transition xmlns:p14="http://schemas.microsoft.com/office/powerpoint/2010/mai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Page Image">
    <p:bg>
      <p:bgPr>
        <a:solidFill>
          <a:schemeClr val="bg2"/>
        </a:solidFill>
        <a:effectLst/>
      </p:bgPr>
    </p:bg>
    <p:spTree>
      <p:nvGrpSpPr>
        <p:cNvPr id="1" name=""/>
        <p:cNvGrpSpPr/>
        <p:nvPr/>
      </p:nvGrpSpPr>
      <p:grpSpPr>
        <a:xfrm>
          <a:off x="0" y="0"/>
          <a:ext cx="0" cy="0"/>
          <a:chOff x="0" y="0"/>
          <a:chExt cx="0" cy="0"/>
        </a:xfrm>
      </p:grpSpPr>
      <p:sp>
        <p:nvSpPr>
          <p:cNvPr id="12" name="Picture Placeholder 2"/>
          <p:cNvSpPr>
            <a:spLocks noGrp="1"/>
          </p:cNvSpPr>
          <p:nvPr>
            <p:ph type="pic" idx="1" hasCustomPrompt="1"/>
          </p:nvPr>
        </p:nvSpPr>
        <p:spPr>
          <a:xfrm>
            <a:off x="0" y="411510"/>
            <a:ext cx="9144000" cy="4731990"/>
          </a:xfrm>
          <a:prstGeom prst="rect">
            <a:avLst/>
          </a:prstGeom>
        </p:spPr>
        <p:txBody>
          <a:bodyPr/>
          <a:lstStyle>
            <a:lvl1pPr marL="0" indent="0">
              <a:buNone/>
              <a:defRPr sz="1050" baseline="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CA" dirty="0"/>
              <a:t>Click to insert a picture</a:t>
            </a:r>
          </a:p>
        </p:txBody>
      </p:sp>
    </p:spTree>
    <p:extLst>
      <p:ext uri="{BB962C8B-B14F-4D97-AF65-F5344CB8AC3E}">
        <p14:creationId xmlns:p14="http://schemas.microsoft.com/office/powerpoint/2010/main" val="3196868675"/>
      </p:ext>
    </p:extLst>
  </p:cSld>
  <p:clrMapOvr>
    <a:masterClrMapping/>
  </p:clrMapOvr>
  <p:transition xmlns:p14="http://schemas.microsoft.com/office/powerpoint/2010/mai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Photo Collage">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4667693" y="631339"/>
            <a:ext cx="4476307" cy="2846867"/>
          </a:xfrm>
          <a:prstGeom prst="rect">
            <a:avLst/>
          </a:prstGeom>
        </p:spPr>
        <p:txBody>
          <a:bodyPr/>
          <a:lstStyle>
            <a:lvl1pPr marL="0" indent="0">
              <a:buNone/>
              <a:defRPr sz="1350" baseline="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CA" dirty="0"/>
              <a:t>Click to insert a picture</a:t>
            </a:r>
          </a:p>
        </p:txBody>
      </p:sp>
      <p:sp>
        <p:nvSpPr>
          <p:cNvPr id="4" name="Text Placeholder 5"/>
          <p:cNvSpPr>
            <a:spLocks noGrp="1"/>
          </p:cNvSpPr>
          <p:nvPr>
            <p:ph type="body" sz="quarter" idx="11" hasCustomPrompt="1"/>
          </p:nvPr>
        </p:nvSpPr>
        <p:spPr>
          <a:xfrm>
            <a:off x="0" y="631338"/>
            <a:ext cx="4486940" cy="1928813"/>
          </a:xfrm>
          <a:prstGeom prst="rect">
            <a:avLst/>
          </a:prstGeom>
        </p:spPr>
        <p:txBody>
          <a:bodyPr lIns="180000" tIns="108000" rIns="180000" bIns="108000"/>
          <a:lstStyle>
            <a:lvl1pPr marL="0" indent="0">
              <a:buNone/>
              <a:defRPr sz="1350"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add text</a:t>
            </a:r>
            <a:endParaRPr lang="en-CA" dirty="0"/>
          </a:p>
        </p:txBody>
      </p:sp>
      <p:sp>
        <p:nvSpPr>
          <p:cNvPr id="5" name="Picture Placeholder 3"/>
          <p:cNvSpPr>
            <a:spLocks noGrp="1"/>
          </p:cNvSpPr>
          <p:nvPr>
            <p:ph type="pic" sz="quarter" idx="12" hasCustomPrompt="1"/>
          </p:nvPr>
        </p:nvSpPr>
        <p:spPr>
          <a:xfrm>
            <a:off x="184298" y="2560150"/>
            <a:ext cx="4302642" cy="1928813"/>
          </a:xfrm>
          <a:prstGeom prst="rect">
            <a:avLst/>
          </a:prstGeom>
        </p:spPr>
        <p:txBody>
          <a:bodyPr/>
          <a:lstStyle>
            <a:lvl1pPr marL="0" indent="0">
              <a:buNone/>
              <a:defRPr sz="1350">
                <a:solidFill>
                  <a:schemeClr val="tx2"/>
                </a:solidFill>
              </a:defRPr>
            </a:lvl1pPr>
          </a:lstStyle>
          <a:p>
            <a:r>
              <a:rPr lang="en-CA" dirty="0"/>
              <a:t>Click to insert a picture</a:t>
            </a:r>
          </a:p>
        </p:txBody>
      </p:sp>
      <p:sp>
        <p:nvSpPr>
          <p:cNvPr id="6" name="Picture Placeholder 7"/>
          <p:cNvSpPr>
            <a:spLocks noGrp="1"/>
          </p:cNvSpPr>
          <p:nvPr>
            <p:ph type="pic" sz="quarter" idx="13" hasCustomPrompt="1"/>
          </p:nvPr>
        </p:nvSpPr>
        <p:spPr>
          <a:xfrm>
            <a:off x="4667694" y="3478123"/>
            <a:ext cx="2171584" cy="1010840"/>
          </a:xfrm>
          <a:prstGeom prst="rect">
            <a:avLst/>
          </a:prstGeom>
        </p:spPr>
        <p:txBody>
          <a:bodyPr/>
          <a:lstStyle>
            <a:lvl1pPr marL="0" indent="0">
              <a:buNone/>
              <a:defRPr sz="1350">
                <a:solidFill>
                  <a:schemeClr val="tx2"/>
                </a:solidFill>
              </a:defRPr>
            </a:lvl1pPr>
          </a:lstStyle>
          <a:p>
            <a:r>
              <a:rPr lang="en-CA" dirty="0"/>
              <a:t>Click to insert a picture</a:t>
            </a:r>
          </a:p>
        </p:txBody>
      </p:sp>
      <p:sp>
        <p:nvSpPr>
          <p:cNvPr id="7" name="Picture Placeholder 7"/>
          <p:cNvSpPr>
            <a:spLocks noGrp="1"/>
          </p:cNvSpPr>
          <p:nvPr>
            <p:ph type="pic" sz="quarter" idx="14" hasCustomPrompt="1"/>
          </p:nvPr>
        </p:nvSpPr>
        <p:spPr>
          <a:xfrm>
            <a:off x="7020030" y="3478123"/>
            <a:ext cx="2123971" cy="1010840"/>
          </a:xfrm>
          <a:prstGeom prst="rect">
            <a:avLst/>
          </a:prstGeom>
        </p:spPr>
        <p:txBody>
          <a:bodyPr/>
          <a:lstStyle>
            <a:lvl1pPr marL="0" indent="0">
              <a:buNone/>
              <a:defRPr sz="1350">
                <a:solidFill>
                  <a:schemeClr val="tx2"/>
                </a:solidFill>
              </a:defRPr>
            </a:lvl1pPr>
          </a:lstStyle>
          <a:p>
            <a:r>
              <a:rPr lang="en-CA" dirty="0"/>
              <a:t>Click to insert a picture</a:t>
            </a:r>
          </a:p>
        </p:txBody>
      </p:sp>
      <p:sp>
        <p:nvSpPr>
          <p:cNvPr id="9" name="Rectangle 8"/>
          <p:cNvSpPr/>
          <p:nvPr userDrawn="1"/>
        </p:nvSpPr>
        <p:spPr>
          <a:xfrm>
            <a:off x="4486941" y="3478123"/>
            <a:ext cx="180753" cy="1010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0" name="Rectangle 9"/>
          <p:cNvSpPr/>
          <p:nvPr userDrawn="1"/>
        </p:nvSpPr>
        <p:spPr>
          <a:xfrm>
            <a:off x="4486941" y="631339"/>
            <a:ext cx="180753" cy="28468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1" name="Rectangle 10"/>
          <p:cNvSpPr/>
          <p:nvPr userDrawn="1"/>
        </p:nvSpPr>
        <p:spPr>
          <a:xfrm>
            <a:off x="3546" y="2560150"/>
            <a:ext cx="180753" cy="19288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3" name="Slide Number Placeholder 5"/>
          <p:cNvSpPr>
            <a:spLocks noGrp="1"/>
          </p:cNvSpPr>
          <p:nvPr>
            <p:ph type="sldNum" sz="quarter" idx="15"/>
          </p:nvPr>
        </p:nvSpPr>
        <p:spPr>
          <a:xfrm>
            <a:off x="6553200" y="4767263"/>
            <a:ext cx="2133600" cy="273844"/>
          </a:xfrm>
        </p:spPr>
        <p:txBody>
          <a:bodyPr/>
          <a:lstStyle/>
          <a:p>
            <a:fld id="{32D4B517-E49B-41B6-9DBC-23634E0F1CDC}" type="slidenum">
              <a:rPr lang="en-CA" smtClean="0"/>
              <a:t>‹#›</a:t>
            </a:fld>
            <a:endParaRPr lang="en-CA"/>
          </a:p>
        </p:txBody>
      </p:sp>
      <p:sp>
        <p:nvSpPr>
          <p:cNvPr id="8" name="Rectangle 7"/>
          <p:cNvSpPr/>
          <p:nvPr userDrawn="1"/>
        </p:nvSpPr>
        <p:spPr>
          <a:xfrm>
            <a:off x="6839278" y="3478122"/>
            <a:ext cx="180753" cy="10108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4206875898"/>
      </p:ext>
    </p:extLst>
  </p:cSld>
  <p:clrMapOvr>
    <a:masterClrMapping/>
  </p:clrMapOvr>
  <p:transition xmlns:p14="http://schemas.microsoft.com/office/powerpoint/2010/mai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Tree>
    <p:extLst>
      <p:ext uri="{BB962C8B-B14F-4D97-AF65-F5344CB8AC3E}">
        <p14:creationId xmlns:p14="http://schemas.microsoft.com/office/powerpoint/2010/main" val="223314894"/>
      </p:ext>
    </p:extLst>
  </p:cSld>
  <p:clrMapOvr>
    <a:masterClrMapping/>
  </p:clrMapOvr>
  <p:transition xmlns:p14="http://schemas.microsoft.com/office/powerpoint/2010/mai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
    <p:bg>
      <p:bgPr>
        <a:solidFill>
          <a:schemeClr val="bg2"/>
        </a:solidFill>
        <a:effectLst/>
      </p:bgPr>
    </p:bg>
    <p:spTree>
      <p:nvGrpSpPr>
        <p:cNvPr id="1" name=""/>
        <p:cNvGrpSpPr/>
        <p:nvPr/>
      </p:nvGrpSpPr>
      <p:grpSpPr>
        <a:xfrm>
          <a:off x="0" y="0"/>
          <a:ext cx="0" cy="0"/>
          <a:chOff x="0" y="0"/>
          <a:chExt cx="0" cy="0"/>
        </a:xfrm>
      </p:grpSpPr>
      <p:sp>
        <p:nvSpPr>
          <p:cNvPr id="336" name="TextBox 335"/>
          <p:cNvSpPr txBox="1"/>
          <p:nvPr userDrawn="1"/>
        </p:nvSpPr>
        <p:spPr>
          <a:xfrm>
            <a:off x="216426" y="546525"/>
            <a:ext cx="1728192" cy="2446824"/>
          </a:xfrm>
          <a:prstGeom prst="rect">
            <a:avLst/>
          </a:prstGeom>
          <a:noFill/>
        </p:spPr>
        <p:txBody>
          <a:bodyPr wrap="square" rtlCol="0">
            <a:spAutoFit/>
          </a:bodyPr>
          <a:lstStyle/>
          <a:p>
            <a:r>
              <a:rPr lang="en-CA" sz="900" dirty="0"/>
              <a:t>This is</a:t>
            </a:r>
            <a:r>
              <a:rPr lang="en-CA" sz="900" baseline="0" dirty="0"/>
              <a:t> the sample</a:t>
            </a:r>
            <a:br>
              <a:rPr lang="en-CA" sz="900" baseline="0" dirty="0"/>
            </a:br>
            <a:r>
              <a:rPr lang="en-CA" sz="900" baseline="0" dirty="0"/>
              <a:t>icon page.</a:t>
            </a:r>
          </a:p>
          <a:p>
            <a:endParaRPr lang="en-CA" sz="900" dirty="0"/>
          </a:p>
          <a:p>
            <a:r>
              <a:rPr lang="en-CA" sz="900" dirty="0"/>
              <a:t>It features a </a:t>
            </a:r>
            <a:r>
              <a:rPr lang="en-CA" sz="900" baseline="0" dirty="0"/>
              <a:t/>
            </a:r>
            <a:br>
              <a:rPr lang="en-CA" sz="900" baseline="0" dirty="0"/>
            </a:br>
            <a:r>
              <a:rPr lang="en-CA" sz="900" baseline="0" dirty="0"/>
              <a:t>selection of symbols</a:t>
            </a:r>
            <a:br>
              <a:rPr lang="en-CA" sz="900" baseline="0" dirty="0"/>
            </a:br>
            <a:r>
              <a:rPr lang="en-CA" sz="900" baseline="0" dirty="0"/>
              <a:t>for use in your presentation.</a:t>
            </a:r>
          </a:p>
          <a:p>
            <a:endParaRPr lang="en-CA" sz="900" baseline="0" dirty="0"/>
          </a:p>
          <a:p>
            <a:r>
              <a:rPr lang="en-CA" sz="900" baseline="0" dirty="0"/>
              <a:t>To use a particular symbol, simply go to the </a:t>
            </a:r>
            <a:r>
              <a:rPr lang="en-CA" sz="900" b="1" baseline="0" dirty="0"/>
              <a:t>(1) View </a:t>
            </a:r>
            <a:r>
              <a:rPr lang="en-CA" sz="900" baseline="0" dirty="0"/>
              <a:t>Tab and select </a:t>
            </a:r>
            <a:r>
              <a:rPr lang="en-CA" sz="900" b="1" baseline="0" dirty="0"/>
              <a:t>Slide Master (2)</a:t>
            </a:r>
            <a:r>
              <a:rPr lang="en-CA" sz="900" baseline="0" dirty="0"/>
              <a:t>. Navigate to the last layout and select the icon(s) you would like to use. Copy them, return to </a:t>
            </a:r>
            <a:r>
              <a:rPr lang="en-CA" sz="900" b="1" baseline="0" dirty="0"/>
              <a:t>(3) Normal</a:t>
            </a:r>
            <a:r>
              <a:rPr lang="en-CA" sz="900" baseline="0" dirty="0"/>
              <a:t> view and paste them on the correct slide. Change the colour by choosing a new shape fill if you wish.</a:t>
            </a:r>
            <a:endParaRPr lang="en-CA" sz="900" dirty="0"/>
          </a:p>
        </p:txBody>
      </p:sp>
      <p:pic>
        <p:nvPicPr>
          <p:cNvPr id="337" name="Picture 3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1561" y="3817796"/>
            <a:ext cx="7455283" cy="843006"/>
          </a:xfrm>
          <a:prstGeom prst="rect">
            <a:avLst/>
          </a:prstGeom>
        </p:spPr>
      </p:pic>
      <p:grpSp>
        <p:nvGrpSpPr>
          <p:cNvPr id="338" name="Group 337"/>
          <p:cNvGrpSpPr/>
          <p:nvPr userDrawn="1"/>
        </p:nvGrpSpPr>
        <p:grpSpPr>
          <a:xfrm>
            <a:off x="5351682" y="3832061"/>
            <a:ext cx="407963" cy="320663"/>
            <a:chOff x="5159011" y="3985346"/>
            <a:chExt cx="407963" cy="427551"/>
          </a:xfrm>
        </p:grpSpPr>
        <p:sp>
          <p:nvSpPr>
            <p:cNvPr id="339" name="Oval 338"/>
            <p:cNvSpPr/>
            <p:nvPr userDrawn="1"/>
          </p:nvSpPr>
          <p:spPr>
            <a:xfrm>
              <a:off x="5159011" y="3985346"/>
              <a:ext cx="407963" cy="4079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40" name="TextBox 339"/>
            <p:cNvSpPr txBox="1"/>
            <p:nvPr userDrawn="1"/>
          </p:nvSpPr>
          <p:spPr>
            <a:xfrm>
              <a:off x="5209534" y="4012787"/>
              <a:ext cx="243441" cy="400110"/>
            </a:xfrm>
            <a:prstGeom prst="rect">
              <a:avLst/>
            </a:prstGeom>
            <a:noFill/>
          </p:spPr>
          <p:txBody>
            <a:bodyPr wrap="square" rtlCol="0">
              <a:spAutoFit/>
            </a:bodyPr>
            <a:lstStyle/>
            <a:p>
              <a:r>
                <a:rPr lang="en-CA" sz="1350" b="1" dirty="0">
                  <a:solidFill>
                    <a:schemeClr val="bg2"/>
                  </a:solidFill>
                </a:rPr>
                <a:t>1</a:t>
              </a:r>
            </a:p>
          </p:txBody>
        </p:sp>
      </p:grpSp>
      <p:grpSp>
        <p:nvGrpSpPr>
          <p:cNvPr id="341" name="Group 340"/>
          <p:cNvGrpSpPr/>
          <p:nvPr userDrawn="1"/>
        </p:nvGrpSpPr>
        <p:grpSpPr>
          <a:xfrm>
            <a:off x="2449628" y="4077965"/>
            <a:ext cx="407963" cy="320663"/>
            <a:chOff x="5159011" y="3985346"/>
            <a:chExt cx="407963" cy="427551"/>
          </a:xfrm>
        </p:grpSpPr>
        <p:sp>
          <p:nvSpPr>
            <p:cNvPr id="342" name="Oval 341"/>
            <p:cNvSpPr/>
            <p:nvPr userDrawn="1"/>
          </p:nvSpPr>
          <p:spPr>
            <a:xfrm>
              <a:off x="5159011" y="3985346"/>
              <a:ext cx="407963" cy="4079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43" name="TextBox 342"/>
            <p:cNvSpPr txBox="1"/>
            <p:nvPr userDrawn="1"/>
          </p:nvSpPr>
          <p:spPr>
            <a:xfrm>
              <a:off x="5209534" y="4012787"/>
              <a:ext cx="243441" cy="400110"/>
            </a:xfrm>
            <a:prstGeom prst="rect">
              <a:avLst/>
            </a:prstGeom>
            <a:noFill/>
          </p:spPr>
          <p:txBody>
            <a:bodyPr wrap="square" rtlCol="0">
              <a:spAutoFit/>
            </a:bodyPr>
            <a:lstStyle/>
            <a:p>
              <a:r>
                <a:rPr lang="en-CA" sz="1350" b="1" dirty="0">
                  <a:solidFill>
                    <a:schemeClr val="bg2"/>
                  </a:solidFill>
                </a:rPr>
                <a:t>2</a:t>
              </a:r>
            </a:p>
          </p:txBody>
        </p:sp>
      </p:grpSp>
      <p:grpSp>
        <p:nvGrpSpPr>
          <p:cNvPr id="344" name="Group 343"/>
          <p:cNvGrpSpPr/>
          <p:nvPr userDrawn="1"/>
        </p:nvGrpSpPr>
        <p:grpSpPr>
          <a:xfrm>
            <a:off x="373173" y="4366354"/>
            <a:ext cx="407963" cy="320663"/>
            <a:chOff x="5159011" y="3985346"/>
            <a:chExt cx="407963" cy="427551"/>
          </a:xfrm>
        </p:grpSpPr>
        <p:sp>
          <p:nvSpPr>
            <p:cNvPr id="345" name="Oval 344"/>
            <p:cNvSpPr/>
            <p:nvPr userDrawn="1"/>
          </p:nvSpPr>
          <p:spPr>
            <a:xfrm>
              <a:off x="5159011" y="3985346"/>
              <a:ext cx="407963" cy="4079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46" name="TextBox 345"/>
            <p:cNvSpPr txBox="1"/>
            <p:nvPr userDrawn="1"/>
          </p:nvSpPr>
          <p:spPr>
            <a:xfrm>
              <a:off x="5209534" y="4012787"/>
              <a:ext cx="243441" cy="400110"/>
            </a:xfrm>
            <a:prstGeom prst="rect">
              <a:avLst/>
            </a:prstGeom>
            <a:noFill/>
          </p:spPr>
          <p:txBody>
            <a:bodyPr wrap="square" rtlCol="0">
              <a:spAutoFit/>
            </a:bodyPr>
            <a:lstStyle/>
            <a:p>
              <a:r>
                <a:rPr lang="en-CA" sz="1350" b="1" dirty="0">
                  <a:solidFill>
                    <a:schemeClr val="bg2"/>
                  </a:solidFill>
                </a:rPr>
                <a:t>3</a:t>
              </a:r>
            </a:p>
          </p:txBody>
        </p:sp>
      </p:grpSp>
      <p:sp>
        <p:nvSpPr>
          <p:cNvPr id="14" name="Freeform 5"/>
          <p:cNvSpPr>
            <a:spLocks/>
          </p:cNvSpPr>
          <p:nvPr userDrawn="1"/>
        </p:nvSpPr>
        <p:spPr bwMode="auto">
          <a:xfrm>
            <a:off x="4824413" y="490538"/>
            <a:ext cx="331788" cy="222647"/>
          </a:xfrm>
          <a:custGeom>
            <a:avLst/>
            <a:gdLst>
              <a:gd name="T0" fmla="*/ 43 w 86"/>
              <a:gd name="T1" fmla="*/ 77 h 77"/>
              <a:gd name="T2" fmla="*/ 0 w 86"/>
              <a:gd name="T3" fmla="*/ 24 h 77"/>
              <a:gd name="T4" fmla="*/ 24 w 86"/>
              <a:gd name="T5" fmla="*/ 0 h 77"/>
              <a:gd name="T6" fmla="*/ 43 w 86"/>
              <a:gd name="T7" fmla="*/ 11 h 77"/>
              <a:gd name="T8" fmla="*/ 62 w 86"/>
              <a:gd name="T9" fmla="*/ 0 h 77"/>
              <a:gd name="T10" fmla="*/ 86 w 86"/>
              <a:gd name="T11" fmla="*/ 24 h 77"/>
              <a:gd name="T12" fmla="*/ 43 w 8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6" h="77">
                <a:moveTo>
                  <a:pt x="43" y="77"/>
                </a:moveTo>
                <a:cubicBezTo>
                  <a:pt x="33" y="57"/>
                  <a:pt x="0" y="50"/>
                  <a:pt x="0" y="24"/>
                </a:cubicBezTo>
                <a:cubicBezTo>
                  <a:pt x="0" y="11"/>
                  <a:pt x="11" y="0"/>
                  <a:pt x="24" y="0"/>
                </a:cubicBezTo>
                <a:cubicBezTo>
                  <a:pt x="32" y="0"/>
                  <a:pt x="39" y="5"/>
                  <a:pt x="43" y="11"/>
                </a:cubicBezTo>
                <a:cubicBezTo>
                  <a:pt x="47" y="5"/>
                  <a:pt x="54" y="0"/>
                  <a:pt x="62" y="0"/>
                </a:cubicBezTo>
                <a:cubicBezTo>
                  <a:pt x="75" y="0"/>
                  <a:pt x="86" y="11"/>
                  <a:pt x="86" y="24"/>
                </a:cubicBezTo>
                <a:cubicBezTo>
                  <a:pt x="86" y="50"/>
                  <a:pt x="53" y="57"/>
                  <a:pt x="43"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5" name="Group 14"/>
          <p:cNvGrpSpPr/>
          <p:nvPr userDrawn="1"/>
        </p:nvGrpSpPr>
        <p:grpSpPr>
          <a:xfrm>
            <a:off x="6303964" y="1884760"/>
            <a:ext cx="277813" cy="271463"/>
            <a:chOff x="6303963" y="2513013"/>
            <a:chExt cx="277813" cy="361950"/>
          </a:xfrm>
        </p:grpSpPr>
        <p:sp>
          <p:nvSpPr>
            <p:cNvPr id="16" name="Freeform 6"/>
            <p:cNvSpPr>
              <a:spLocks noEditPoints="1"/>
            </p:cNvSpPr>
            <p:nvPr userDrawn="1"/>
          </p:nvSpPr>
          <p:spPr bwMode="auto">
            <a:xfrm>
              <a:off x="6303963" y="2620963"/>
              <a:ext cx="277813" cy="254000"/>
            </a:xfrm>
            <a:custGeom>
              <a:avLst/>
              <a:gdLst>
                <a:gd name="T0" fmla="*/ 71 w 72"/>
                <a:gd name="T1" fmla="*/ 43 h 66"/>
                <a:gd name="T2" fmla="*/ 57 w 72"/>
                <a:gd name="T3" fmla="*/ 15 h 66"/>
                <a:gd name="T4" fmla="*/ 44 w 72"/>
                <a:gd name="T5" fmla="*/ 3 h 66"/>
                <a:gd name="T6" fmla="*/ 40 w 72"/>
                <a:gd name="T7" fmla="*/ 1 h 66"/>
                <a:gd name="T8" fmla="*/ 36 w 72"/>
                <a:gd name="T9" fmla="*/ 1 h 66"/>
                <a:gd name="T10" fmla="*/ 32 w 72"/>
                <a:gd name="T11" fmla="*/ 1 h 66"/>
                <a:gd name="T12" fmla="*/ 27 w 72"/>
                <a:gd name="T13" fmla="*/ 4 h 66"/>
                <a:gd name="T14" fmla="*/ 4 w 72"/>
                <a:gd name="T15" fmla="*/ 33 h 66"/>
                <a:gd name="T16" fmla="*/ 1 w 72"/>
                <a:gd name="T17" fmla="*/ 50 h 66"/>
                <a:gd name="T18" fmla="*/ 13 w 72"/>
                <a:gd name="T19" fmla="*/ 63 h 66"/>
                <a:gd name="T20" fmla="*/ 59 w 72"/>
                <a:gd name="T21" fmla="*/ 63 h 66"/>
                <a:gd name="T22" fmla="*/ 71 w 72"/>
                <a:gd name="T23" fmla="*/ 51 h 66"/>
                <a:gd name="T24" fmla="*/ 71 w 72"/>
                <a:gd name="T25" fmla="*/ 43 h 66"/>
                <a:gd name="T26" fmla="*/ 38 w 72"/>
                <a:gd name="T27" fmla="*/ 48 h 66"/>
                <a:gd name="T28" fmla="*/ 38 w 72"/>
                <a:gd name="T29" fmla="*/ 53 h 66"/>
                <a:gd name="T30" fmla="*/ 34 w 72"/>
                <a:gd name="T31" fmla="*/ 53 h 66"/>
                <a:gd name="T32" fmla="*/ 34 w 72"/>
                <a:gd name="T33" fmla="*/ 48 h 66"/>
                <a:gd name="T34" fmla="*/ 25 w 72"/>
                <a:gd name="T35" fmla="*/ 46 h 66"/>
                <a:gd name="T36" fmla="*/ 27 w 72"/>
                <a:gd name="T37" fmla="*/ 41 h 66"/>
                <a:gd name="T38" fmla="*/ 35 w 72"/>
                <a:gd name="T39" fmla="*/ 43 h 66"/>
                <a:gd name="T40" fmla="*/ 40 w 72"/>
                <a:gd name="T41" fmla="*/ 40 h 66"/>
                <a:gd name="T42" fmla="*/ 34 w 72"/>
                <a:gd name="T43" fmla="*/ 35 h 66"/>
                <a:gd name="T44" fmla="*/ 26 w 72"/>
                <a:gd name="T45" fmla="*/ 27 h 66"/>
                <a:gd name="T46" fmla="*/ 34 w 72"/>
                <a:gd name="T47" fmla="*/ 18 h 66"/>
                <a:gd name="T48" fmla="*/ 34 w 72"/>
                <a:gd name="T49" fmla="*/ 13 h 66"/>
                <a:gd name="T50" fmla="*/ 39 w 72"/>
                <a:gd name="T51" fmla="*/ 13 h 66"/>
                <a:gd name="T52" fmla="*/ 39 w 72"/>
                <a:gd name="T53" fmla="*/ 18 h 66"/>
                <a:gd name="T54" fmla="*/ 46 w 72"/>
                <a:gd name="T55" fmla="*/ 19 h 66"/>
                <a:gd name="T56" fmla="*/ 44 w 72"/>
                <a:gd name="T57" fmla="*/ 25 h 66"/>
                <a:gd name="T58" fmla="*/ 37 w 72"/>
                <a:gd name="T59" fmla="*/ 23 h 66"/>
                <a:gd name="T60" fmla="*/ 33 w 72"/>
                <a:gd name="T61" fmla="*/ 26 h 66"/>
                <a:gd name="T62" fmla="*/ 39 w 72"/>
                <a:gd name="T63" fmla="*/ 30 h 66"/>
                <a:gd name="T64" fmla="*/ 47 w 72"/>
                <a:gd name="T65" fmla="*/ 39 h 66"/>
                <a:gd name="T66" fmla="*/ 38 w 72"/>
                <a:gd name="T6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66">
                  <a:moveTo>
                    <a:pt x="71" y="43"/>
                  </a:moveTo>
                  <a:cubicBezTo>
                    <a:pt x="70" y="32"/>
                    <a:pt x="64" y="23"/>
                    <a:pt x="57" y="15"/>
                  </a:cubicBezTo>
                  <a:cubicBezTo>
                    <a:pt x="53" y="11"/>
                    <a:pt x="49" y="7"/>
                    <a:pt x="44" y="3"/>
                  </a:cubicBezTo>
                  <a:cubicBezTo>
                    <a:pt x="43" y="2"/>
                    <a:pt x="42" y="2"/>
                    <a:pt x="40" y="1"/>
                  </a:cubicBezTo>
                  <a:cubicBezTo>
                    <a:pt x="36" y="1"/>
                    <a:pt x="36" y="1"/>
                    <a:pt x="36" y="1"/>
                  </a:cubicBezTo>
                  <a:cubicBezTo>
                    <a:pt x="36" y="0"/>
                    <a:pt x="32" y="1"/>
                    <a:pt x="32" y="1"/>
                  </a:cubicBezTo>
                  <a:cubicBezTo>
                    <a:pt x="30" y="2"/>
                    <a:pt x="28" y="3"/>
                    <a:pt x="27" y="4"/>
                  </a:cubicBezTo>
                  <a:cubicBezTo>
                    <a:pt x="17" y="12"/>
                    <a:pt x="9" y="22"/>
                    <a:pt x="4" y="33"/>
                  </a:cubicBezTo>
                  <a:cubicBezTo>
                    <a:pt x="1" y="39"/>
                    <a:pt x="0" y="44"/>
                    <a:pt x="1" y="50"/>
                  </a:cubicBezTo>
                  <a:cubicBezTo>
                    <a:pt x="2" y="56"/>
                    <a:pt x="6" y="62"/>
                    <a:pt x="13" y="63"/>
                  </a:cubicBezTo>
                  <a:cubicBezTo>
                    <a:pt x="28" y="66"/>
                    <a:pt x="44" y="66"/>
                    <a:pt x="59" y="63"/>
                  </a:cubicBezTo>
                  <a:cubicBezTo>
                    <a:pt x="66" y="62"/>
                    <a:pt x="70" y="58"/>
                    <a:pt x="71" y="51"/>
                  </a:cubicBezTo>
                  <a:cubicBezTo>
                    <a:pt x="72" y="48"/>
                    <a:pt x="72" y="46"/>
                    <a:pt x="71" y="43"/>
                  </a:cubicBezTo>
                  <a:close/>
                  <a:moveTo>
                    <a:pt x="38" y="48"/>
                  </a:moveTo>
                  <a:cubicBezTo>
                    <a:pt x="38" y="53"/>
                    <a:pt x="38" y="53"/>
                    <a:pt x="38" y="53"/>
                  </a:cubicBezTo>
                  <a:cubicBezTo>
                    <a:pt x="34" y="53"/>
                    <a:pt x="34" y="53"/>
                    <a:pt x="34" y="53"/>
                  </a:cubicBezTo>
                  <a:cubicBezTo>
                    <a:pt x="34" y="48"/>
                    <a:pt x="34" y="48"/>
                    <a:pt x="34" y="48"/>
                  </a:cubicBezTo>
                  <a:cubicBezTo>
                    <a:pt x="30" y="48"/>
                    <a:pt x="27" y="47"/>
                    <a:pt x="25" y="46"/>
                  </a:cubicBezTo>
                  <a:cubicBezTo>
                    <a:pt x="27" y="41"/>
                    <a:pt x="27" y="41"/>
                    <a:pt x="27" y="41"/>
                  </a:cubicBezTo>
                  <a:cubicBezTo>
                    <a:pt x="29" y="42"/>
                    <a:pt x="32" y="43"/>
                    <a:pt x="35" y="43"/>
                  </a:cubicBezTo>
                  <a:cubicBezTo>
                    <a:pt x="38" y="43"/>
                    <a:pt x="40" y="42"/>
                    <a:pt x="40" y="40"/>
                  </a:cubicBezTo>
                  <a:cubicBezTo>
                    <a:pt x="40" y="38"/>
                    <a:pt x="38" y="37"/>
                    <a:pt x="34" y="35"/>
                  </a:cubicBezTo>
                  <a:cubicBezTo>
                    <a:pt x="29" y="34"/>
                    <a:pt x="26" y="31"/>
                    <a:pt x="26" y="27"/>
                  </a:cubicBezTo>
                  <a:cubicBezTo>
                    <a:pt x="26" y="22"/>
                    <a:pt x="29" y="19"/>
                    <a:pt x="34" y="18"/>
                  </a:cubicBezTo>
                  <a:cubicBezTo>
                    <a:pt x="34" y="13"/>
                    <a:pt x="34" y="13"/>
                    <a:pt x="34" y="13"/>
                  </a:cubicBezTo>
                  <a:cubicBezTo>
                    <a:pt x="39" y="13"/>
                    <a:pt x="39" y="13"/>
                    <a:pt x="39" y="13"/>
                  </a:cubicBezTo>
                  <a:cubicBezTo>
                    <a:pt x="39" y="18"/>
                    <a:pt x="39" y="18"/>
                    <a:pt x="39" y="18"/>
                  </a:cubicBezTo>
                  <a:cubicBezTo>
                    <a:pt x="42" y="18"/>
                    <a:pt x="44" y="18"/>
                    <a:pt x="46" y="19"/>
                  </a:cubicBezTo>
                  <a:cubicBezTo>
                    <a:pt x="44" y="25"/>
                    <a:pt x="44" y="25"/>
                    <a:pt x="44" y="25"/>
                  </a:cubicBezTo>
                  <a:cubicBezTo>
                    <a:pt x="43" y="24"/>
                    <a:pt x="41" y="23"/>
                    <a:pt x="37" y="23"/>
                  </a:cubicBezTo>
                  <a:cubicBezTo>
                    <a:pt x="34" y="23"/>
                    <a:pt x="33" y="24"/>
                    <a:pt x="33" y="26"/>
                  </a:cubicBezTo>
                  <a:cubicBezTo>
                    <a:pt x="33" y="27"/>
                    <a:pt x="35" y="28"/>
                    <a:pt x="39" y="30"/>
                  </a:cubicBezTo>
                  <a:cubicBezTo>
                    <a:pt x="45" y="32"/>
                    <a:pt x="47" y="35"/>
                    <a:pt x="47" y="39"/>
                  </a:cubicBezTo>
                  <a:cubicBezTo>
                    <a:pt x="47" y="43"/>
                    <a:pt x="44" y="47"/>
                    <a:pt x="38" y="4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 name="Freeform 7"/>
            <p:cNvSpPr>
              <a:spLocks/>
            </p:cNvSpPr>
            <p:nvPr userDrawn="1"/>
          </p:nvSpPr>
          <p:spPr bwMode="auto">
            <a:xfrm>
              <a:off x="6372225" y="2513013"/>
              <a:ext cx="142875" cy="107950"/>
            </a:xfrm>
            <a:custGeom>
              <a:avLst/>
              <a:gdLst>
                <a:gd name="T0" fmla="*/ 11 w 37"/>
                <a:gd name="T1" fmla="*/ 27 h 28"/>
                <a:gd name="T2" fmla="*/ 15 w 37"/>
                <a:gd name="T3" fmla="*/ 26 h 28"/>
                <a:gd name="T4" fmla="*/ 23 w 37"/>
                <a:gd name="T5" fmla="*/ 22 h 28"/>
                <a:gd name="T6" fmla="*/ 22 w 37"/>
                <a:gd name="T7" fmla="*/ 26 h 28"/>
                <a:gd name="T8" fmla="*/ 27 w 37"/>
                <a:gd name="T9" fmla="*/ 25 h 28"/>
                <a:gd name="T10" fmla="*/ 34 w 37"/>
                <a:gd name="T11" fmla="*/ 18 h 28"/>
                <a:gd name="T12" fmla="*/ 32 w 37"/>
                <a:gd name="T13" fmla="*/ 8 h 28"/>
                <a:gd name="T14" fmla="*/ 29 w 37"/>
                <a:gd name="T15" fmla="*/ 12 h 28"/>
                <a:gd name="T16" fmla="*/ 31 w 37"/>
                <a:gd name="T17" fmla="*/ 5 h 28"/>
                <a:gd name="T18" fmla="*/ 30 w 37"/>
                <a:gd name="T19" fmla="*/ 3 h 28"/>
                <a:gd name="T20" fmla="*/ 9 w 37"/>
                <a:gd name="T21" fmla="*/ 3 h 28"/>
                <a:gd name="T22" fmla="*/ 8 w 37"/>
                <a:gd name="T23" fmla="*/ 6 h 28"/>
                <a:gd name="T24" fmla="*/ 11 w 37"/>
                <a:gd name="T25" fmla="*/ 14 h 28"/>
                <a:gd name="T26" fmla="*/ 10 w 37"/>
                <a:gd name="T27" fmla="*/ 14 h 28"/>
                <a:gd name="T28" fmla="*/ 7 w 37"/>
                <a:gd name="T29" fmla="*/ 7 h 28"/>
                <a:gd name="T30" fmla="*/ 1 w 37"/>
                <a:gd name="T31" fmla="*/ 12 h 28"/>
                <a:gd name="T32" fmla="*/ 1 w 37"/>
                <a:gd name="T33" fmla="*/ 16 h 28"/>
                <a:gd name="T34" fmla="*/ 11 w 37"/>
                <a:gd name="T3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28">
                  <a:moveTo>
                    <a:pt x="11" y="27"/>
                  </a:moveTo>
                  <a:cubicBezTo>
                    <a:pt x="12" y="27"/>
                    <a:pt x="14" y="26"/>
                    <a:pt x="15" y="26"/>
                  </a:cubicBezTo>
                  <a:cubicBezTo>
                    <a:pt x="18" y="26"/>
                    <a:pt x="22" y="26"/>
                    <a:pt x="23" y="22"/>
                  </a:cubicBezTo>
                  <a:cubicBezTo>
                    <a:pt x="23" y="24"/>
                    <a:pt x="23" y="25"/>
                    <a:pt x="22" y="26"/>
                  </a:cubicBezTo>
                  <a:cubicBezTo>
                    <a:pt x="24" y="28"/>
                    <a:pt x="26" y="27"/>
                    <a:pt x="27" y="25"/>
                  </a:cubicBezTo>
                  <a:cubicBezTo>
                    <a:pt x="29" y="23"/>
                    <a:pt x="32" y="20"/>
                    <a:pt x="34" y="18"/>
                  </a:cubicBezTo>
                  <a:cubicBezTo>
                    <a:pt x="37" y="14"/>
                    <a:pt x="36" y="11"/>
                    <a:pt x="32" y="8"/>
                  </a:cubicBezTo>
                  <a:cubicBezTo>
                    <a:pt x="31" y="9"/>
                    <a:pt x="30" y="11"/>
                    <a:pt x="29" y="12"/>
                  </a:cubicBezTo>
                  <a:cubicBezTo>
                    <a:pt x="29" y="9"/>
                    <a:pt x="30" y="7"/>
                    <a:pt x="31" y="5"/>
                  </a:cubicBezTo>
                  <a:cubicBezTo>
                    <a:pt x="31" y="5"/>
                    <a:pt x="31" y="3"/>
                    <a:pt x="30" y="3"/>
                  </a:cubicBezTo>
                  <a:cubicBezTo>
                    <a:pt x="23" y="0"/>
                    <a:pt x="16" y="0"/>
                    <a:pt x="9" y="3"/>
                  </a:cubicBezTo>
                  <a:cubicBezTo>
                    <a:pt x="9" y="3"/>
                    <a:pt x="8" y="5"/>
                    <a:pt x="8" y="6"/>
                  </a:cubicBezTo>
                  <a:cubicBezTo>
                    <a:pt x="9" y="9"/>
                    <a:pt x="10" y="11"/>
                    <a:pt x="11" y="14"/>
                  </a:cubicBezTo>
                  <a:cubicBezTo>
                    <a:pt x="10" y="14"/>
                    <a:pt x="10" y="14"/>
                    <a:pt x="10" y="14"/>
                  </a:cubicBezTo>
                  <a:cubicBezTo>
                    <a:pt x="9" y="12"/>
                    <a:pt x="8" y="10"/>
                    <a:pt x="7" y="7"/>
                  </a:cubicBezTo>
                  <a:cubicBezTo>
                    <a:pt x="5" y="9"/>
                    <a:pt x="3" y="10"/>
                    <a:pt x="1" y="12"/>
                  </a:cubicBezTo>
                  <a:cubicBezTo>
                    <a:pt x="0" y="13"/>
                    <a:pt x="0" y="15"/>
                    <a:pt x="1" y="16"/>
                  </a:cubicBezTo>
                  <a:cubicBezTo>
                    <a:pt x="4" y="20"/>
                    <a:pt x="8" y="24"/>
                    <a:pt x="11"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8" name="Freeform 8"/>
          <p:cNvSpPr>
            <a:spLocks/>
          </p:cNvSpPr>
          <p:nvPr userDrawn="1"/>
        </p:nvSpPr>
        <p:spPr bwMode="auto">
          <a:xfrm>
            <a:off x="5357813" y="2212182"/>
            <a:ext cx="146050" cy="30956"/>
          </a:xfrm>
          <a:custGeom>
            <a:avLst/>
            <a:gdLst>
              <a:gd name="T0" fmla="*/ 2 w 38"/>
              <a:gd name="T1" fmla="*/ 6 h 11"/>
              <a:gd name="T2" fmla="*/ 18 w 38"/>
              <a:gd name="T3" fmla="*/ 0 h 11"/>
              <a:gd name="T4" fmla="*/ 35 w 38"/>
              <a:gd name="T5" fmla="*/ 5 h 11"/>
              <a:gd name="T6" fmla="*/ 38 w 38"/>
              <a:gd name="T7" fmla="*/ 8 h 11"/>
              <a:gd name="T8" fmla="*/ 36 w 38"/>
              <a:gd name="T9" fmla="*/ 11 h 11"/>
              <a:gd name="T10" fmla="*/ 31 w 38"/>
              <a:gd name="T11" fmla="*/ 11 h 11"/>
              <a:gd name="T12" fmla="*/ 18 w 38"/>
              <a:gd name="T13" fmla="*/ 7 h 11"/>
              <a:gd name="T14" fmla="*/ 8 w 38"/>
              <a:gd name="T15" fmla="*/ 11 h 11"/>
              <a:gd name="T16" fmla="*/ 3 w 38"/>
              <a:gd name="T17" fmla="*/ 11 h 11"/>
              <a:gd name="T18" fmla="*/ 0 w 38"/>
              <a:gd name="T19" fmla="*/ 9 h 11"/>
              <a:gd name="T20" fmla="*/ 2 w 38"/>
              <a:gd name="T21"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1">
                <a:moveTo>
                  <a:pt x="2" y="6"/>
                </a:moveTo>
                <a:cubicBezTo>
                  <a:pt x="6" y="3"/>
                  <a:pt x="12" y="0"/>
                  <a:pt x="18" y="0"/>
                </a:cubicBezTo>
                <a:cubicBezTo>
                  <a:pt x="24" y="0"/>
                  <a:pt x="30" y="1"/>
                  <a:pt x="35" y="5"/>
                </a:cubicBezTo>
                <a:cubicBezTo>
                  <a:pt x="36" y="6"/>
                  <a:pt x="37" y="7"/>
                  <a:pt x="38" y="8"/>
                </a:cubicBezTo>
                <a:cubicBezTo>
                  <a:pt x="36" y="11"/>
                  <a:pt x="36" y="11"/>
                  <a:pt x="36" y="11"/>
                </a:cubicBezTo>
                <a:cubicBezTo>
                  <a:pt x="31" y="11"/>
                  <a:pt x="31" y="11"/>
                  <a:pt x="31" y="11"/>
                </a:cubicBezTo>
                <a:cubicBezTo>
                  <a:pt x="27" y="8"/>
                  <a:pt x="23" y="7"/>
                  <a:pt x="18" y="7"/>
                </a:cubicBezTo>
                <a:cubicBezTo>
                  <a:pt x="14" y="7"/>
                  <a:pt x="10" y="9"/>
                  <a:pt x="8" y="11"/>
                </a:cubicBezTo>
                <a:cubicBezTo>
                  <a:pt x="3" y="11"/>
                  <a:pt x="3" y="11"/>
                  <a:pt x="3" y="11"/>
                </a:cubicBezTo>
                <a:cubicBezTo>
                  <a:pt x="0" y="9"/>
                  <a:pt x="0" y="9"/>
                  <a:pt x="0" y="9"/>
                </a:cubicBezTo>
                <a:cubicBezTo>
                  <a:pt x="1" y="8"/>
                  <a:pt x="2" y="7"/>
                  <a:pt x="2"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9" name="Freeform 9"/>
          <p:cNvSpPr>
            <a:spLocks/>
          </p:cNvSpPr>
          <p:nvPr userDrawn="1"/>
        </p:nvSpPr>
        <p:spPr bwMode="auto">
          <a:xfrm>
            <a:off x="5299075" y="2344341"/>
            <a:ext cx="266700" cy="86916"/>
          </a:xfrm>
          <a:custGeom>
            <a:avLst/>
            <a:gdLst>
              <a:gd name="T0" fmla="*/ 69 w 69"/>
              <a:gd name="T1" fmla="*/ 24 h 30"/>
              <a:gd name="T2" fmla="*/ 64 w 69"/>
              <a:gd name="T3" fmla="*/ 30 h 30"/>
              <a:gd name="T4" fmla="*/ 5 w 69"/>
              <a:gd name="T5" fmla="*/ 30 h 30"/>
              <a:gd name="T6" fmla="*/ 0 w 69"/>
              <a:gd name="T7" fmla="*/ 24 h 30"/>
              <a:gd name="T8" fmla="*/ 0 w 69"/>
              <a:gd name="T9" fmla="*/ 0 h 30"/>
              <a:gd name="T10" fmla="*/ 26 w 69"/>
              <a:gd name="T11" fmla="*/ 0 h 30"/>
              <a:gd name="T12" fmla="*/ 26 w 69"/>
              <a:gd name="T13" fmla="*/ 3 h 30"/>
              <a:gd name="T14" fmla="*/ 31 w 69"/>
              <a:gd name="T15" fmla="*/ 3 h 30"/>
              <a:gd name="T16" fmla="*/ 31 w 69"/>
              <a:gd name="T17" fmla="*/ 10 h 30"/>
              <a:gd name="T18" fmla="*/ 38 w 69"/>
              <a:gd name="T19" fmla="*/ 10 h 30"/>
              <a:gd name="T20" fmla="*/ 38 w 69"/>
              <a:gd name="T21" fmla="*/ 3 h 30"/>
              <a:gd name="T22" fmla="*/ 43 w 69"/>
              <a:gd name="T23" fmla="*/ 3 h 30"/>
              <a:gd name="T24" fmla="*/ 43 w 69"/>
              <a:gd name="T25" fmla="*/ 0 h 30"/>
              <a:gd name="T26" fmla="*/ 69 w 69"/>
              <a:gd name="T27" fmla="*/ 0 h 30"/>
              <a:gd name="T28" fmla="*/ 69 w 69"/>
              <a:gd name="T29" fmla="*/ 0 h 30"/>
              <a:gd name="T30" fmla="*/ 69 w 69"/>
              <a:gd name="T3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30">
                <a:moveTo>
                  <a:pt x="69" y="24"/>
                </a:moveTo>
                <a:cubicBezTo>
                  <a:pt x="69" y="27"/>
                  <a:pt x="67" y="30"/>
                  <a:pt x="64" y="30"/>
                </a:cubicBezTo>
                <a:cubicBezTo>
                  <a:pt x="5" y="30"/>
                  <a:pt x="5" y="30"/>
                  <a:pt x="5" y="30"/>
                </a:cubicBezTo>
                <a:cubicBezTo>
                  <a:pt x="2" y="30"/>
                  <a:pt x="0" y="27"/>
                  <a:pt x="0" y="24"/>
                </a:cubicBezTo>
                <a:cubicBezTo>
                  <a:pt x="0" y="0"/>
                  <a:pt x="0" y="0"/>
                  <a:pt x="0" y="0"/>
                </a:cubicBezTo>
                <a:cubicBezTo>
                  <a:pt x="26" y="0"/>
                  <a:pt x="26" y="0"/>
                  <a:pt x="26" y="0"/>
                </a:cubicBezTo>
                <a:cubicBezTo>
                  <a:pt x="26" y="3"/>
                  <a:pt x="26" y="3"/>
                  <a:pt x="26" y="3"/>
                </a:cubicBezTo>
                <a:cubicBezTo>
                  <a:pt x="31" y="3"/>
                  <a:pt x="31" y="3"/>
                  <a:pt x="31" y="3"/>
                </a:cubicBezTo>
                <a:cubicBezTo>
                  <a:pt x="31" y="10"/>
                  <a:pt x="31" y="10"/>
                  <a:pt x="31" y="10"/>
                </a:cubicBezTo>
                <a:cubicBezTo>
                  <a:pt x="38" y="10"/>
                  <a:pt x="38" y="10"/>
                  <a:pt x="38" y="10"/>
                </a:cubicBezTo>
                <a:cubicBezTo>
                  <a:pt x="38" y="3"/>
                  <a:pt x="38" y="3"/>
                  <a:pt x="38" y="3"/>
                </a:cubicBezTo>
                <a:cubicBezTo>
                  <a:pt x="43" y="3"/>
                  <a:pt x="43" y="3"/>
                  <a:pt x="43" y="3"/>
                </a:cubicBezTo>
                <a:cubicBezTo>
                  <a:pt x="43" y="0"/>
                  <a:pt x="43" y="0"/>
                  <a:pt x="43" y="0"/>
                </a:cubicBezTo>
                <a:cubicBezTo>
                  <a:pt x="69" y="0"/>
                  <a:pt x="69" y="0"/>
                  <a:pt x="69" y="0"/>
                </a:cubicBezTo>
                <a:cubicBezTo>
                  <a:pt x="69" y="0"/>
                  <a:pt x="69" y="0"/>
                  <a:pt x="69" y="0"/>
                </a:cubicBezTo>
                <a:lnTo>
                  <a:pt x="69" y="2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0" name="Freeform 10"/>
          <p:cNvSpPr>
            <a:spLocks/>
          </p:cNvSpPr>
          <p:nvPr userDrawn="1"/>
        </p:nvSpPr>
        <p:spPr bwMode="auto">
          <a:xfrm>
            <a:off x="5272088" y="2249092"/>
            <a:ext cx="317500" cy="78581"/>
          </a:xfrm>
          <a:custGeom>
            <a:avLst/>
            <a:gdLst>
              <a:gd name="T0" fmla="*/ 76 w 82"/>
              <a:gd name="T1" fmla="*/ 27 h 27"/>
              <a:gd name="T2" fmla="*/ 6 w 82"/>
              <a:gd name="T3" fmla="*/ 27 h 27"/>
              <a:gd name="T4" fmla="*/ 0 w 82"/>
              <a:gd name="T5" fmla="*/ 21 h 27"/>
              <a:gd name="T6" fmla="*/ 0 w 82"/>
              <a:gd name="T7" fmla="*/ 6 h 27"/>
              <a:gd name="T8" fmla="*/ 6 w 82"/>
              <a:gd name="T9" fmla="*/ 0 h 27"/>
              <a:gd name="T10" fmla="*/ 76 w 82"/>
              <a:gd name="T11" fmla="*/ 0 h 27"/>
              <a:gd name="T12" fmla="*/ 82 w 82"/>
              <a:gd name="T13" fmla="*/ 6 h 27"/>
              <a:gd name="T14" fmla="*/ 82 w 82"/>
              <a:gd name="T15" fmla="*/ 21 h 27"/>
              <a:gd name="T16" fmla="*/ 76 w 8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7">
                <a:moveTo>
                  <a:pt x="76" y="27"/>
                </a:moveTo>
                <a:cubicBezTo>
                  <a:pt x="6" y="27"/>
                  <a:pt x="6" y="27"/>
                  <a:pt x="6" y="27"/>
                </a:cubicBezTo>
                <a:cubicBezTo>
                  <a:pt x="3" y="27"/>
                  <a:pt x="0" y="24"/>
                  <a:pt x="0" y="21"/>
                </a:cubicBezTo>
                <a:cubicBezTo>
                  <a:pt x="0" y="6"/>
                  <a:pt x="0" y="6"/>
                  <a:pt x="0" y="6"/>
                </a:cubicBezTo>
                <a:cubicBezTo>
                  <a:pt x="0" y="3"/>
                  <a:pt x="3" y="0"/>
                  <a:pt x="6" y="0"/>
                </a:cubicBezTo>
                <a:cubicBezTo>
                  <a:pt x="76" y="0"/>
                  <a:pt x="76" y="0"/>
                  <a:pt x="76" y="0"/>
                </a:cubicBezTo>
                <a:cubicBezTo>
                  <a:pt x="79" y="0"/>
                  <a:pt x="82" y="3"/>
                  <a:pt x="82" y="6"/>
                </a:cubicBezTo>
                <a:cubicBezTo>
                  <a:pt x="82" y="21"/>
                  <a:pt x="82" y="21"/>
                  <a:pt x="82" y="21"/>
                </a:cubicBezTo>
                <a:cubicBezTo>
                  <a:pt x="82" y="24"/>
                  <a:pt x="79" y="27"/>
                  <a:pt x="76"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1" name="Freeform 11"/>
          <p:cNvSpPr>
            <a:spLocks noEditPoints="1"/>
          </p:cNvSpPr>
          <p:nvPr userDrawn="1"/>
        </p:nvSpPr>
        <p:spPr bwMode="auto">
          <a:xfrm>
            <a:off x="5241925" y="554831"/>
            <a:ext cx="323850" cy="242888"/>
          </a:xfrm>
          <a:custGeom>
            <a:avLst/>
            <a:gdLst>
              <a:gd name="T0" fmla="*/ 84 w 84"/>
              <a:gd name="T1" fmla="*/ 43 h 84"/>
              <a:gd name="T2" fmla="*/ 82 w 84"/>
              <a:gd name="T3" fmla="*/ 38 h 84"/>
              <a:gd name="T4" fmla="*/ 82 w 84"/>
              <a:gd name="T5" fmla="*/ 34 h 84"/>
              <a:gd name="T6" fmla="*/ 81 w 84"/>
              <a:gd name="T7" fmla="*/ 29 h 84"/>
              <a:gd name="T8" fmla="*/ 74 w 84"/>
              <a:gd name="T9" fmla="*/ 28 h 84"/>
              <a:gd name="T10" fmla="*/ 78 w 84"/>
              <a:gd name="T11" fmla="*/ 20 h 84"/>
              <a:gd name="T12" fmla="*/ 69 w 84"/>
              <a:gd name="T13" fmla="*/ 19 h 84"/>
              <a:gd name="T14" fmla="*/ 71 w 84"/>
              <a:gd name="T15" fmla="*/ 12 h 84"/>
              <a:gd name="T16" fmla="*/ 66 w 84"/>
              <a:gd name="T17" fmla="*/ 9 h 84"/>
              <a:gd name="T18" fmla="*/ 63 w 84"/>
              <a:gd name="T19" fmla="*/ 7 h 84"/>
              <a:gd name="T20" fmla="*/ 59 w 84"/>
              <a:gd name="T21" fmla="*/ 4 h 84"/>
              <a:gd name="T22" fmla="*/ 53 w 84"/>
              <a:gd name="T23" fmla="*/ 9 h 84"/>
              <a:gd name="T24" fmla="*/ 50 w 84"/>
              <a:gd name="T25" fmla="*/ 1 h 84"/>
              <a:gd name="T26" fmla="*/ 46 w 84"/>
              <a:gd name="T27" fmla="*/ 7 h 84"/>
              <a:gd name="T28" fmla="*/ 40 w 84"/>
              <a:gd name="T29" fmla="*/ 0 h 84"/>
              <a:gd name="T30" fmla="*/ 36 w 84"/>
              <a:gd name="T31" fmla="*/ 8 h 84"/>
              <a:gd name="T32" fmla="*/ 31 w 84"/>
              <a:gd name="T33" fmla="*/ 2 h 84"/>
              <a:gd name="T34" fmla="*/ 26 w 84"/>
              <a:gd name="T35" fmla="*/ 5 h 84"/>
              <a:gd name="T36" fmla="*/ 23 w 84"/>
              <a:gd name="T37" fmla="*/ 7 h 84"/>
              <a:gd name="T38" fmla="*/ 17 w 84"/>
              <a:gd name="T39" fmla="*/ 9 h 84"/>
              <a:gd name="T40" fmla="*/ 19 w 84"/>
              <a:gd name="T41" fmla="*/ 16 h 84"/>
              <a:gd name="T42" fmla="*/ 10 w 84"/>
              <a:gd name="T43" fmla="*/ 15 h 84"/>
              <a:gd name="T44" fmla="*/ 12 w 84"/>
              <a:gd name="T45" fmla="*/ 24 h 84"/>
              <a:gd name="T46" fmla="*/ 5 w 84"/>
              <a:gd name="T47" fmla="*/ 24 h 84"/>
              <a:gd name="T48" fmla="*/ 4 w 84"/>
              <a:gd name="T49" fmla="*/ 29 h 84"/>
              <a:gd name="T50" fmla="*/ 3 w 84"/>
              <a:gd name="T51" fmla="*/ 33 h 84"/>
              <a:gd name="T52" fmla="*/ 1 w 84"/>
              <a:gd name="T53" fmla="*/ 38 h 84"/>
              <a:gd name="T54" fmla="*/ 7 w 84"/>
              <a:gd name="T55" fmla="*/ 42 h 84"/>
              <a:gd name="T56" fmla="*/ 1 w 84"/>
              <a:gd name="T57" fmla="*/ 48 h 84"/>
              <a:gd name="T58" fmla="*/ 9 w 84"/>
              <a:gd name="T59" fmla="*/ 52 h 84"/>
              <a:gd name="T60" fmla="*/ 4 w 84"/>
              <a:gd name="T61" fmla="*/ 58 h 84"/>
              <a:gd name="T62" fmla="*/ 7 w 84"/>
              <a:gd name="T63" fmla="*/ 62 h 84"/>
              <a:gd name="T64" fmla="*/ 9 w 84"/>
              <a:gd name="T65" fmla="*/ 65 h 84"/>
              <a:gd name="T66" fmla="*/ 11 w 84"/>
              <a:gd name="T67" fmla="*/ 70 h 84"/>
              <a:gd name="T68" fmla="*/ 19 w 84"/>
              <a:gd name="T69" fmla="*/ 68 h 84"/>
              <a:gd name="T70" fmla="*/ 19 w 84"/>
              <a:gd name="T71" fmla="*/ 77 h 84"/>
              <a:gd name="T72" fmla="*/ 27 w 84"/>
              <a:gd name="T73" fmla="*/ 73 h 84"/>
              <a:gd name="T74" fmla="*/ 28 w 84"/>
              <a:gd name="T75" fmla="*/ 81 h 84"/>
              <a:gd name="T76" fmla="*/ 34 w 84"/>
              <a:gd name="T77" fmla="*/ 76 h 84"/>
              <a:gd name="T78" fmla="*/ 36 w 84"/>
              <a:gd name="T79" fmla="*/ 83 h 84"/>
              <a:gd name="T80" fmla="*/ 42 w 84"/>
              <a:gd name="T81" fmla="*/ 82 h 84"/>
              <a:gd name="T82" fmla="*/ 46 w 84"/>
              <a:gd name="T83" fmla="*/ 82 h 84"/>
              <a:gd name="T84" fmla="*/ 51 w 84"/>
              <a:gd name="T85" fmla="*/ 83 h 84"/>
              <a:gd name="T86" fmla="*/ 53 w 84"/>
              <a:gd name="T87" fmla="*/ 75 h 84"/>
              <a:gd name="T88" fmla="*/ 61 w 84"/>
              <a:gd name="T89" fmla="*/ 80 h 84"/>
              <a:gd name="T90" fmla="*/ 62 w 84"/>
              <a:gd name="T91" fmla="*/ 71 h 84"/>
              <a:gd name="T92" fmla="*/ 69 w 84"/>
              <a:gd name="T93" fmla="*/ 74 h 84"/>
              <a:gd name="T94" fmla="*/ 72 w 84"/>
              <a:gd name="T95" fmla="*/ 69 h 84"/>
              <a:gd name="T96" fmla="*/ 74 w 84"/>
              <a:gd name="T97" fmla="*/ 66 h 84"/>
              <a:gd name="T98" fmla="*/ 78 w 84"/>
              <a:gd name="T99" fmla="*/ 62 h 84"/>
              <a:gd name="T100" fmla="*/ 74 w 84"/>
              <a:gd name="T101" fmla="*/ 56 h 84"/>
              <a:gd name="T102" fmla="*/ 82 w 84"/>
              <a:gd name="T103" fmla="*/ 53 h 84"/>
              <a:gd name="T104" fmla="*/ 77 w 84"/>
              <a:gd name="T105" fmla="*/ 47 h 84"/>
              <a:gd name="T106" fmla="*/ 35 w 84"/>
              <a:gd name="T107" fmla="*/ 40 h 84"/>
              <a:gd name="T108" fmla="*/ 15 w 84"/>
              <a:gd name="T109" fmla="*/ 34 h 84"/>
              <a:gd name="T110" fmla="*/ 19 w 84"/>
              <a:gd name="T111" fmla="*/ 44 h 84"/>
              <a:gd name="T112" fmla="*/ 21 w 84"/>
              <a:gd name="T113" fmla="*/ 51 h 84"/>
              <a:gd name="T114" fmla="*/ 35 w 84"/>
              <a:gd name="T115" fmla="*/ 69 h 84"/>
              <a:gd name="T116" fmla="*/ 64 w 84"/>
              <a:gd name="T117"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84">
                <a:moveTo>
                  <a:pt x="82" y="46"/>
                </a:moveTo>
                <a:cubicBezTo>
                  <a:pt x="83" y="46"/>
                  <a:pt x="83" y="46"/>
                  <a:pt x="83" y="46"/>
                </a:cubicBezTo>
                <a:cubicBezTo>
                  <a:pt x="84" y="46"/>
                  <a:pt x="84" y="45"/>
                  <a:pt x="84" y="45"/>
                </a:cubicBezTo>
                <a:cubicBezTo>
                  <a:pt x="84" y="44"/>
                  <a:pt x="84" y="44"/>
                  <a:pt x="84" y="43"/>
                </a:cubicBezTo>
                <a:cubicBezTo>
                  <a:pt x="83" y="43"/>
                  <a:pt x="83" y="43"/>
                  <a:pt x="82" y="43"/>
                </a:cubicBezTo>
                <a:cubicBezTo>
                  <a:pt x="82" y="43"/>
                  <a:pt x="79" y="42"/>
                  <a:pt x="77" y="42"/>
                </a:cubicBezTo>
                <a:cubicBezTo>
                  <a:pt x="77" y="41"/>
                  <a:pt x="77" y="40"/>
                  <a:pt x="77" y="39"/>
                </a:cubicBezTo>
                <a:cubicBezTo>
                  <a:pt x="79" y="39"/>
                  <a:pt x="82" y="38"/>
                  <a:pt x="82" y="38"/>
                </a:cubicBezTo>
                <a:cubicBezTo>
                  <a:pt x="83" y="38"/>
                  <a:pt x="83" y="38"/>
                  <a:pt x="83" y="37"/>
                </a:cubicBezTo>
                <a:cubicBezTo>
                  <a:pt x="84" y="37"/>
                  <a:pt x="84" y="36"/>
                  <a:pt x="84" y="36"/>
                </a:cubicBezTo>
                <a:cubicBezTo>
                  <a:pt x="84" y="35"/>
                  <a:pt x="83" y="35"/>
                  <a:pt x="83" y="35"/>
                </a:cubicBezTo>
                <a:cubicBezTo>
                  <a:pt x="83" y="34"/>
                  <a:pt x="82" y="34"/>
                  <a:pt x="82" y="34"/>
                </a:cubicBezTo>
                <a:cubicBezTo>
                  <a:pt x="81" y="34"/>
                  <a:pt x="78" y="34"/>
                  <a:pt x="76" y="35"/>
                </a:cubicBezTo>
                <a:cubicBezTo>
                  <a:pt x="76" y="34"/>
                  <a:pt x="76" y="33"/>
                  <a:pt x="75" y="32"/>
                </a:cubicBezTo>
                <a:cubicBezTo>
                  <a:pt x="78" y="31"/>
                  <a:pt x="80" y="30"/>
                  <a:pt x="81" y="30"/>
                </a:cubicBezTo>
                <a:cubicBezTo>
                  <a:pt x="81" y="30"/>
                  <a:pt x="81" y="29"/>
                  <a:pt x="81" y="29"/>
                </a:cubicBezTo>
                <a:cubicBezTo>
                  <a:pt x="82" y="28"/>
                  <a:pt x="82" y="28"/>
                  <a:pt x="81" y="27"/>
                </a:cubicBezTo>
                <a:cubicBezTo>
                  <a:pt x="81" y="27"/>
                  <a:pt x="81" y="27"/>
                  <a:pt x="81" y="26"/>
                </a:cubicBezTo>
                <a:cubicBezTo>
                  <a:pt x="80" y="26"/>
                  <a:pt x="80" y="26"/>
                  <a:pt x="79" y="26"/>
                </a:cubicBezTo>
                <a:cubicBezTo>
                  <a:pt x="79" y="26"/>
                  <a:pt x="76" y="27"/>
                  <a:pt x="74" y="28"/>
                </a:cubicBezTo>
                <a:cubicBezTo>
                  <a:pt x="73" y="27"/>
                  <a:pt x="73" y="26"/>
                  <a:pt x="73" y="25"/>
                </a:cubicBezTo>
                <a:cubicBezTo>
                  <a:pt x="75" y="24"/>
                  <a:pt x="77" y="22"/>
                  <a:pt x="77" y="22"/>
                </a:cubicBezTo>
                <a:cubicBezTo>
                  <a:pt x="78" y="22"/>
                  <a:pt x="78" y="21"/>
                  <a:pt x="78" y="21"/>
                </a:cubicBezTo>
                <a:cubicBezTo>
                  <a:pt x="78" y="20"/>
                  <a:pt x="78" y="20"/>
                  <a:pt x="78" y="20"/>
                </a:cubicBezTo>
                <a:cubicBezTo>
                  <a:pt x="77" y="19"/>
                  <a:pt x="77" y="19"/>
                  <a:pt x="76" y="19"/>
                </a:cubicBezTo>
                <a:cubicBezTo>
                  <a:pt x="76" y="19"/>
                  <a:pt x="76" y="19"/>
                  <a:pt x="75" y="19"/>
                </a:cubicBezTo>
                <a:cubicBezTo>
                  <a:pt x="75" y="19"/>
                  <a:pt x="72" y="20"/>
                  <a:pt x="70" y="21"/>
                </a:cubicBezTo>
                <a:cubicBezTo>
                  <a:pt x="70" y="21"/>
                  <a:pt x="69" y="20"/>
                  <a:pt x="69" y="19"/>
                </a:cubicBezTo>
                <a:cubicBezTo>
                  <a:pt x="70" y="18"/>
                  <a:pt x="72" y="16"/>
                  <a:pt x="72" y="15"/>
                </a:cubicBezTo>
                <a:cubicBezTo>
                  <a:pt x="73" y="15"/>
                  <a:pt x="73" y="14"/>
                  <a:pt x="73" y="14"/>
                </a:cubicBezTo>
                <a:cubicBezTo>
                  <a:pt x="73" y="13"/>
                  <a:pt x="72" y="13"/>
                  <a:pt x="72" y="13"/>
                </a:cubicBezTo>
                <a:cubicBezTo>
                  <a:pt x="72" y="12"/>
                  <a:pt x="71" y="12"/>
                  <a:pt x="71" y="12"/>
                </a:cubicBezTo>
                <a:cubicBezTo>
                  <a:pt x="70" y="12"/>
                  <a:pt x="70" y="12"/>
                  <a:pt x="70" y="12"/>
                </a:cubicBezTo>
                <a:cubicBezTo>
                  <a:pt x="69" y="13"/>
                  <a:pt x="67" y="14"/>
                  <a:pt x="65" y="16"/>
                </a:cubicBezTo>
                <a:cubicBezTo>
                  <a:pt x="65" y="15"/>
                  <a:pt x="64" y="15"/>
                  <a:pt x="63" y="14"/>
                </a:cubicBezTo>
                <a:cubicBezTo>
                  <a:pt x="65" y="12"/>
                  <a:pt x="66" y="10"/>
                  <a:pt x="66" y="9"/>
                </a:cubicBezTo>
                <a:cubicBezTo>
                  <a:pt x="66" y="9"/>
                  <a:pt x="66" y="9"/>
                  <a:pt x="66" y="8"/>
                </a:cubicBezTo>
                <a:cubicBezTo>
                  <a:pt x="66" y="8"/>
                  <a:pt x="66" y="7"/>
                  <a:pt x="65" y="7"/>
                </a:cubicBezTo>
                <a:cubicBezTo>
                  <a:pt x="65" y="7"/>
                  <a:pt x="65" y="7"/>
                  <a:pt x="64" y="7"/>
                </a:cubicBezTo>
                <a:cubicBezTo>
                  <a:pt x="64" y="7"/>
                  <a:pt x="63" y="7"/>
                  <a:pt x="63" y="7"/>
                </a:cubicBezTo>
                <a:cubicBezTo>
                  <a:pt x="63" y="8"/>
                  <a:pt x="61" y="10"/>
                  <a:pt x="59" y="12"/>
                </a:cubicBezTo>
                <a:cubicBezTo>
                  <a:pt x="59" y="11"/>
                  <a:pt x="58" y="11"/>
                  <a:pt x="57" y="11"/>
                </a:cubicBezTo>
                <a:cubicBezTo>
                  <a:pt x="58" y="8"/>
                  <a:pt x="59" y="6"/>
                  <a:pt x="59" y="5"/>
                </a:cubicBezTo>
                <a:cubicBezTo>
                  <a:pt x="59" y="5"/>
                  <a:pt x="59" y="4"/>
                  <a:pt x="59" y="4"/>
                </a:cubicBezTo>
                <a:cubicBezTo>
                  <a:pt x="58" y="3"/>
                  <a:pt x="58" y="3"/>
                  <a:pt x="58" y="3"/>
                </a:cubicBezTo>
                <a:cubicBezTo>
                  <a:pt x="57" y="3"/>
                  <a:pt x="57" y="3"/>
                  <a:pt x="56" y="3"/>
                </a:cubicBezTo>
                <a:cubicBezTo>
                  <a:pt x="56" y="3"/>
                  <a:pt x="55" y="3"/>
                  <a:pt x="55" y="4"/>
                </a:cubicBezTo>
                <a:cubicBezTo>
                  <a:pt x="55" y="4"/>
                  <a:pt x="54" y="7"/>
                  <a:pt x="53" y="9"/>
                </a:cubicBezTo>
                <a:cubicBezTo>
                  <a:pt x="52" y="9"/>
                  <a:pt x="52" y="9"/>
                  <a:pt x="52" y="8"/>
                </a:cubicBezTo>
                <a:cubicBezTo>
                  <a:pt x="51" y="8"/>
                  <a:pt x="51" y="8"/>
                  <a:pt x="50" y="8"/>
                </a:cubicBezTo>
                <a:cubicBezTo>
                  <a:pt x="51" y="6"/>
                  <a:pt x="51" y="3"/>
                  <a:pt x="51" y="2"/>
                </a:cubicBezTo>
                <a:cubicBezTo>
                  <a:pt x="51" y="2"/>
                  <a:pt x="51" y="2"/>
                  <a:pt x="50" y="1"/>
                </a:cubicBezTo>
                <a:cubicBezTo>
                  <a:pt x="50" y="1"/>
                  <a:pt x="50" y="1"/>
                  <a:pt x="49" y="1"/>
                </a:cubicBezTo>
                <a:cubicBezTo>
                  <a:pt x="49" y="0"/>
                  <a:pt x="48" y="1"/>
                  <a:pt x="48" y="1"/>
                </a:cubicBezTo>
                <a:cubicBezTo>
                  <a:pt x="47" y="1"/>
                  <a:pt x="47" y="1"/>
                  <a:pt x="47" y="2"/>
                </a:cubicBezTo>
                <a:cubicBezTo>
                  <a:pt x="47" y="2"/>
                  <a:pt x="46" y="5"/>
                  <a:pt x="46" y="7"/>
                </a:cubicBezTo>
                <a:cubicBezTo>
                  <a:pt x="45" y="7"/>
                  <a:pt x="44" y="7"/>
                  <a:pt x="43" y="7"/>
                </a:cubicBezTo>
                <a:cubicBezTo>
                  <a:pt x="43" y="5"/>
                  <a:pt x="42" y="2"/>
                  <a:pt x="42" y="2"/>
                </a:cubicBezTo>
                <a:cubicBezTo>
                  <a:pt x="42" y="1"/>
                  <a:pt x="42" y="1"/>
                  <a:pt x="42" y="0"/>
                </a:cubicBezTo>
                <a:cubicBezTo>
                  <a:pt x="41" y="0"/>
                  <a:pt x="41" y="0"/>
                  <a:pt x="40" y="0"/>
                </a:cubicBezTo>
                <a:cubicBezTo>
                  <a:pt x="40" y="0"/>
                  <a:pt x="40" y="0"/>
                  <a:pt x="39" y="0"/>
                </a:cubicBezTo>
                <a:cubicBezTo>
                  <a:pt x="39" y="1"/>
                  <a:pt x="39" y="1"/>
                  <a:pt x="39" y="2"/>
                </a:cubicBezTo>
                <a:cubicBezTo>
                  <a:pt x="39" y="2"/>
                  <a:pt x="38" y="5"/>
                  <a:pt x="38" y="7"/>
                </a:cubicBezTo>
                <a:cubicBezTo>
                  <a:pt x="37" y="7"/>
                  <a:pt x="37" y="7"/>
                  <a:pt x="36" y="8"/>
                </a:cubicBezTo>
                <a:cubicBezTo>
                  <a:pt x="35" y="5"/>
                  <a:pt x="34" y="3"/>
                  <a:pt x="34" y="2"/>
                </a:cubicBezTo>
                <a:cubicBezTo>
                  <a:pt x="34" y="2"/>
                  <a:pt x="34" y="2"/>
                  <a:pt x="33" y="1"/>
                </a:cubicBezTo>
                <a:cubicBezTo>
                  <a:pt x="33" y="1"/>
                  <a:pt x="32" y="1"/>
                  <a:pt x="32" y="1"/>
                </a:cubicBezTo>
                <a:cubicBezTo>
                  <a:pt x="31" y="1"/>
                  <a:pt x="31" y="2"/>
                  <a:pt x="31" y="2"/>
                </a:cubicBezTo>
                <a:cubicBezTo>
                  <a:pt x="30" y="2"/>
                  <a:pt x="30" y="3"/>
                  <a:pt x="30" y="3"/>
                </a:cubicBezTo>
                <a:cubicBezTo>
                  <a:pt x="30" y="4"/>
                  <a:pt x="31" y="6"/>
                  <a:pt x="31" y="9"/>
                </a:cubicBezTo>
                <a:cubicBezTo>
                  <a:pt x="30" y="9"/>
                  <a:pt x="30" y="9"/>
                  <a:pt x="29" y="10"/>
                </a:cubicBezTo>
                <a:cubicBezTo>
                  <a:pt x="28" y="8"/>
                  <a:pt x="26" y="5"/>
                  <a:pt x="26" y="5"/>
                </a:cubicBezTo>
                <a:cubicBezTo>
                  <a:pt x="26" y="4"/>
                  <a:pt x="25" y="4"/>
                  <a:pt x="25" y="4"/>
                </a:cubicBezTo>
                <a:cubicBezTo>
                  <a:pt x="24" y="4"/>
                  <a:pt x="24" y="4"/>
                  <a:pt x="24" y="4"/>
                </a:cubicBezTo>
                <a:cubicBezTo>
                  <a:pt x="23" y="4"/>
                  <a:pt x="23" y="5"/>
                  <a:pt x="23" y="5"/>
                </a:cubicBezTo>
                <a:cubicBezTo>
                  <a:pt x="22" y="6"/>
                  <a:pt x="22" y="6"/>
                  <a:pt x="23" y="7"/>
                </a:cubicBezTo>
                <a:cubicBezTo>
                  <a:pt x="23" y="7"/>
                  <a:pt x="24" y="10"/>
                  <a:pt x="25" y="12"/>
                </a:cubicBezTo>
                <a:cubicBezTo>
                  <a:pt x="24" y="12"/>
                  <a:pt x="23" y="13"/>
                  <a:pt x="23" y="13"/>
                </a:cubicBezTo>
                <a:cubicBezTo>
                  <a:pt x="21" y="11"/>
                  <a:pt x="19" y="9"/>
                  <a:pt x="19" y="9"/>
                </a:cubicBezTo>
                <a:cubicBezTo>
                  <a:pt x="18" y="9"/>
                  <a:pt x="18" y="9"/>
                  <a:pt x="17" y="9"/>
                </a:cubicBezTo>
                <a:cubicBezTo>
                  <a:pt x="17" y="9"/>
                  <a:pt x="16" y="9"/>
                  <a:pt x="16" y="9"/>
                </a:cubicBezTo>
                <a:cubicBezTo>
                  <a:pt x="16" y="9"/>
                  <a:pt x="15" y="10"/>
                  <a:pt x="15" y="10"/>
                </a:cubicBezTo>
                <a:cubicBezTo>
                  <a:pt x="15" y="11"/>
                  <a:pt x="15" y="11"/>
                  <a:pt x="16" y="11"/>
                </a:cubicBezTo>
                <a:cubicBezTo>
                  <a:pt x="16" y="12"/>
                  <a:pt x="17" y="14"/>
                  <a:pt x="19" y="16"/>
                </a:cubicBezTo>
                <a:cubicBezTo>
                  <a:pt x="18" y="17"/>
                  <a:pt x="18" y="17"/>
                  <a:pt x="17" y="18"/>
                </a:cubicBezTo>
                <a:cubicBezTo>
                  <a:pt x="15" y="16"/>
                  <a:pt x="13" y="15"/>
                  <a:pt x="12" y="15"/>
                </a:cubicBezTo>
                <a:cubicBezTo>
                  <a:pt x="12" y="14"/>
                  <a:pt x="11" y="14"/>
                  <a:pt x="11" y="14"/>
                </a:cubicBezTo>
                <a:cubicBezTo>
                  <a:pt x="11" y="14"/>
                  <a:pt x="10" y="15"/>
                  <a:pt x="10" y="15"/>
                </a:cubicBezTo>
                <a:cubicBezTo>
                  <a:pt x="10" y="15"/>
                  <a:pt x="9" y="16"/>
                  <a:pt x="9" y="16"/>
                </a:cubicBezTo>
                <a:cubicBezTo>
                  <a:pt x="9" y="17"/>
                  <a:pt x="10" y="17"/>
                  <a:pt x="10" y="18"/>
                </a:cubicBezTo>
                <a:cubicBezTo>
                  <a:pt x="10" y="18"/>
                  <a:pt x="12" y="20"/>
                  <a:pt x="14" y="22"/>
                </a:cubicBezTo>
                <a:cubicBezTo>
                  <a:pt x="13" y="22"/>
                  <a:pt x="13" y="23"/>
                  <a:pt x="12" y="24"/>
                </a:cubicBezTo>
                <a:cubicBezTo>
                  <a:pt x="10" y="23"/>
                  <a:pt x="8" y="22"/>
                  <a:pt x="7" y="21"/>
                </a:cubicBezTo>
                <a:cubicBezTo>
                  <a:pt x="7" y="21"/>
                  <a:pt x="6" y="21"/>
                  <a:pt x="6" y="21"/>
                </a:cubicBezTo>
                <a:cubicBezTo>
                  <a:pt x="6" y="22"/>
                  <a:pt x="5" y="22"/>
                  <a:pt x="5" y="22"/>
                </a:cubicBezTo>
                <a:cubicBezTo>
                  <a:pt x="5" y="23"/>
                  <a:pt x="5" y="23"/>
                  <a:pt x="5" y="24"/>
                </a:cubicBezTo>
                <a:cubicBezTo>
                  <a:pt x="5" y="24"/>
                  <a:pt x="5" y="25"/>
                  <a:pt x="6" y="25"/>
                </a:cubicBezTo>
                <a:cubicBezTo>
                  <a:pt x="6" y="25"/>
                  <a:pt x="8" y="27"/>
                  <a:pt x="10" y="28"/>
                </a:cubicBezTo>
                <a:cubicBezTo>
                  <a:pt x="10" y="29"/>
                  <a:pt x="10" y="29"/>
                  <a:pt x="9" y="30"/>
                </a:cubicBezTo>
                <a:cubicBezTo>
                  <a:pt x="7" y="30"/>
                  <a:pt x="4" y="29"/>
                  <a:pt x="4" y="29"/>
                </a:cubicBezTo>
                <a:cubicBezTo>
                  <a:pt x="3" y="29"/>
                  <a:pt x="3" y="29"/>
                  <a:pt x="2" y="29"/>
                </a:cubicBezTo>
                <a:cubicBezTo>
                  <a:pt x="2" y="30"/>
                  <a:pt x="2" y="30"/>
                  <a:pt x="2" y="31"/>
                </a:cubicBezTo>
                <a:cubicBezTo>
                  <a:pt x="2" y="31"/>
                  <a:pt x="2" y="31"/>
                  <a:pt x="2" y="32"/>
                </a:cubicBezTo>
                <a:cubicBezTo>
                  <a:pt x="2" y="32"/>
                  <a:pt x="2" y="33"/>
                  <a:pt x="3" y="33"/>
                </a:cubicBezTo>
                <a:cubicBezTo>
                  <a:pt x="3" y="33"/>
                  <a:pt x="6" y="34"/>
                  <a:pt x="8" y="35"/>
                </a:cubicBezTo>
                <a:cubicBezTo>
                  <a:pt x="8" y="36"/>
                  <a:pt x="8" y="36"/>
                  <a:pt x="8" y="37"/>
                </a:cubicBezTo>
                <a:cubicBezTo>
                  <a:pt x="5" y="37"/>
                  <a:pt x="3" y="37"/>
                  <a:pt x="2" y="37"/>
                </a:cubicBezTo>
                <a:cubicBezTo>
                  <a:pt x="1" y="37"/>
                  <a:pt x="1" y="38"/>
                  <a:pt x="1" y="38"/>
                </a:cubicBezTo>
                <a:cubicBezTo>
                  <a:pt x="0" y="38"/>
                  <a:pt x="0" y="39"/>
                  <a:pt x="0" y="39"/>
                </a:cubicBezTo>
                <a:cubicBezTo>
                  <a:pt x="0" y="40"/>
                  <a:pt x="0" y="40"/>
                  <a:pt x="1" y="40"/>
                </a:cubicBezTo>
                <a:cubicBezTo>
                  <a:pt x="1" y="41"/>
                  <a:pt x="1" y="41"/>
                  <a:pt x="2" y="41"/>
                </a:cubicBezTo>
                <a:cubicBezTo>
                  <a:pt x="2" y="41"/>
                  <a:pt x="5" y="42"/>
                  <a:pt x="7" y="42"/>
                </a:cubicBezTo>
                <a:cubicBezTo>
                  <a:pt x="7" y="43"/>
                  <a:pt x="7" y="44"/>
                  <a:pt x="7" y="45"/>
                </a:cubicBezTo>
                <a:cubicBezTo>
                  <a:pt x="5" y="45"/>
                  <a:pt x="2" y="46"/>
                  <a:pt x="2" y="46"/>
                </a:cubicBezTo>
                <a:cubicBezTo>
                  <a:pt x="1" y="46"/>
                  <a:pt x="1" y="46"/>
                  <a:pt x="1" y="47"/>
                </a:cubicBezTo>
                <a:cubicBezTo>
                  <a:pt x="1" y="47"/>
                  <a:pt x="0" y="48"/>
                  <a:pt x="1" y="48"/>
                </a:cubicBezTo>
                <a:cubicBezTo>
                  <a:pt x="1" y="48"/>
                  <a:pt x="1" y="49"/>
                  <a:pt x="1" y="49"/>
                </a:cubicBezTo>
                <a:cubicBezTo>
                  <a:pt x="2" y="49"/>
                  <a:pt x="2" y="50"/>
                  <a:pt x="2" y="50"/>
                </a:cubicBezTo>
                <a:cubicBezTo>
                  <a:pt x="3" y="50"/>
                  <a:pt x="6" y="49"/>
                  <a:pt x="8" y="49"/>
                </a:cubicBezTo>
                <a:cubicBezTo>
                  <a:pt x="8" y="50"/>
                  <a:pt x="8" y="51"/>
                  <a:pt x="9" y="52"/>
                </a:cubicBezTo>
                <a:cubicBezTo>
                  <a:pt x="6" y="53"/>
                  <a:pt x="4" y="54"/>
                  <a:pt x="4" y="54"/>
                </a:cubicBezTo>
                <a:cubicBezTo>
                  <a:pt x="3" y="54"/>
                  <a:pt x="3" y="55"/>
                  <a:pt x="3" y="55"/>
                </a:cubicBezTo>
                <a:cubicBezTo>
                  <a:pt x="3" y="56"/>
                  <a:pt x="3" y="56"/>
                  <a:pt x="3" y="56"/>
                </a:cubicBezTo>
                <a:cubicBezTo>
                  <a:pt x="3" y="57"/>
                  <a:pt x="3" y="57"/>
                  <a:pt x="4" y="58"/>
                </a:cubicBezTo>
                <a:cubicBezTo>
                  <a:pt x="4" y="58"/>
                  <a:pt x="4" y="58"/>
                  <a:pt x="5" y="58"/>
                </a:cubicBezTo>
                <a:cubicBezTo>
                  <a:pt x="5" y="58"/>
                  <a:pt x="8" y="57"/>
                  <a:pt x="10" y="56"/>
                </a:cubicBezTo>
                <a:cubicBezTo>
                  <a:pt x="11" y="57"/>
                  <a:pt x="11" y="58"/>
                  <a:pt x="11" y="58"/>
                </a:cubicBezTo>
                <a:cubicBezTo>
                  <a:pt x="9" y="60"/>
                  <a:pt x="7" y="62"/>
                  <a:pt x="7" y="62"/>
                </a:cubicBezTo>
                <a:cubicBezTo>
                  <a:pt x="7" y="62"/>
                  <a:pt x="6" y="63"/>
                  <a:pt x="6" y="63"/>
                </a:cubicBezTo>
                <a:cubicBezTo>
                  <a:pt x="6" y="63"/>
                  <a:pt x="6" y="64"/>
                  <a:pt x="7" y="64"/>
                </a:cubicBezTo>
                <a:cubicBezTo>
                  <a:pt x="7" y="65"/>
                  <a:pt x="7" y="65"/>
                  <a:pt x="8" y="65"/>
                </a:cubicBezTo>
                <a:cubicBezTo>
                  <a:pt x="8" y="65"/>
                  <a:pt x="9" y="65"/>
                  <a:pt x="9" y="65"/>
                </a:cubicBezTo>
                <a:cubicBezTo>
                  <a:pt x="9" y="65"/>
                  <a:pt x="12" y="64"/>
                  <a:pt x="14" y="63"/>
                </a:cubicBezTo>
                <a:cubicBezTo>
                  <a:pt x="14" y="63"/>
                  <a:pt x="15" y="64"/>
                  <a:pt x="15" y="64"/>
                </a:cubicBezTo>
                <a:cubicBezTo>
                  <a:pt x="14" y="66"/>
                  <a:pt x="12" y="68"/>
                  <a:pt x="12" y="69"/>
                </a:cubicBezTo>
                <a:cubicBezTo>
                  <a:pt x="12" y="69"/>
                  <a:pt x="11" y="70"/>
                  <a:pt x="11" y="70"/>
                </a:cubicBezTo>
                <a:cubicBezTo>
                  <a:pt x="11" y="70"/>
                  <a:pt x="12" y="71"/>
                  <a:pt x="12" y="71"/>
                </a:cubicBezTo>
                <a:cubicBezTo>
                  <a:pt x="12" y="72"/>
                  <a:pt x="13" y="72"/>
                  <a:pt x="13" y="72"/>
                </a:cubicBezTo>
                <a:cubicBezTo>
                  <a:pt x="14" y="72"/>
                  <a:pt x="14" y="72"/>
                  <a:pt x="14" y="71"/>
                </a:cubicBezTo>
                <a:cubicBezTo>
                  <a:pt x="15" y="71"/>
                  <a:pt x="17" y="69"/>
                  <a:pt x="19" y="68"/>
                </a:cubicBezTo>
                <a:cubicBezTo>
                  <a:pt x="19" y="68"/>
                  <a:pt x="20" y="69"/>
                  <a:pt x="21" y="70"/>
                </a:cubicBezTo>
                <a:cubicBezTo>
                  <a:pt x="20" y="72"/>
                  <a:pt x="18" y="74"/>
                  <a:pt x="18" y="74"/>
                </a:cubicBezTo>
                <a:cubicBezTo>
                  <a:pt x="18" y="75"/>
                  <a:pt x="18" y="75"/>
                  <a:pt x="18" y="76"/>
                </a:cubicBezTo>
                <a:cubicBezTo>
                  <a:pt x="18" y="76"/>
                  <a:pt x="18" y="77"/>
                  <a:pt x="19" y="77"/>
                </a:cubicBezTo>
                <a:cubicBezTo>
                  <a:pt x="19" y="77"/>
                  <a:pt x="20" y="77"/>
                  <a:pt x="20" y="77"/>
                </a:cubicBezTo>
                <a:cubicBezTo>
                  <a:pt x="20" y="77"/>
                  <a:pt x="21" y="77"/>
                  <a:pt x="21" y="77"/>
                </a:cubicBezTo>
                <a:cubicBezTo>
                  <a:pt x="22" y="76"/>
                  <a:pt x="23" y="74"/>
                  <a:pt x="25" y="72"/>
                </a:cubicBezTo>
                <a:cubicBezTo>
                  <a:pt x="25" y="73"/>
                  <a:pt x="26" y="73"/>
                  <a:pt x="27" y="73"/>
                </a:cubicBezTo>
                <a:cubicBezTo>
                  <a:pt x="26" y="76"/>
                  <a:pt x="25" y="78"/>
                  <a:pt x="25" y="79"/>
                </a:cubicBezTo>
                <a:cubicBezTo>
                  <a:pt x="25" y="79"/>
                  <a:pt x="25" y="80"/>
                  <a:pt x="25" y="80"/>
                </a:cubicBezTo>
                <a:cubicBezTo>
                  <a:pt x="26" y="80"/>
                  <a:pt x="26" y="81"/>
                  <a:pt x="26" y="81"/>
                </a:cubicBezTo>
                <a:cubicBezTo>
                  <a:pt x="27" y="81"/>
                  <a:pt x="27" y="81"/>
                  <a:pt x="28" y="81"/>
                </a:cubicBezTo>
                <a:cubicBezTo>
                  <a:pt x="28" y="81"/>
                  <a:pt x="29" y="81"/>
                  <a:pt x="29" y="80"/>
                </a:cubicBezTo>
                <a:cubicBezTo>
                  <a:pt x="29" y="80"/>
                  <a:pt x="30" y="77"/>
                  <a:pt x="31" y="75"/>
                </a:cubicBezTo>
                <a:cubicBezTo>
                  <a:pt x="32" y="75"/>
                  <a:pt x="32" y="75"/>
                  <a:pt x="33" y="75"/>
                </a:cubicBezTo>
                <a:cubicBezTo>
                  <a:pt x="33" y="76"/>
                  <a:pt x="33" y="76"/>
                  <a:pt x="34" y="76"/>
                </a:cubicBezTo>
                <a:cubicBezTo>
                  <a:pt x="34" y="78"/>
                  <a:pt x="33" y="81"/>
                  <a:pt x="33" y="81"/>
                </a:cubicBezTo>
                <a:cubicBezTo>
                  <a:pt x="33" y="82"/>
                  <a:pt x="33" y="82"/>
                  <a:pt x="34" y="83"/>
                </a:cubicBezTo>
                <a:cubicBezTo>
                  <a:pt x="34" y="83"/>
                  <a:pt x="34" y="83"/>
                  <a:pt x="35" y="83"/>
                </a:cubicBezTo>
                <a:cubicBezTo>
                  <a:pt x="35" y="83"/>
                  <a:pt x="36" y="83"/>
                  <a:pt x="36" y="83"/>
                </a:cubicBezTo>
                <a:cubicBezTo>
                  <a:pt x="37" y="83"/>
                  <a:pt x="37" y="83"/>
                  <a:pt x="37" y="82"/>
                </a:cubicBezTo>
                <a:cubicBezTo>
                  <a:pt x="37" y="82"/>
                  <a:pt x="38" y="79"/>
                  <a:pt x="39" y="77"/>
                </a:cubicBezTo>
                <a:cubicBezTo>
                  <a:pt x="39" y="77"/>
                  <a:pt x="40" y="77"/>
                  <a:pt x="41" y="77"/>
                </a:cubicBezTo>
                <a:cubicBezTo>
                  <a:pt x="41" y="79"/>
                  <a:pt x="42" y="82"/>
                  <a:pt x="42" y="82"/>
                </a:cubicBezTo>
                <a:cubicBezTo>
                  <a:pt x="42" y="83"/>
                  <a:pt x="42" y="83"/>
                  <a:pt x="42" y="84"/>
                </a:cubicBezTo>
                <a:cubicBezTo>
                  <a:pt x="43" y="84"/>
                  <a:pt x="43" y="84"/>
                  <a:pt x="44" y="84"/>
                </a:cubicBezTo>
                <a:cubicBezTo>
                  <a:pt x="44" y="84"/>
                  <a:pt x="45" y="84"/>
                  <a:pt x="45" y="83"/>
                </a:cubicBezTo>
                <a:cubicBezTo>
                  <a:pt x="45" y="83"/>
                  <a:pt x="45" y="83"/>
                  <a:pt x="46" y="82"/>
                </a:cubicBezTo>
                <a:cubicBezTo>
                  <a:pt x="46" y="82"/>
                  <a:pt x="46" y="79"/>
                  <a:pt x="46" y="77"/>
                </a:cubicBezTo>
                <a:cubicBezTo>
                  <a:pt x="47" y="76"/>
                  <a:pt x="47" y="76"/>
                  <a:pt x="48" y="76"/>
                </a:cubicBezTo>
                <a:cubicBezTo>
                  <a:pt x="49" y="79"/>
                  <a:pt x="50" y="81"/>
                  <a:pt x="50" y="82"/>
                </a:cubicBezTo>
                <a:cubicBezTo>
                  <a:pt x="50" y="82"/>
                  <a:pt x="51" y="82"/>
                  <a:pt x="51" y="83"/>
                </a:cubicBezTo>
                <a:cubicBezTo>
                  <a:pt x="51" y="83"/>
                  <a:pt x="52" y="83"/>
                  <a:pt x="52" y="83"/>
                </a:cubicBezTo>
                <a:cubicBezTo>
                  <a:pt x="53" y="83"/>
                  <a:pt x="53" y="82"/>
                  <a:pt x="53" y="82"/>
                </a:cubicBezTo>
                <a:cubicBezTo>
                  <a:pt x="54" y="82"/>
                  <a:pt x="54" y="81"/>
                  <a:pt x="54" y="81"/>
                </a:cubicBezTo>
                <a:cubicBezTo>
                  <a:pt x="54" y="80"/>
                  <a:pt x="53" y="77"/>
                  <a:pt x="53" y="75"/>
                </a:cubicBezTo>
                <a:cubicBezTo>
                  <a:pt x="54" y="75"/>
                  <a:pt x="54" y="74"/>
                  <a:pt x="55" y="74"/>
                </a:cubicBezTo>
                <a:cubicBezTo>
                  <a:pt x="56" y="76"/>
                  <a:pt x="58" y="79"/>
                  <a:pt x="58" y="79"/>
                </a:cubicBezTo>
                <a:cubicBezTo>
                  <a:pt x="58" y="79"/>
                  <a:pt x="59" y="80"/>
                  <a:pt x="59" y="80"/>
                </a:cubicBezTo>
                <a:cubicBezTo>
                  <a:pt x="60" y="80"/>
                  <a:pt x="60" y="80"/>
                  <a:pt x="61" y="80"/>
                </a:cubicBezTo>
                <a:cubicBezTo>
                  <a:pt x="61" y="79"/>
                  <a:pt x="61" y="79"/>
                  <a:pt x="62" y="79"/>
                </a:cubicBezTo>
                <a:cubicBezTo>
                  <a:pt x="62" y="78"/>
                  <a:pt x="62" y="78"/>
                  <a:pt x="62" y="77"/>
                </a:cubicBezTo>
                <a:cubicBezTo>
                  <a:pt x="61" y="77"/>
                  <a:pt x="60" y="74"/>
                  <a:pt x="60" y="72"/>
                </a:cubicBezTo>
                <a:cubicBezTo>
                  <a:pt x="60" y="72"/>
                  <a:pt x="61" y="71"/>
                  <a:pt x="62" y="71"/>
                </a:cubicBezTo>
                <a:cubicBezTo>
                  <a:pt x="63" y="72"/>
                  <a:pt x="65" y="74"/>
                  <a:pt x="66" y="75"/>
                </a:cubicBezTo>
                <a:cubicBezTo>
                  <a:pt x="66" y="75"/>
                  <a:pt x="66" y="75"/>
                  <a:pt x="67" y="75"/>
                </a:cubicBezTo>
                <a:cubicBezTo>
                  <a:pt x="67" y="75"/>
                  <a:pt x="68" y="75"/>
                  <a:pt x="68" y="75"/>
                </a:cubicBezTo>
                <a:cubicBezTo>
                  <a:pt x="68" y="75"/>
                  <a:pt x="69" y="74"/>
                  <a:pt x="69" y="74"/>
                </a:cubicBezTo>
                <a:cubicBezTo>
                  <a:pt x="69" y="73"/>
                  <a:pt x="69" y="73"/>
                  <a:pt x="68" y="72"/>
                </a:cubicBezTo>
                <a:cubicBezTo>
                  <a:pt x="68" y="72"/>
                  <a:pt x="67" y="70"/>
                  <a:pt x="65" y="68"/>
                </a:cubicBezTo>
                <a:cubicBezTo>
                  <a:pt x="66" y="67"/>
                  <a:pt x="67" y="67"/>
                  <a:pt x="67" y="66"/>
                </a:cubicBezTo>
                <a:cubicBezTo>
                  <a:pt x="69" y="67"/>
                  <a:pt x="71" y="69"/>
                  <a:pt x="72" y="69"/>
                </a:cubicBezTo>
                <a:cubicBezTo>
                  <a:pt x="72" y="69"/>
                  <a:pt x="73" y="70"/>
                  <a:pt x="73" y="69"/>
                </a:cubicBezTo>
                <a:cubicBezTo>
                  <a:pt x="74" y="69"/>
                  <a:pt x="74" y="69"/>
                  <a:pt x="74" y="69"/>
                </a:cubicBezTo>
                <a:cubicBezTo>
                  <a:pt x="75" y="68"/>
                  <a:pt x="75" y="68"/>
                  <a:pt x="75" y="68"/>
                </a:cubicBezTo>
                <a:cubicBezTo>
                  <a:pt x="75" y="67"/>
                  <a:pt x="75" y="67"/>
                  <a:pt x="74" y="66"/>
                </a:cubicBezTo>
                <a:cubicBezTo>
                  <a:pt x="74" y="66"/>
                  <a:pt x="72" y="64"/>
                  <a:pt x="70" y="62"/>
                </a:cubicBezTo>
                <a:cubicBezTo>
                  <a:pt x="71" y="62"/>
                  <a:pt x="71" y="61"/>
                  <a:pt x="72" y="60"/>
                </a:cubicBezTo>
                <a:cubicBezTo>
                  <a:pt x="74" y="61"/>
                  <a:pt x="76" y="62"/>
                  <a:pt x="77" y="62"/>
                </a:cubicBezTo>
                <a:cubicBezTo>
                  <a:pt x="77" y="63"/>
                  <a:pt x="78" y="63"/>
                  <a:pt x="78" y="62"/>
                </a:cubicBezTo>
                <a:cubicBezTo>
                  <a:pt x="79" y="62"/>
                  <a:pt x="79" y="62"/>
                  <a:pt x="79" y="61"/>
                </a:cubicBezTo>
                <a:cubicBezTo>
                  <a:pt x="79" y="61"/>
                  <a:pt x="79" y="61"/>
                  <a:pt x="79" y="60"/>
                </a:cubicBezTo>
                <a:cubicBezTo>
                  <a:pt x="79" y="60"/>
                  <a:pt x="79" y="59"/>
                  <a:pt x="79" y="59"/>
                </a:cubicBezTo>
                <a:cubicBezTo>
                  <a:pt x="78" y="59"/>
                  <a:pt x="76" y="57"/>
                  <a:pt x="74" y="56"/>
                </a:cubicBezTo>
                <a:cubicBezTo>
                  <a:pt x="74" y="55"/>
                  <a:pt x="75" y="54"/>
                  <a:pt x="75" y="54"/>
                </a:cubicBezTo>
                <a:cubicBezTo>
                  <a:pt x="77" y="54"/>
                  <a:pt x="80" y="55"/>
                  <a:pt x="80" y="55"/>
                </a:cubicBezTo>
                <a:cubicBezTo>
                  <a:pt x="81" y="55"/>
                  <a:pt x="81" y="55"/>
                  <a:pt x="82" y="54"/>
                </a:cubicBezTo>
                <a:cubicBezTo>
                  <a:pt x="82" y="54"/>
                  <a:pt x="82" y="54"/>
                  <a:pt x="82" y="53"/>
                </a:cubicBezTo>
                <a:cubicBezTo>
                  <a:pt x="83" y="53"/>
                  <a:pt x="83" y="52"/>
                  <a:pt x="82" y="52"/>
                </a:cubicBezTo>
                <a:cubicBezTo>
                  <a:pt x="82" y="52"/>
                  <a:pt x="82" y="51"/>
                  <a:pt x="81" y="51"/>
                </a:cubicBezTo>
                <a:cubicBezTo>
                  <a:pt x="81" y="51"/>
                  <a:pt x="78" y="50"/>
                  <a:pt x="76" y="49"/>
                </a:cubicBezTo>
                <a:cubicBezTo>
                  <a:pt x="76" y="48"/>
                  <a:pt x="76" y="47"/>
                  <a:pt x="77" y="47"/>
                </a:cubicBezTo>
                <a:cubicBezTo>
                  <a:pt x="79" y="47"/>
                  <a:pt x="82" y="46"/>
                  <a:pt x="82" y="46"/>
                </a:cubicBezTo>
                <a:close/>
                <a:moveTo>
                  <a:pt x="49" y="44"/>
                </a:moveTo>
                <a:cubicBezTo>
                  <a:pt x="48" y="47"/>
                  <a:pt x="44" y="50"/>
                  <a:pt x="40" y="49"/>
                </a:cubicBezTo>
                <a:cubicBezTo>
                  <a:pt x="37" y="47"/>
                  <a:pt x="34" y="44"/>
                  <a:pt x="35" y="40"/>
                </a:cubicBezTo>
                <a:cubicBezTo>
                  <a:pt x="37" y="36"/>
                  <a:pt x="40" y="34"/>
                  <a:pt x="44" y="35"/>
                </a:cubicBezTo>
                <a:cubicBezTo>
                  <a:pt x="48" y="36"/>
                  <a:pt x="50" y="40"/>
                  <a:pt x="49" y="44"/>
                </a:cubicBezTo>
                <a:close/>
                <a:moveTo>
                  <a:pt x="15" y="45"/>
                </a:moveTo>
                <a:cubicBezTo>
                  <a:pt x="14" y="42"/>
                  <a:pt x="14" y="38"/>
                  <a:pt x="15" y="34"/>
                </a:cubicBezTo>
                <a:cubicBezTo>
                  <a:pt x="19" y="21"/>
                  <a:pt x="33" y="12"/>
                  <a:pt x="46" y="15"/>
                </a:cubicBezTo>
                <a:cubicBezTo>
                  <a:pt x="45" y="19"/>
                  <a:pt x="45" y="19"/>
                  <a:pt x="45" y="19"/>
                </a:cubicBezTo>
                <a:cubicBezTo>
                  <a:pt x="34" y="17"/>
                  <a:pt x="23" y="24"/>
                  <a:pt x="20" y="36"/>
                </a:cubicBezTo>
                <a:cubicBezTo>
                  <a:pt x="19" y="39"/>
                  <a:pt x="19" y="42"/>
                  <a:pt x="19" y="44"/>
                </a:cubicBezTo>
                <a:lnTo>
                  <a:pt x="15" y="45"/>
                </a:lnTo>
                <a:close/>
                <a:moveTo>
                  <a:pt x="35" y="69"/>
                </a:moveTo>
                <a:cubicBezTo>
                  <a:pt x="26" y="66"/>
                  <a:pt x="19" y="60"/>
                  <a:pt x="16" y="52"/>
                </a:cubicBezTo>
                <a:cubicBezTo>
                  <a:pt x="21" y="51"/>
                  <a:pt x="21" y="51"/>
                  <a:pt x="21" y="51"/>
                </a:cubicBezTo>
                <a:cubicBezTo>
                  <a:pt x="23" y="57"/>
                  <a:pt x="29" y="62"/>
                  <a:pt x="36" y="64"/>
                </a:cubicBezTo>
                <a:cubicBezTo>
                  <a:pt x="43" y="66"/>
                  <a:pt x="50" y="65"/>
                  <a:pt x="56" y="61"/>
                </a:cubicBezTo>
                <a:cubicBezTo>
                  <a:pt x="59" y="64"/>
                  <a:pt x="59" y="64"/>
                  <a:pt x="59" y="64"/>
                </a:cubicBezTo>
                <a:cubicBezTo>
                  <a:pt x="52" y="69"/>
                  <a:pt x="43" y="71"/>
                  <a:pt x="35" y="69"/>
                </a:cubicBezTo>
                <a:close/>
                <a:moveTo>
                  <a:pt x="69" y="49"/>
                </a:moveTo>
                <a:cubicBezTo>
                  <a:pt x="68" y="53"/>
                  <a:pt x="66" y="57"/>
                  <a:pt x="64" y="59"/>
                </a:cubicBezTo>
                <a:cubicBezTo>
                  <a:pt x="60" y="56"/>
                  <a:pt x="60" y="56"/>
                  <a:pt x="60" y="56"/>
                </a:cubicBezTo>
                <a:cubicBezTo>
                  <a:pt x="62" y="54"/>
                  <a:pt x="64" y="51"/>
                  <a:pt x="64" y="48"/>
                </a:cubicBezTo>
                <a:cubicBezTo>
                  <a:pt x="68" y="37"/>
                  <a:pt x="62" y="25"/>
                  <a:pt x="51" y="21"/>
                </a:cubicBezTo>
                <a:cubicBezTo>
                  <a:pt x="53" y="16"/>
                  <a:pt x="53" y="16"/>
                  <a:pt x="53" y="16"/>
                </a:cubicBezTo>
                <a:cubicBezTo>
                  <a:pt x="66" y="22"/>
                  <a:pt x="73" y="36"/>
                  <a:pt x="69" y="4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2" name="Freeform 12"/>
          <p:cNvSpPr>
            <a:spLocks/>
          </p:cNvSpPr>
          <p:nvPr userDrawn="1"/>
        </p:nvSpPr>
        <p:spPr bwMode="auto">
          <a:xfrm>
            <a:off x="4244975" y="569119"/>
            <a:ext cx="431800" cy="289322"/>
          </a:xfrm>
          <a:custGeom>
            <a:avLst/>
            <a:gdLst>
              <a:gd name="T0" fmla="*/ 112 w 112"/>
              <a:gd name="T1" fmla="*/ 3 h 100"/>
              <a:gd name="T2" fmla="*/ 5 w 112"/>
              <a:gd name="T3" fmla="*/ 8 h 100"/>
              <a:gd name="T4" fmla="*/ 5 w 112"/>
              <a:gd name="T5" fmla="*/ 6 h 100"/>
              <a:gd name="T6" fmla="*/ 5 w 112"/>
              <a:gd name="T7" fmla="*/ 3 h 100"/>
              <a:gd name="T8" fmla="*/ 2 w 112"/>
              <a:gd name="T9" fmla="*/ 1 h 100"/>
              <a:gd name="T10" fmla="*/ 0 w 112"/>
              <a:gd name="T11" fmla="*/ 4 h 100"/>
              <a:gd name="T12" fmla="*/ 3 w 112"/>
              <a:gd name="T13" fmla="*/ 6 h 100"/>
              <a:gd name="T14" fmla="*/ 31 w 112"/>
              <a:gd name="T15" fmla="*/ 100 h 100"/>
              <a:gd name="T16" fmla="*/ 33 w 112"/>
              <a:gd name="T17" fmla="*/ 99 h 100"/>
              <a:gd name="T18" fmla="*/ 21 w 112"/>
              <a:gd name="T19" fmla="*/ 58 h 100"/>
              <a:gd name="T20" fmla="*/ 112 w 112"/>
              <a:gd name="T21"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0">
                <a:moveTo>
                  <a:pt x="112" y="3"/>
                </a:moveTo>
                <a:cubicBezTo>
                  <a:pt x="5" y="8"/>
                  <a:pt x="5" y="8"/>
                  <a:pt x="5" y="8"/>
                </a:cubicBezTo>
                <a:cubicBezTo>
                  <a:pt x="5" y="6"/>
                  <a:pt x="5" y="6"/>
                  <a:pt x="5" y="6"/>
                </a:cubicBezTo>
                <a:cubicBezTo>
                  <a:pt x="5" y="5"/>
                  <a:pt x="6" y="4"/>
                  <a:pt x="5" y="3"/>
                </a:cubicBezTo>
                <a:cubicBezTo>
                  <a:pt x="5" y="1"/>
                  <a:pt x="3" y="0"/>
                  <a:pt x="2" y="1"/>
                </a:cubicBezTo>
                <a:cubicBezTo>
                  <a:pt x="0" y="1"/>
                  <a:pt x="0" y="3"/>
                  <a:pt x="0" y="4"/>
                </a:cubicBezTo>
                <a:cubicBezTo>
                  <a:pt x="0" y="5"/>
                  <a:pt x="1" y="6"/>
                  <a:pt x="3" y="6"/>
                </a:cubicBezTo>
                <a:cubicBezTo>
                  <a:pt x="31" y="100"/>
                  <a:pt x="31" y="100"/>
                  <a:pt x="31" y="100"/>
                </a:cubicBezTo>
                <a:cubicBezTo>
                  <a:pt x="33" y="99"/>
                  <a:pt x="33" y="99"/>
                  <a:pt x="33" y="99"/>
                </a:cubicBezTo>
                <a:cubicBezTo>
                  <a:pt x="21" y="58"/>
                  <a:pt x="21" y="58"/>
                  <a:pt x="21" y="58"/>
                </a:cubicBezTo>
                <a:lnTo>
                  <a:pt x="112" y="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3" name="Freeform 13"/>
          <p:cNvSpPr>
            <a:spLocks noEditPoints="1"/>
          </p:cNvSpPr>
          <p:nvPr userDrawn="1"/>
        </p:nvSpPr>
        <p:spPr bwMode="auto">
          <a:xfrm>
            <a:off x="2924175" y="977503"/>
            <a:ext cx="293688" cy="185738"/>
          </a:xfrm>
          <a:custGeom>
            <a:avLst/>
            <a:gdLst>
              <a:gd name="T0" fmla="*/ 73 w 76"/>
              <a:gd name="T1" fmla="*/ 0 h 64"/>
              <a:gd name="T2" fmla="*/ 65 w 76"/>
              <a:gd name="T3" fmla="*/ 0 h 64"/>
              <a:gd name="T4" fmla="*/ 62 w 76"/>
              <a:gd name="T5" fmla="*/ 3 h 64"/>
              <a:gd name="T6" fmla="*/ 62 w 76"/>
              <a:gd name="T7" fmla="*/ 5 h 64"/>
              <a:gd name="T8" fmla="*/ 10 w 76"/>
              <a:gd name="T9" fmla="*/ 23 h 64"/>
              <a:gd name="T10" fmla="*/ 8 w 76"/>
              <a:gd name="T11" fmla="*/ 21 h 64"/>
              <a:gd name="T12" fmla="*/ 2 w 76"/>
              <a:gd name="T13" fmla="*/ 21 h 64"/>
              <a:gd name="T14" fmla="*/ 0 w 76"/>
              <a:gd name="T15" fmla="*/ 23 h 64"/>
              <a:gd name="T16" fmla="*/ 0 w 76"/>
              <a:gd name="T17" fmla="*/ 41 h 64"/>
              <a:gd name="T18" fmla="*/ 2 w 76"/>
              <a:gd name="T19" fmla="*/ 43 h 64"/>
              <a:gd name="T20" fmla="*/ 8 w 76"/>
              <a:gd name="T21" fmla="*/ 43 h 64"/>
              <a:gd name="T22" fmla="*/ 10 w 76"/>
              <a:gd name="T23" fmla="*/ 41 h 64"/>
              <a:gd name="T24" fmla="*/ 24 w 76"/>
              <a:gd name="T25" fmla="*/ 46 h 64"/>
              <a:gd name="T26" fmla="*/ 23 w 76"/>
              <a:gd name="T27" fmla="*/ 49 h 64"/>
              <a:gd name="T28" fmla="*/ 23 w 76"/>
              <a:gd name="T29" fmla="*/ 51 h 64"/>
              <a:gd name="T30" fmla="*/ 24 w 76"/>
              <a:gd name="T31" fmla="*/ 52 h 64"/>
              <a:gd name="T32" fmla="*/ 38 w 76"/>
              <a:gd name="T33" fmla="*/ 57 h 64"/>
              <a:gd name="T34" fmla="*/ 39 w 76"/>
              <a:gd name="T35" fmla="*/ 57 h 64"/>
              <a:gd name="T36" fmla="*/ 42 w 76"/>
              <a:gd name="T37" fmla="*/ 55 h 64"/>
              <a:gd name="T38" fmla="*/ 43 w 76"/>
              <a:gd name="T39" fmla="*/ 52 h 64"/>
              <a:gd name="T40" fmla="*/ 62 w 76"/>
              <a:gd name="T41" fmla="*/ 59 h 64"/>
              <a:gd name="T42" fmla="*/ 62 w 76"/>
              <a:gd name="T43" fmla="*/ 61 h 64"/>
              <a:gd name="T44" fmla="*/ 65 w 76"/>
              <a:gd name="T45" fmla="*/ 64 h 64"/>
              <a:gd name="T46" fmla="*/ 73 w 76"/>
              <a:gd name="T47" fmla="*/ 64 h 64"/>
              <a:gd name="T48" fmla="*/ 76 w 76"/>
              <a:gd name="T49" fmla="*/ 61 h 64"/>
              <a:gd name="T50" fmla="*/ 76 w 76"/>
              <a:gd name="T51" fmla="*/ 3 h 64"/>
              <a:gd name="T52" fmla="*/ 73 w 76"/>
              <a:gd name="T53" fmla="*/ 0 h 64"/>
              <a:gd name="T54" fmla="*/ 40 w 76"/>
              <a:gd name="T55" fmla="*/ 54 h 64"/>
              <a:gd name="T56" fmla="*/ 38 w 76"/>
              <a:gd name="T57" fmla="*/ 55 h 64"/>
              <a:gd name="T58" fmla="*/ 25 w 76"/>
              <a:gd name="T59" fmla="*/ 50 h 64"/>
              <a:gd name="T60" fmla="*/ 25 w 76"/>
              <a:gd name="T61" fmla="*/ 50 h 64"/>
              <a:gd name="T62" fmla="*/ 25 w 76"/>
              <a:gd name="T63" fmla="*/ 49 h 64"/>
              <a:gd name="T64" fmla="*/ 26 w 76"/>
              <a:gd name="T65" fmla="*/ 46 h 64"/>
              <a:gd name="T66" fmla="*/ 41 w 76"/>
              <a:gd name="T67" fmla="*/ 51 h 64"/>
              <a:gd name="T68" fmla="*/ 40 w 76"/>
              <a:gd name="T6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64">
                <a:moveTo>
                  <a:pt x="73" y="0"/>
                </a:moveTo>
                <a:cubicBezTo>
                  <a:pt x="65" y="0"/>
                  <a:pt x="65" y="0"/>
                  <a:pt x="65" y="0"/>
                </a:cubicBezTo>
                <a:cubicBezTo>
                  <a:pt x="64" y="0"/>
                  <a:pt x="62" y="1"/>
                  <a:pt x="62" y="3"/>
                </a:cubicBezTo>
                <a:cubicBezTo>
                  <a:pt x="62" y="5"/>
                  <a:pt x="62" y="5"/>
                  <a:pt x="62" y="5"/>
                </a:cubicBezTo>
                <a:cubicBezTo>
                  <a:pt x="10" y="23"/>
                  <a:pt x="10" y="23"/>
                  <a:pt x="10" y="23"/>
                </a:cubicBezTo>
                <a:cubicBezTo>
                  <a:pt x="10" y="22"/>
                  <a:pt x="9" y="21"/>
                  <a:pt x="8" y="21"/>
                </a:cubicBezTo>
                <a:cubicBezTo>
                  <a:pt x="2" y="21"/>
                  <a:pt x="2" y="21"/>
                  <a:pt x="2" y="21"/>
                </a:cubicBezTo>
                <a:cubicBezTo>
                  <a:pt x="1" y="21"/>
                  <a:pt x="0" y="22"/>
                  <a:pt x="0" y="23"/>
                </a:cubicBezTo>
                <a:cubicBezTo>
                  <a:pt x="0" y="41"/>
                  <a:pt x="0" y="41"/>
                  <a:pt x="0" y="41"/>
                </a:cubicBezTo>
                <a:cubicBezTo>
                  <a:pt x="0" y="42"/>
                  <a:pt x="1" y="43"/>
                  <a:pt x="2" y="43"/>
                </a:cubicBezTo>
                <a:cubicBezTo>
                  <a:pt x="8" y="43"/>
                  <a:pt x="8" y="43"/>
                  <a:pt x="8" y="43"/>
                </a:cubicBezTo>
                <a:cubicBezTo>
                  <a:pt x="9" y="43"/>
                  <a:pt x="10" y="42"/>
                  <a:pt x="10" y="41"/>
                </a:cubicBezTo>
                <a:cubicBezTo>
                  <a:pt x="24" y="46"/>
                  <a:pt x="24" y="46"/>
                  <a:pt x="24" y="46"/>
                </a:cubicBezTo>
                <a:cubicBezTo>
                  <a:pt x="23" y="49"/>
                  <a:pt x="23" y="49"/>
                  <a:pt x="23" y="49"/>
                </a:cubicBezTo>
                <a:cubicBezTo>
                  <a:pt x="22" y="49"/>
                  <a:pt x="22" y="50"/>
                  <a:pt x="23" y="51"/>
                </a:cubicBezTo>
                <a:cubicBezTo>
                  <a:pt x="23" y="52"/>
                  <a:pt x="24" y="52"/>
                  <a:pt x="24" y="52"/>
                </a:cubicBezTo>
                <a:cubicBezTo>
                  <a:pt x="38" y="57"/>
                  <a:pt x="38" y="57"/>
                  <a:pt x="38" y="57"/>
                </a:cubicBezTo>
                <a:cubicBezTo>
                  <a:pt x="38" y="57"/>
                  <a:pt x="38" y="57"/>
                  <a:pt x="39" y="57"/>
                </a:cubicBezTo>
                <a:cubicBezTo>
                  <a:pt x="40" y="57"/>
                  <a:pt x="41" y="56"/>
                  <a:pt x="42" y="55"/>
                </a:cubicBezTo>
                <a:cubicBezTo>
                  <a:pt x="43" y="52"/>
                  <a:pt x="43" y="52"/>
                  <a:pt x="43" y="52"/>
                </a:cubicBezTo>
                <a:cubicBezTo>
                  <a:pt x="62" y="59"/>
                  <a:pt x="62" y="59"/>
                  <a:pt x="62" y="59"/>
                </a:cubicBezTo>
                <a:cubicBezTo>
                  <a:pt x="62" y="61"/>
                  <a:pt x="62" y="61"/>
                  <a:pt x="62" y="61"/>
                </a:cubicBezTo>
                <a:cubicBezTo>
                  <a:pt x="62" y="63"/>
                  <a:pt x="64" y="64"/>
                  <a:pt x="65" y="64"/>
                </a:cubicBezTo>
                <a:cubicBezTo>
                  <a:pt x="73" y="64"/>
                  <a:pt x="73" y="64"/>
                  <a:pt x="73" y="64"/>
                </a:cubicBezTo>
                <a:cubicBezTo>
                  <a:pt x="75" y="64"/>
                  <a:pt x="76" y="63"/>
                  <a:pt x="76" y="61"/>
                </a:cubicBezTo>
                <a:cubicBezTo>
                  <a:pt x="76" y="3"/>
                  <a:pt x="76" y="3"/>
                  <a:pt x="76" y="3"/>
                </a:cubicBezTo>
                <a:cubicBezTo>
                  <a:pt x="76" y="1"/>
                  <a:pt x="75" y="0"/>
                  <a:pt x="73" y="0"/>
                </a:cubicBezTo>
                <a:close/>
                <a:moveTo>
                  <a:pt x="40" y="54"/>
                </a:moveTo>
                <a:cubicBezTo>
                  <a:pt x="39" y="55"/>
                  <a:pt x="39" y="55"/>
                  <a:pt x="38" y="55"/>
                </a:cubicBezTo>
                <a:cubicBezTo>
                  <a:pt x="25" y="50"/>
                  <a:pt x="25" y="50"/>
                  <a:pt x="25" y="50"/>
                </a:cubicBezTo>
                <a:cubicBezTo>
                  <a:pt x="25" y="50"/>
                  <a:pt x="25" y="50"/>
                  <a:pt x="25" y="50"/>
                </a:cubicBezTo>
                <a:cubicBezTo>
                  <a:pt x="24" y="50"/>
                  <a:pt x="24" y="50"/>
                  <a:pt x="25" y="49"/>
                </a:cubicBezTo>
                <a:cubicBezTo>
                  <a:pt x="26" y="46"/>
                  <a:pt x="26" y="46"/>
                  <a:pt x="26" y="46"/>
                </a:cubicBezTo>
                <a:cubicBezTo>
                  <a:pt x="41" y="51"/>
                  <a:pt x="41" y="51"/>
                  <a:pt x="41" y="51"/>
                </a:cubicBezTo>
                <a:lnTo>
                  <a:pt x="40" y="5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4" name="Group 23"/>
          <p:cNvGrpSpPr/>
          <p:nvPr userDrawn="1"/>
        </p:nvGrpSpPr>
        <p:grpSpPr>
          <a:xfrm>
            <a:off x="3449639" y="519113"/>
            <a:ext cx="663575" cy="278607"/>
            <a:chOff x="3449638" y="692150"/>
            <a:chExt cx="663575" cy="371476"/>
          </a:xfrm>
        </p:grpSpPr>
        <p:sp>
          <p:nvSpPr>
            <p:cNvPr id="25" name="Oval 14"/>
            <p:cNvSpPr>
              <a:spLocks noChangeArrowheads="1"/>
            </p:cNvSpPr>
            <p:nvPr userDrawn="1"/>
          </p:nvSpPr>
          <p:spPr bwMode="auto">
            <a:xfrm>
              <a:off x="3554413" y="692150"/>
              <a:ext cx="76200"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 name="Freeform 15"/>
            <p:cNvSpPr>
              <a:spLocks/>
            </p:cNvSpPr>
            <p:nvPr userDrawn="1"/>
          </p:nvSpPr>
          <p:spPr bwMode="auto">
            <a:xfrm>
              <a:off x="3514725" y="777875"/>
              <a:ext cx="158750" cy="50800"/>
            </a:xfrm>
            <a:custGeom>
              <a:avLst/>
              <a:gdLst>
                <a:gd name="T0" fmla="*/ 27 w 41"/>
                <a:gd name="T1" fmla="*/ 0 h 13"/>
                <a:gd name="T2" fmla="*/ 20 w 41"/>
                <a:gd name="T3" fmla="*/ 0 h 13"/>
                <a:gd name="T4" fmla="*/ 13 w 41"/>
                <a:gd name="T5" fmla="*/ 0 h 13"/>
                <a:gd name="T6" fmla="*/ 1 w 41"/>
                <a:gd name="T7" fmla="*/ 9 h 13"/>
                <a:gd name="T8" fmla="*/ 0 w 41"/>
                <a:gd name="T9" fmla="*/ 13 h 13"/>
                <a:gd name="T10" fmla="*/ 41 w 41"/>
                <a:gd name="T11" fmla="*/ 13 h 13"/>
                <a:gd name="T12" fmla="*/ 40 w 41"/>
                <a:gd name="T13" fmla="*/ 9 h 13"/>
                <a:gd name="T14" fmla="*/ 27 w 41"/>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
                  <a:moveTo>
                    <a:pt x="27" y="0"/>
                  </a:moveTo>
                  <a:cubicBezTo>
                    <a:pt x="20" y="0"/>
                    <a:pt x="20" y="0"/>
                    <a:pt x="20" y="0"/>
                  </a:cubicBezTo>
                  <a:cubicBezTo>
                    <a:pt x="13" y="0"/>
                    <a:pt x="13" y="0"/>
                    <a:pt x="13" y="0"/>
                  </a:cubicBezTo>
                  <a:cubicBezTo>
                    <a:pt x="6" y="0"/>
                    <a:pt x="2" y="6"/>
                    <a:pt x="1" y="9"/>
                  </a:cubicBezTo>
                  <a:cubicBezTo>
                    <a:pt x="0" y="13"/>
                    <a:pt x="0" y="13"/>
                    <a:pt x="0" y="13"/>
                  </a:cubicBezTo>
                  <a:cubicBezTo>
                    <a:pt x="41" y="13"/>
                    <a:pt x="41" y="13"/>
                    <a:pt x="41" y="13"/>
                  </a:cubicBezTo>
                  <a:cubicBezTo>
                    <a:pt x="40" y="9"/>
                    <a:pt x="40" y="9"/>
                    <a:pt x="40" y="9"/>
                  </a:cubicBezTo>
                  <a:cubicBezTo>
                    <a:pt x="38" y="6"/>
                    <a:pt x="34" y="0"/>
                    <a:pt x="27"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 name="Freeform 16"/>
            <p:cNvSpPr>
              <a:spLocks/>
            </p:cNvSpPr>
            <p:nvPr userDrawn="1"/>
          </p:nvSpPr>
          <p:spPr bwMode="auto">
            <a:xfrm>
              <a:off x="3681413" y="777875"/>
              <a:ext cx="180975" cy="50800"/>
            </a:xfrm>
            <a:custGeom>
              <a:avLst/>
              <a:gdLst>
                <a:gd name="T0" fmla="*/ 34 w 47"/>
                <a:gd name="T1" fmla="*/ 0 h 13"/>
                <a:gd name="T2" fmla="*/ 13 w 47"/>
                <a:gd name="T3" fmla="*/ 0 h 13"/>
                <a:gd name="T4" fmla="*/ 0 w 47"/>
                <a:gd name="T5" fmla="*/ 13 h 13"/>
                <a:gd name="T6" fmla="*/ 47 w 47"/>
                <a:gd name="T7" fmla="*/ 13 h 13"/>
                <a:gd name="T8" fmla="*/ 34 w 47"/>
                <a:gd name="T9" fmla="*/ 0 h 13"/>
              </a:gdLst>
              <a:ahLst/>
              <a:cxnLst>
                <a:cxn ang="0">
                  <a:pos x="T0" y="T1"/>
                </a:cxn>
                <a:cxn ang="0">
                  <a:pos x="T2" y="T3"/>
                </a:cxn>
                <a:cxn ang="0">
                  <a:pos x="T4" y="T5"/>
                </a:cxn>
                <a:cxn ang="0">
                  <a:pos x="T6" y="T7"/>
                </a:cxn>
                <a:cxn ang="0">
                  <a:pos x="T8" y="T9"/>
                </a:cxn>
              </a:cxnLst>
              <a:rect l="0" t="0" r="r" b="b"/>
              <a:pathLst>
                <a:path w="47" h="13">
                  <a:moveTo>
                    <a:pt x="34" y="0"/>
                  </a:moveTo>
                  <a:cubicBezTo>
                    <a:pt x="13" y="0"/>
                    <a:pt x="13" y="0"/>
                    <a:pt x="13" y="0"/>
                  </a:cubicBezTo>
                  <a:cubicBezTo>
                    <a:pt x="6" y="0"/>
                    <a:pt x="0" y="6"/>
                    <a:pt x="0" y="13"/>
                  </a:cubicBezTo>
                  <a:cubicBezTo>
                    <a:pt x="47" y="13"/>
                    <a:pt x="47" y="13"/>
                    <a:pt x="47" y="13"/>
                  </a:cubicBezTo>
                  <a:cubicBezTo>
                    <a:pt x="46" y="7"/>
                    <a:pt x="41" y="0"/>
                    <a:pt x="34"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 name="Oval 17"/>
            <p:cNvSpPr>
              <a:spLocks noChangeArrowheads="1"/>
            </p:cNvSpPr>
            <p:nvPr userDrawn="1"/>
          </p:nvSpPr>
          <p:spPr bwMode="auto">
            <a:xfrm>
              <a:off x="3730625" y="692150"/>
              <a:ext cx="77788"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 name="Freeform 18"/>
            <p:cNvSpPr>
              <a:spLocks/>
            </p:cNvSpPr>
            <p:nvPr userDrawn="1"/>
          </p:nvSpPr>
          <p:spPr bwMode="auto">
            <a:xfrm>
              <a:off x="3870325" y="777875"/>
              <a:ext cx="177800" cy="50800"/>
            </a:xfrm>
            <a:custGeom>
              <a:avLst/>
              <a:gdLst>
                <a:gd name="T0" fmla="*/ 33 w 46"/>
                <a:gd name="T1" fmla="*/ 0 h 13"/>
                <a:gd name="T2" fmla="*/ 12 w 46"/>
                <a:gd name="T3" fmla="*/ 0 h 13"/>
                <a:gd name="T4" fmla="*/ 0 w 46"/>
                <a:gd name="T5" fmla="*/ 13 h 13"/>
                <a:gd name="T6" fmla="*/ 46 w 46"/>
                <a:gd name="T7" fmla="*/ 13 h 13"/>
                <a:gd name="T8" fmla="*/ 33 w 46"/>
                <a:gd name="T9" fmla="*/ 0 h 13"/>
              </a:gdLst>
              <a:ahLst/>
              <a:cxnLst>
                <a:cxn ang="0">
                  <a:pos x="T0" y="T1"/>
                </a:cxn>
                <a:cxn ang="0">
                  <a:pos x="T2" y="T3"/>
                </a:cxn>
                <a:cxn ang="0">
                  <a:pos x="T4" y="T5"/>
                </a:cxn>
                <a:cxn ang="0">
                  <a:pos x="T6" y="T7"/>
                </a:cxn>
                <a:cxn ang="0">
                  <a:pos x="T8" y="T9"/>
                </a:cxn>
              </a:cxnLst>
              <a:rect l="0" t="0" r="r" b="b"/>
              <a:pathLst>
                <a:path w="46" h="13">
                  <a:moveTo>
                    <a:pt x="33" y="0"/>
                  </a:moveTo>
                  <a:cubicBezTo>
                    <a:pt x="12" y="0"/>
                    <a:pt x="12" y="0"/>
                    <a:pt x="12" y="0"/>
                  </a:cubicBezTo>
                  <a:cubicBezTo>
                    <a:pt x="5" y="0"/>
                    <a:pt x="0" y="6"/>
                    <a:pt x="0" y="13"/>
                  </a:cubicBezTo>
                  <a:cubicBezTo>
                    <a:pt x="46" y="13"/>
                    <a:pt x="46" y="13"/>
                    <a:pt x="46" y="13"/>
                  </a:cubicBezTo>
                  <a:cubicBezTo>
                    <a:pt x="46" y="7"/>
                    <a:pt x="41" y="0"/>
                    <a:pt x="33"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0" name="Oval 19"/>
            <p:cNvSpPr>
              <a:spLocks noChangeArrowheads="1"/>
            </p:cNvSpPr>
            <p:nvPr userDrawn="1"/>
          </p:nvSpPr>
          <p:spPr bwMode="auto">
            <a:xfrm>
              <a:off x="3921125" y="692150"/>
              <a:ext cx="76200"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1" name="Freeform 20"/>
            <p:cNvSpPr>
              <a:spLocks noEditPoints="1"/>
            </p:cNvSpPr>
            <p:nvPr userDrawn="1"/>
          </p:nvSpPr>
          <p:spPr bwMode="auto">
            <a:xfrm>
              <a:off x="3449638" y="839788"/>
              <a:ext cx="663575" cy="223838"/>
            </a:xfrm>
            <a:custGeom>
              <a:avLst/>
              <a:gdLst>
                <a:gd name="T0" fmla="*/ 167 w 172"/>
                <a:gd name="T1" fmla="*/ 14 h 58"/>
                <a:gd name="T2" fmla="*/ 153 w 172"/>
                <a:gd name="T3" fmla="*/ 0 h 58"/>
                <a:gd name="T4" fmla="*/ 19 w 172"/>
                <a:gd name="T5" fmla="*/ 0 h 58"/>
                <a:gd name="T6" fmla="*/ 5 w 172"/>
                <a:gd name="T7" fmla="*/ 14 h 58"/>
                <a:gd name="T8" fmla="*/ 5 w 172"/>
                <a:gd name="T9" fmla="*/ 14 h 58"/>
                <a:gd name="T10" fmla="*/ 0 w 172"/>
                <a:gd name="T11" fmla="*/ 45 h 58"/>
                <a:gd name="T12" fmla="*/ 14 w 172"/>
                <a:gd name="T13" fmla="*/ 58 h 58"/>
                <a:gd name="T14" fmla="*/ 17 w 172"/>
                <a:gd name="T15" fmla="*/ 58 h 58"/>
                <a:gd name="T16" fmla="*/ 18 w 172"/>
                <a:gd name="T17" fmla="*/ 55 h 58"/>
                <a:gd name="T18" fmla="*/ 30 w 172"/>
                <a:gd name="T19" fmla="*/ 46 h 58"/>
                <a:gd name="T20" fmla="*/ 37 w 172"/>
                <a:gd name="T21" fmla="*/ 46 h 58"/>
                <a:gd name="T22" fmla="*/ 44 w 172"/>
                <a:gd name="T23" fmla="*/ 46 h 58"/>
                <a:gd name="T24" fmla="*/ 57 w 172"/>
                <a:gd name="T25" fmla="*/ 55 h 58"/>
                <a:gd name="T26" fmla="*/ 57 w 172"/>
                <a:gd name="T27" fmla="*/ 58 h 58"/>
                <a:gd name="T28" fmla="*/ 60 w 172"/>
                <a:gd name="T29" fmla="*/ 58 h 58"/>
                <a:gd name="T30" fmla="*/ 73 w 172"/>
                <a:gd name="T31" fmla="*/ 46 h 58"/>
                <a:gd name="T32" fmla="*/ 94 w 172"/>
                <a:gd name="T33" fmla="*/ 46 h 58"/>
                <a:gd name="T34" fmla="*/ 106 w 172"/>
                <a:gd name="T35" fmla="*/ 58 h 58"/>
                <a:gd name="T36" fmla="*/ 109 w 172"/>
                <a:gd name="T37" fmla="*/ 58 h 58"/>
                <a:gd name="T38" fmla="*/ 121 w 172"/>
                <a:gd name="T39" fmla="*/ 46 h 58"/>
                <a:gd name="T40" fmla="*/ 142 w 172"/>
                <a:gd name="T41" fmla="*/ 46 h 58"/>
                <a:gd name="T42" fmla="*/ 155 w 172"/>
                <a:gd name="T43" fmla="*/ 58 h 58"/>
                <a:gd name="T44" fmla="*/ 159 w 172"/>
                <a:gd name="T45" fmla="*/ 58 h 58"/>
                <a:gd name="T46" fmla="*/ 172 w 172"/>
                <a:gd name="T47" fmla="*/ 45 h 58"/>
                <a:gd name="T48" fmla="*/ 167 w 172"/>
                <a:gd name="T49" fmla="*/ 14 h 58"/>
                <a:gd name="T50" fmla="*/ 37 w 172"/>
                <a:gd name="T51" fmla="*/ 43 h 58"/>
                <a:gd name="T52" fmla="*/ 27 w 172"/>
                <a:gd name="T53" fmla="*/ 33 h 58"/>
                <a:gd name="T54" fmla="*/ 37 w 172"/>
                <a:gd name="T55" fmla="*/ 23 h 58"/>
                <a:gd name="T56" fmla="*/ 47 w 172"/>
                <a:gd name="T57" fmla="*/ 33 h 58"/>
                <a:gd name="T58" fmla="*/ 37 w 172"/>
                <a:gd name="T59" fmla="*/ 43 h 58"/>
                <a:gd name="T60" fmla="*/ 83 w 172"/>
                <a:gd name="T61" fmla="*/ 43 h 58"/>
                <a:gd name="T62" fmla="*/ 73 w 172"/>
                <a:gd name="T63" fmla="*/ 33 h 58"/>
                <a:gd name="T64" fmla="*/ 83 w 172"/>
                <a:gd name="T65" fmla="*/ 23 h 58"/>
                <a:gd name="T66" fmla="*/ 93 w 172"/>
                <a:gd name="T67" fmla="*/ 33 h 58"/>
                <a:gd name="T68" fmla="*/ 83 w 172"/>
                <a:gd name="T69" fmla="*/ 43 h 58"/>
                <a:gd name="T70" fmla="*/ 132 w 172"/>
                <a:gd name="T71" fmla="*/ 43 h 58"/>
                <a:gd name="T72" fmla="*/ 122 w 172"/>
                <a:gd name="T73" fmla="*/ 33 h 58"/>
                <a:gd name="T74" fmla="*/ 132 w 172"/>
                <a:gd name="T75" fmla="*/ 23 h 58"/>
                <a:gd name="T76" fmla="*/ 142 w 172"/>
                <a:gd name="T77" fmla="*/ 33 h 58"/>
                <a:gd name="T78" fmla="*/ 132 w 172"/>
                <a:gd name="T79"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58">
                  <a:moveTo>
                    <a:pt x="167" y="14"/>
                  </a:moveTo>
                  <a:cubicBezTo>
                    <a:pt x="167" y="6"/>
                    <a:pt x="161" y="0"/>
                    <a:pt x="153" y="0"/>
                  </a:cubicBezTo>
                  <a:cubicBezTo>
                    <a:pt x="19" y="0"/>
                    <a:pt x="19" y="0"/>
                    <a:pt x="19" y="0"/>
                  </a:cubicBezTo>
                  <a:cubicBezTo>
                    <a:pt x="12" y="0"/>
                    <a:pt x="5" y="6"/>
                    <a:pt x="5" y="14"/>
                  </a:cubicBezTo>
                  <a:cubicBezTo>
                    <a:pt x="5" y="14"/>
                    <a:pt x="5" y="14"/>
                    <a:pt x="5" y="14"/>
                  </a:cubicBezTo>
                  <a:cubicBezTo>
                    <a:pt x="0" y="45"/>
                    <a:pt x="0" y="45"/>
                    <a:pt x="0" y="45"/>
                  </a:cubicBezTo>
                  <a:cubicBezTo>
                    <a:pt x="0" y="52"/>
                    <a:pt x="6" y="58"/>
                    <a:pt x="14" y="58"/>
                  </a:cubicBezTo>
                  <a:cubicBezTo>
                    <a:pt x="17" y="58"/>
                    <a:pt x="17" y="58"/>
                    <a:pt x="17" y="58"/>
                  </a:cubicBezTo>
                  <a:cubicBezTo>
                    <a:pt x="18" y="55"/>
                    <a:pt x="18" y="55"/>
                    <a:pt x="18" y="55"/>
                  </a:cubicBezTo>
                  <a:cubicBezTo>
                    <a:pt x="19" y="52"/>
                    <a:pt x="23" y="46"/>
                    <a:pt x="30" y="46"/>
                  </a:cubicBezTo>
                  <a:cubicBezTo>
                    <a:pt x="37" y="46"/>
                    <a:pt x="37" y="46"/>
                    <a:pt x="37" y="46"/>
                  </a:cubicBezTo>
                  <a:cubicBezTo>
                    <a:pt x="44" y="46"/>
                    <a:pt x="44" y="46"/>
                    <a:pt x="44" y="46"/>
                  </a:cubicBezTo>
                  <a:cubicBezTo>
                    <a:pt x="51" y="46"/>
                    <a:pt x="55" y="52"/>
                    <a:pt x="57" y="55"/>
                  </a:cubicBezTo>
                  <a:cubicBezTo>
                    <a:pt x="57" y="58"/>
                    <a:pt x="57" y="58"/>
                    <a:pt x="57" y="58"/>
                  </a:cubicBezTo>
                  <a:cubicBezTo>
                    <a:pt x="60" y="58"/>
                    <a:pt x="60" y="58"/>
                    <a:pt x="60" y="58"/>
                  </a:cubicBezTo>
                  <a:cubicBezTo>
                    <a:pt x="61" y="52"/>
                    <a:pt x="66" y="46"/>
                    <a:pt x="73" y="46"/>
                  </a:cubicBezTo>
                  <a:cubicBezTo>
                    <a:pt x="94" y="46"/>
                    <a:pt x="94" y="46"/>
                    <a:pt x="94" y="46"/>
                  </a:cubicBezTo>
                  <a:cubicBezTo>
                    <a:pt x="101" y="46"/>
                    <a:pt x="106" y="52"/>
                    <a:pt x="106" y="58"/>
                  </a:cubicBezTo>
                  <a:cubicBezTo>
                    <a:pt x="109" y="58"/>
                    <a:pt x="109" y="58"/>
                    <a:pt x="109" y="58"/>
                  </a:cubicBezTo>
                  <a:cubicBezTo>
                    <a:pt x="109" y="52"/>
                    <a:pt x="115" y="46"/>
                    <a:pt x="121" y="46"/>
                  </a:cubicBezTo>
                  <a:cubicBezTo>
                    <a:pt x="142" y="46"/>
                    <a:pt x="142" y="46"/>
                    <a:pt x="142" y="46"/>
                  </a:cubicBezTo>
                  <a:cubicBezTo>
                    <a:pt x="150" y="46"/>
                    <a:pt x="155" y="52"/>
                    <a:pt x="155" y="58"/>
                  </a:cubicBezTo>
                  <a:cubicBezTo>
                    <a:pt x="159" y="58"/>
                    <a:pt x="159" y="58"/>
                    <a:pt x="159" y="58"/>
                  </a:cubicBezTo>
                  <a:cubicBezTo>
                    <a:pt x="166" y="58"/>
                    <a:pt x="172" y="52"/>
                    <a:pt x="172" y="45"/>
                  </a:cubicBezTo>
                  <a:lnTo>
                    <a:pt x="167" y="14"/>
                  </a:lnTo>
                  <a:close/>
                  <a:moveTo>
                    <a:pt x="37" y="43"/>
                  </a:moveTo>
                  <a:cubicBezTo>
                    <a:pt x="32" y="43"/>
                    <a:pt x="27" y="39"/>
                    <a:pt x="27" y="33"/>
                  </a:cubicBezTo>
                  <a:cubicBezTo>
                    <a:pt x="27" y="28"/>
                    <a:pt x="32" y="23"/>
                    <a:pt x="37" y="23"/>
                  </a:cubicBezTo>
                  <a:cubicBezTo>
                    <a:pt x="43" y="23"/>
                    <a:pt x="47" y="28"/>
                    <a:pt x="47" y="33"/>
                  </a:cubicBezTo>
                  <a:cubicBezTo>
                    <a:pt x="47" y="39"/>
                    <a:pt x="43" y="43"/>
                    <a:pt x="37" y="43"/>
                  </a:cubicBezTo>
                  <a:close/>
                  <a:moveTo>
                    <a:pt x="83" y="43"/>
                  </a:moveTo>
                  <a:cubicBezTo>
                    <a:pt x="78" y="43"/>
                    <a:pt x="73" y="39"/>
                    <a:pt x="73" y="33"/>
                  </a:cubicBezTo>
                  <a:cubicBezTo>
                    <a:pt x="73" y="28"/>
                    <a:pt x="78" y="23"/>
                    <a:pt x="83" y="23"/>
                  </a:cubicBezTo>
                  <a:cubicBezTo>
                    <a:pt x="89" y="23"/>
                    <a:pt x="93" y="28"/>
                    <a:pt x="93" y="33"/>
                  </a:cubicBezTo>
                  <a:cubicBezTo>
                    <a:pt x="93" y="39"/>
                    <a:pt x="89" y="43"/>
                    <a:pt x="83" y="43"/>
                  </a:cubicBezTo>
                  <a:close/>
                  <a:moveTo>
                    <a:pt x="132" y="43"/>
                  </a:moveTo>
                  <a:cubicBezTo>
                    <a:pt x="126" y="43"/>
                    <a:pt x="122" y="39"/>
                    <a:pt x="122" y="33"/>
                  </a:cubicBezTo>
                  <a:cubicBezTo>
                    <a:pt x="122" y="28"/>
                    <a:pt x="126" y="23"/>
                    <a:pt x="132" y="23"/>
                  </a:cubicBezTo>
                  <a:cubicBezTo>
                    <a:pt x="137" y="23"/>
                    <a:pt x="142" y="28"/>
                    <a:pt x="142" y="33"/>
                  </a:cubicBezTo>
                  <a:cubicBezTo>
                    <a:pt x="142" y="39"/>
                    <a:pt x="137" y="43"/>
                    <a:pt x="132" y="4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32" name="Freeform 21"/>
          <p:cNvSpPr>
            <a:spLocks noEditPoints="1"/>
          </p:cNvSpPr>
          <p:nvPr userDrawn="1"/>
        </p:nvSpPr>
        <p:spPr bwMode="auto">
          <a:xfrm>
            <a:off x="5657851" y="2240756"/>
            <a:ext cx="352425" cy="234554"/>
          </a:xfrm>
          <a:custGeom>
            <a:avLst/>
            <a:gdLst>
              <a:gd name="T0" fmla="*/ 91 w 91"/>
              <a:gd name="T1" fmla="*/ 76 h 81"/>
              <a:gd name="T2" fmla="*/ 82 w 91"/>
              <a:gd name="T3" fmla="*/ 57 h 81"/>
              <a:gd name="T4" fmla="*/ 77 w 91"/>
              <a:gd name="T5" fmla="*/ 53 h 81"/>
              <a:gd name="T6" fmla="*/ 67 w 91"/>
              <a:gd name="T7" fmla="*/ 53 h 81"/>
              <a:gd name="T8" fmla="*/ 67 w 91"/>
              <a:gd name="T9" fmla="*/ 51 h 81"/>
              <a:gd name="T10" fmla="*/ 75 w 91"/>
              <a:gd name="T11" fmla="*/ 51 h 81"/>
              <a:gd name="T12" fmla="*/ 81 w 91"/>
              <a:gd name="T13" fmla="*/ 44 h 81"/>
              <a:gd name="T14" fmla="*/ 81 w 91"/>
              <a:gd name="T15" fmla="*/ 6 h 81"/>
              <a:gd name="T16" fmla="*/ 75 w 91"/>
              <a:gd name="T17" fmla="*/ 0 h 81"/>
              <a:gd name="T18" fmla="*/ 16 w 91"/>
              <a:gd name="T19" fmla="*/ 0 h 81"/>
              <a:gd name="T20" fmla="*/ 10 w 91"/>
              <a:gd name="T21" fmla="*/ 6 h 81"/>
              <a:gd name="T22" fmla="*/ 10 w 91"/>
              <a:gd name="T23" fmla="*/ 44 h 81"/>
              <a:gd name="T24" fmla="*/ 16 w 91"/>
              <a:gd name="T25" fmla="*/ 51 h 81"/>
              <a:gd name="T26" fmla="*/ 24 w 91"/>
              <a:gd name="T27" fmla="*/ 51 h 81"/>
              <a:gd name="T28" fmla="*/ 24 w 91"/>
              <a:gd name="T29" fmla="*/ 53 h 81"/>
              <a:gd name="T30" fmla="*/ 14 w 91"/>
              <a:gd name="T31" fmla="*/ 53 h 81"/>
              <a:gd name="T32" fmla="*/ 9 w 91"/>
              <a:gd name="T33" fmla="*/ 57 h 81"/>
              <a:gd name="T34" fmla="*/ 1 w 91"/>
              <a:gd name="T35" fmla="*/ 76 h 81"/>
              <a:gd name="T36" fmla="*/ 1 w 91"/>
              <a:gd name="T37" fmla="*/ 80 h 81"/>
              <a:gd name="T38" fmla="*/ 4 w 91"/>
              <a:gd name="T39" fmla="*/ 81 h 81"/>
              <a:gd name="T40" fmla="*/ 27 w 91"/>
              <a:gd name="T41" fmla="*/ 81 h 81"/>
              <a:gd name="T42" fmla="*/ 28 w 91"/>
              <a:gd name="T43" fmla="*/ 81 h 81"/>
              <a:gd name="T44" fmla="*/ 46 w 91"/>
              <a:gd name="T45" fmla="*/ 81 h 81"/>
              <a:gd name="T46" fmla="*/ 64 w 91"/>
              <a:gd name="T47" fmla="*/ 81 h 81"/>
              <a:gd name="T48" fmla="*/ 64 w 91"/>
              <a:gd name="T49" fmla="*/ 81 h 81"/>
              <a:gd name="T50" fmla="*/ 87 w 91"/>
              <a:gd name="T51" fmla="*/ 81 h 81"/>
              <a:gd name="T52" fmla="*/ 91 w 91"/>
              <a:gd name="T53" fmla="*/ 80 h 81"/>
              <a:gd name="T54" fmla="*/ 91 w 91"/>
              <a:gd name="T55" fmla="*/ 76 h 81"/>
              <a:gd name="T56" fmla="*/ 15 w 91"/>
              <a:gd name="T57" fmla="*/ 44 h 81"/>
              <a:gd name="T58" fmla="*/ 15 w 91"/>
              <a:gd name="T59" fmla="*/ 6 h 81"/>
              <a:gd name="T60" fmla="*/ 16 w 91"/>
              <a:gd name="T61" fmla="*/ 5 h 81"/>
              <a:gd name="T62" fmla="*/ 75 w 91"/>
              <a:gd name="T63" fmla="*/ 5 h 81"/>
              <a:gd name="T64" fmla="*/ 76 w 91"/>
              <a:gd name="T65" fmla="*/ 6 h 81"/>
              <a:gd name="T66" fmla="*/ 76 w 91"/>
              <a:gd name="T67" fmla="*/ 44 h 81"/>
              <a:gd name="T68" fmla="*/ 75 w 91"/>
              <a:gd name="T69" fmla="*/ 45 h 81"/>
              <a:gd name="T70" fmla="*/ 16 w 91"/>
              <a:gd name="T71" fmla="*/ 45 h 81"/>
              <a:gd name="T72" fmla="*/ 15 w 91"/>
              <a:gd name="T73" fmla="*/ 44 h 81"/>
              <a:gd name="T74" fmla="*/ 61 w 91"/>
              <a:gd name="T75" fmla="*/ 75 h 81"/>
              <a:gd name="T76" fmla="*/ 60 w 91"/>
              <a:gd name="T77" fmla="*/ 75 h 81"/>
              <a:gd name="T78" fmla="*/ 53 w 91"/>
              <a:gd name="T79" fmla="*/ 75 h 81"/>
              <a:gd name="T80" fmla="*/ 50 w 91"/>
              <a:gd name="T81" fmla="*/ 75 h 81"/>
              <a:gd name="T82" fmla="*/ 42 w 91"/>
              <a:gd name="T83" fmla="*/ 75 h 81"/>
              <a:gd name="T84" fmla="*/ 39 w 91"/>
              <a:gd name="T85" fmla="*/ 75 h 81"/>
              <a:gd name="T86" fmla="*/ 32 w 91"/>
              <a:gd name="T87" fmla="*/ 75 h 81"/>
              <a:gd name="T88" fmla="*/ 31 w 91"/>
              <a:gd name="T89" fmla="*/ 75 h 81"/>
              <a:gd name="T90" fmla="*/ 31 w 91"/>
              <a:gd name="T91" fmla="*/ 73 h 81"/>
              <a:gd name="T92" fmla="*/ 32 w 91"/>
              <a:gd name="T93" fmla="*/ 68 h 81"/>
              <a:gd name="T94" fmla="*/ 33 w 91"/>
              <a:gd name="T95" fmla="*/ 67 h 81"/>
              <a:gd name="T96" fmla="*/ 40 w 91"/>
              <a:gd name="T97" fmla="*/ 67 h 81"/>
              <a:gd name="T98" fmla="*/ 52 w 91"/>
              <a:gd name="T99" fmla="*/ 67 h 81"/>
              <a:gd name="T100" fmla="*/ 58 w 91"/>
              <a:gd name="T101" fmla="*/ 67 h 81"/>
              <a:gd name="T102" fmla="*/ 60 w 91"/>
              <a:gd name="T103" fmla="*/ 68 h 81"/>
              <a:gd name="T104" fmla="*/ 61 w 91"/>
              <a:gd name="T105" fmla="*/ 73 h 81"/>
              <a:gd name="T106" fmla="*/ 61 w 91"/>
              <a:gd name="T107"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 h="81">
                <a:moveTo>
                  <a:pt x="91" y="76"/>
                </a:moveTo>
                <a:cubicBezTo>
                  <a:pt x="82" y="57"/>
                  <a:pt x="82" y="57"/>
                  <a:pt x="82" y="57"/>
                </a:cubicBezTo>
                <a:cubicBezTo>
                  <a:pt x="81" y="55"/>
                  <a:pt x="79" y="53"/>
                  <a:pt x="77" y="53"/>
                </a:cubicBezTo>
                <a:cubicBezTo>
                  <a:pt x="67" y="53"/>
                  <a:pt x="67" y="53"/>
                  <a:pt x="67" y="53"/>
                </a:cubicBezTo>
                <a:cubicBezTo>
                  <a:pt x="67" y="51"/>
                  <a:pt x="67" y="51"/>
                  <a:pt x="67" y="51"/>
                </a:cubicBezTo>
                <a:cubicBezTo>
                  <a:pt x="75" y="51"/>
                  <a:pt x="75" y="51"/>
                  <a:pt x="75" y="51"/>
                </a:cubicBezTo>
                <a:cubicBezTo>
                  <a:pt x="79" y="51"/>
                  <a:pt x="81" y="48"/>
                  <a:pt x="81" y="44"/>
                </a:cubicBezTo>
                <a:cubicBezTo>
                  <a:pt x="81" y="6"/>
                  <a:pt x="81" y="6"/>
                  <a:pt x="81" y="6"/>
                </a:cubicBezTo>
                <a:cubicBezTo>
                  <a:pt x="81" y="3"/>
                  <a:pt x="79" y="0"/>
                  <a:pt x="75" y="0"/>
                </a:cubicBezTo>
                <a:cubicBezTo>
                  <a:pt x="16" y="0"/>
                  <a:pt x="16" y="0"/>
                  <a:pt x="16" y="0"/>
                </a:cubicBezTo>
                <a:cubicBezTo>
                  <a:pt x="13" y="0"/>
                  <a:pt x="10" y="3"/>
                  <a:pt x="10" y="6"/>
                </a:cubicBezTo>
                <a:cubicBezTo>
                  <a:pt x="10" y="44"/>
                  <a:pt x="10" y="44"/>
                  <a:pt x="10" y="44"/>
                </a:cubicBezTo>
                <a:cubicBezTo>
                  <a:pt x="10" y="48"/>
                  <a:pt x="13" y="51"/>
                  <a:pt x="16" y="51"/>
                </a:cubicBezTo>
                <a:cubicBezTo>
                  <a:pt x="24" y="51"/>
                  <a:pt x="24" y="51"/>
                  <a:pt x="24" y="51"/>
                </a:cubicBezTo>
                <a:cubicBezTo>
                  <a:pt x="24" y="53"/>
                  <a:pt x="24" y="53"/>
                  <a:pt x="24" y="53"/>
                </a:cubicBezTo>
                <a:cubicBezTo>
                  <a:pt x="14" y="53"/>
                  <a:pt x="14" y="53"/>
                  <a:pt x="14" y="53"/>
                </a:cubicBezTo>
                <a:cubicBezTo>
                  <a:pt x="12" y="53"/>
                  <a:pt x="10" y="55"/>
                  <a:pt x="9" y="57"/>
                </a:cubicBezTo>
                <a:cubicBezTo>
                  <a:pt x="1" y="76"/>
                  <a:pt x="1" y="76"/>
                  <a:pt x="1" y="76"/>
                </a:cubicBezTo>
                <a:cubicBezTo>
                  <a:pt x="0" y="77"/>
                  <a:pt x="0" y="78"/>
                  <a:pt x="1" y="80"/>
                </a:cubicBezTo>
                <a:cubicBezTo>
                  <a:pt x="1" y="81"/>
                  <a:pt x="3" y="81"/>
                  <a:pt x="4" y="81"/>
                </a:cubicBezTo>
                <a:cubicBezTo>
                  <a:pt x="27" y="81"/>
                  <a:pt x="27" y="81"/>
                  <a:pt x="27" y="81"/>
                </a:cubicBezTo>
                <a:cubicBezTo>
                  <a:pt x="27" y="81"/>
                  <a:pt x="28" y="81"/>
                  <a:pt x="28" y="81"/>
                </a:cubicBezTo>
                <a:cubicBezTo>
                  <a:pt x="46" y="81"/>
                  <a:pt x="46" y="81"/>
                  <a:pt x="46" y="81"/>
                </a:cubicBezTo>
                <a:cubicBezTo>
                  <a:pt x="64" y="81"/>
                  <a:pt x="64" y="81"/>
                  <a:pt x="64" y="81"/>
                </a:cubicBezTo>
                <a:cubicBezTo>
                  <a:pt x="64" y="81"/>
                  <a:pt x="64" y="81"/>
                  <a:pt x="64" y="81"/>
                </a:cubicBezTo>
                <a:cubicBezTo>
                  <a:pt x="87" y="81"/>
                  <a:pt x="87" y="81"/>
                  <a:pt x="87" y="81"/>
                </a:cubicBezTo>
                <a:cubicBezTo>
                  <a:pt x="89" y="81"/>
                  <a:pt x="90" y="81"/>
                  <a:pt x="91" y="80"/>
                </a:cubicBezTo>
                <a:cubicBezTo>
                  <a:pt x="91" y="78"/>
                  <a:pt x="91" y="77"/>
                  <a:pt x="91" y="76"/>
                </a:cubicBezTo>
                <a:close/>
                <a:moveTo>
                  <a:pt x="15" y="44"/>
                </a:moveTo>
                <a:cubicBezTo>
                  <a:pt x="15" y="6"/>
                  <a:pt x="15" y="6"/>
                  <a:pt x="15" y="6"/>
                </a:cubicBezTo>
                <a:cubicBezTo>
                  <a:pt x="15" y="6"/>
                  <a:pt x="16" y="5"/>
                  <a:pt x="16" y="5"/>
                </a:cubicBezTo>
                <a:cubicBezTo>
                  <a:pt x="75" y="5"/>
                  <a:pt x="75" y="5"/>
                  <a:pt x="75" y="5"/>
                </a:cubicBezTo>
                <a:cubicBezTo>
                  <a:pt x="76" y="5"/>
                  <a:pt x="76" y="6"/>
                  <a:pt x="76" y="6"/>
                </a:cubicBezTo>
                <a:cubicBezTo>
                  <a:pt x="76" y="44"/>
                  <a:pt x="76" y="44"/>
                  <a:pt x="76" y="44"/>
                </a:cubicBezTo>
                <a:cubicBezTo>
                  <a:pt x="76" y="45"/>
                  <a:pt x="76" y="45"/>
                  <a:pt x="75" y="45"/>
                </a:cubicBezTo>
                <a:cubicBezTo>
                  <a:pt x="16" y="45"/>
                  <a:pt x="16" y="45"/>
                  <a:pt x="16" y="45"/>
                </a:cubicBezTo>
                <a:cubicBezTo>
                  <a:pt x="16" y="45"/>
                  <a:pt x="15" y="45"/>
                  <a:pt x="15" y="44"/>
                </a:cubicBezTo>
                <a:close/>
                <a:moveTo>
                  <a:pt x="61" y="75"/>
                </a:moveTo>
                <a:cubicBezTo>
                  <a:pt x="60" y="75"/>
                  <a:pt x="60" y="75"/>
                  <a:pt x="60" y="75"/>
                </a:cubicBezTo>
                <a:cubicBezTo>
                  <a:pt x="53" y="75"/>
                  <a:pt x="53" y="75"/>
                  <a:pt x="53" y="75"/>
                </a:cubicBezTo>
                <a:cubicBezTo>
                  <a:pt x="50" y="75"/>
                  <a:pt x="50" y="75"/>
                  <a:pt x="50" y="75"/>
                </a:cubicBezTo>
                <a:cubicBezTo>
                  <a:pt x="42" y="75"/>
                  <a:pt x="42" y="75"/>
                  <a:pt x="42" y="75"/>
                </a:cubicBezTo>
                <a:cubicBezTo>
                  <a:pt x="39" y="75"/>
                  <a:pt x="39" y="75"/>
                  <a:pt x="39" y="75"/>
                </a:cubicBezTo>
                <a:cubicBezTo>
                  <a:pt x="32" y="75"/>
                  <a:pt x="32" y="75"/>
                  <a:pt x="32" y="75"/>
                </a:cubicBezTo>
                <a:cubicBezTo>
                  <a:pt x="32" y="75"/>
                  <a:pt x="31" y="75"/>
                  <a:pt x="31" y="75"/>
                </a:cubicBezTo>
                <a:cubicBezTo>
                  <a:pt x="31" y="74"/>
                  <a:pt x="30" y="74"/>
                  <a:pt x="31" y="73"/>
                </a:cubicBezTo>
                <a:cubicBezTo>
                  <a:pt x="32" y="68"/>
                  <a:pt x="32" y="68"/>
                  <a:pt x="32" y="68"/>
                </a:cubicBezTo>
                <a:cubicBezTo>
                  <a:pt x="32" y="67"/>
                  <a:pt x="33" y="67"/>
                  <a:pt x="33" y="67"/>
                </a:cubicBezTo>
                <a:cubicBezTo>
                  <a:pt x="40" y="67"/>
                  <a:pt x="40" y="67"/>
                  <a:pt x="40" y="67"/>
                </a:cubicBezTo>
                <a:cubicBezTo>
                  <a:pt x="52" y="67"/>
                  <a:pt x="52" y="67"/>
                  <a:pt x="52" y="67"/>
                </a:cubicBezTo>
                <a:cubicBezTo>
                  <a:pt x="58" y="67"/>
                  <a:pt x="58" y="67"/>
                  <a:pt x="58" y="67"/>
                </a:cubicBezTo>
                <a:cubicBezTo>
                  <a:pt x="59" y="67"/>
                  <a:pt x="59" y="67"/>
                  <a:pt x="60" y="68"/>
                </a:cubicBezTo>
                <a:cubicBezTo>
                  <a:pt x="61" y="73"/>
                  <a:pt x="61" y="73"/>
                  <a:pt x="61" y="73"/>
                </a:cubicBezTo>
                <a:cubicBezTo>
                  <a:pt x="61" y="74"/>
                  <a:pt x="61" y="74"/>
                  <a:pt x="61" y="7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33" name="Freeform 22"/>
          <p:cNvSpPr>
            <a:spLocks noEditPoints="1"/>
          </p:cNvSpPr>
          <p:nvPr userDrawn="1"/>
        </p:nvSpPr>
        <p:spPr bwMode="auto">
          <a:xfrm>
            <a:off x="4298951" y="1794273"/>
            <a:ext cx="447675" cy="260747"/>
          </a:xfrm>
          <a:custGeom>
            <a:avLst/>
            <a:gdLst>
              <a:gd name="T0" fmla="*/ 0 w 116"/>
              <a:gd name="T1" fmla="*/ 82 h 90"/>
              <a:gd name="T2" fmla="*/ 1 w 116"/>
              <a:gd name="T3" fmla="*/ 86 h 90"/>
              <a:gd name="T4" fmla="*/ 7 w 116"/>
              <a:gd name="T5" fmla="*/ 90 h 90"/>
              <a:gd name="T6" fmla="*/ 58 w 116"/>
              <a:gd name="T7" fmla="*/ 90 h 90"/>
              <a:gd name="T8" fmla="*/ 110 w 116"/>
              <a:gd name="T9" fmla="*/ 90 h 90"/>
              <a:gd name="T10" fmla="*/ 116 w 116"/>
              <a:gd name="T11" fmla="*/ 86 h 90"/>
              <a:gd name="T12" fmla="*/ 116 w 116"/>
              <a:gd name="T13" fmla="*/ 82 h 90"/>
              <a:gd name="T14" fmla="*/ 116 w 116"/>
              <a:gd name="T15" fmla="*/ 6 h 90"/>
              <a:gd name="T16" fmla="*/ 116 w 116"/>
              <a:gd name="T17" fmla="*/ 6 h 90"/>
              <a:gd name="T18" fmla="*/ 116 w 116"/>
              <a:gd name="T19" fmla="*/ 4 h 90"/>
              <a:gd name="T20" fmla="*/ 109 w 116"/>
              <a:gd name="T21" fmla="*/ 0 h 90"/>
              <a:gd name="T22" fmla="*/ 58 w 116"/>
              <a:gd name="T23" fmla="*/ 0 h 90"/>
              <a:gd name="T24" fmla="*/ 7 w 116"/>
              <a:gd name="T25" fmla="*/ 0 h 90"/>
              <a:gd name="T26" fmla="*/ 1 w 116"/>
              <a:gd name="T27" fmla="*/ 4 h 90"/>
              <a:gd name="T28" fmla="*/ 1 w 116"/>
              <a:gd name="T29" fmla="*/ 4 h 90"/>
              <a:gd name="T30" fmla="*/ 0 w 116"/>
              <a:gd name="T31" fmla="*/ 6 h 90"/>
              <a:gd name="T32" fmla="*/ 0 w 116"/>
              <a:gd name="T33" fmla="*/ 82 h 90"/>
              <a:gd name="T34" fmla="*/ 7 w 116"/>
              <a:gd name="T35" fmla="*/ 15 h 90"/>
              <a:gd name="T36" fmla="*/ 28 w 116"/>
              <a:gd name="T37" fmla="*/ 33 h 90"/>
              <a:gd name="T38" fmla="*/ 43 w 116"/>
              <a:gd name="T39" fmla="*/ 45 h 90"/>
              <a:gd name="T40" fmla="*/ 28 w 116"/>
              <a:gd name="T41" fmla="*/ 57 h 90"/>
              <a:gd name="T42" fmla="*/ 7 w 116"/>
              <a:gd name="T43" fmla="*/ 75 h 90"/>
              <a:gd name="T44" fmla="*/ 7 w 116"/>
              <a:gd name="T45" fmla="*/ 15 h 90"/>
              <a:gd name="T46" fmla="*/ 7 w 116"/>
              <a:gd name="T47" fmla="*/ 84 h 90"/>
              <a:gd name="T48" fmla="*/ 7 w 116"/>
              <a:gd name="T49" fmla="*/ 84 h 90"/>
              <a:gd name="T50" fmla="*/ 7 w 116"/>
              <a:gd name="T51" fmla="*/ 84 h 90"/>
              <a:gd name="T52" fmla="*/ 32 w 116"/>
              <a:gd name="T53" fmla="*/ 62 h 90"/>
              <a:gd name="T54" fmla="*/ 49 w 116"/>
              <a:gd name="T55" fmla="*/ 49 h 90"/>
              <a:gd name="T56" fmla="*/ 58 w 116"/>
              <a:gd name="T57" fmla="*/ 52 h 90"/>
              <a:gd name="T58" fmla="*/ 68 w 116"/>
              <a:gd name="T59" fmla="*/ 49 h 90"/>
              <a:gd name="T60" fmla="*/ 84 w 116"/>
              <a:gd name="T61" fmla="*/ 62 h 90"/>
              <a:gd name="T62" fmla="*/ 109 w 116"/>
              <a:gd name="T63" fmla="*/ 84 h 90"/>
              <a:gd name="T64" fmla="*/ 109 w 116"/>
              <a:gd name="T65" fmla="*/ 84 h 90"/>
              <a:gd name="T66" fmla="*/ 109 w 116"/>
              <a:gd name="T67" fmla="*/ 84 h 90"/>
              <a:gd name="T68" fmla="*/ 58 w 116"/>
              <a:gd name="T69" fmla="*/ 84 h 90"/>
              <a:gd name="T70" fmla="*/ 7 w 116"/>
              <a:gd name="T71" fmla="*/ 84 h 90"/>
              <a:gd name="T72" fmla="*/ 109 w 116"/>
              <a:gd name="T73" fmla="*/ 75 h 90"/>
              <a:gd name="T74" fmla="*/ 88 w 116"/>
              <a:gd name="T75" fmla="*/ 57 h 90"/>
              <a:gd name="T76" fmla="*/ 73 w 116"/>
              <a:gd name="T77" fmla="*/ 45 h 90"/>
              <a:gd name="T78" fmla="*/ 88 w 116"/>
              <a:gd name="T79" fmla="*/ 33 h 90"/>
              <a:gd name="T80" fmla="*/ 109 w 116"/>
              <a:gd name="T81" fmla="*/ 15 h 90"/>
              <a:gd name="T82" fmla="*/ 109 w 116"/>
              <a:gd name="T83" fmla="*/ 75 h 90"/>
              <a:gd name="T84" fmla="*/ 58 w 116"/>
              <a:gd name="T85" fmla="*/ 6 h 90"/>
              <a:gd name="T86" fmla="*/ 109 w 116"/>
              <a:gd name="T87" fmla="*/ 6 h 90"/>
              <a:gd name="T88" fmla="*/ 109 w 116"/>
              <a:gd name="T89" fmla="*/ 6 h 90"/>
              <a:gd name="T90" fmla="*/ 84 w 116"/>
              <a:gd name="T91" fmla="*/ 28 h 90"/>
              <a:gd name="T92" fmla="*/ 67 w 116"/>
              <a:gd name="T93" fmla="*/ 41 h 90"/>
              <a:gd name="T94" fmla="*/ 58 w 116"/>
              <a:gd name="T95" fmla="*/ 45 h 90"/>
              <a:gd name="T96" fmla="*/ 49 w 116"/>
              <a:gd name="T97" fmla="*/ 41 h 90"/>
              <a:gd name="T98" fmla="*/ 33 w 116"/>
              <a:gd name="T99" fmla="*/ 28 h 90"/>
              <a:gd name="T100" fmla="*/ 7 w 116"/>
              <a:gd name="T101" fmla="*/ 6 h 90"/>
              <a:gd name="T102" fmla="*/ 58 w 116"/>
              <a:gd name="T103"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 h="90">
                <a:moveTo>
                  <a:pt x="0" y="82"/>
                </a:moveTo>
                <a:cubicBezTo>
                  <a:pt x="0" y="84"/>
                  <a:pt x="0" y="85"/>
                  <a:pt x="1" y="86"/>
                </a:cubicBezTo>
                <a:cubicBezTo>
                  <a:pt x="2" y="89"/>
                  <a:pt x="4" y="90"/>
                  <a:pt x="7" y="90"/>
                </a:cubicBezTo>
                <a:cubicBezTo>
                  <a:pt x="58" y="90"/>
                  <a:pt x="58" y="90"/>
                  <a:pt x="58" y="90"/>
                </a:cubicBezTo>
                <a:cubicBezTo>
                  <a:pt x="110" y="90"/>
                  <a:pt x="110" y="90"/>
                  <a:pt x="110" y="90"/>
                </a:cubicBezTo>
                <a:cubicBezTo>
                  <a:pt x="112" y="90"/>
                  <a:pt x="115" y="89"/>
                  <a:pt x="116" y="86"/>
                </a:cubicBezTo>
                <a:cubicBezTo>
                  <a:pt x="116" y="85"/>
                  <a:pt x="116" y="83"/>
                  <a:pt x="116" y="82"/>
                </a:cubicBezTo>
                <a:cubicBezTo>
                  <a:pt x="116" y="6"/>
                  <a:pt x="116" y="6"/>
                  <a:pt x="116" y="6"/>
                </a:cubicBezTo>
                <a:cubicBezTo>
                  <a:pt x="116" y="6"/>
                  <a:pt x="116" y="6"/>
                  <a:pt x="116" y="6"/>
                </a:cubicBezTo>
                <a:cubicBezTo>
                  <a:pt x="116" y="5"/>
                  <a:pt x="116" y="5"/>
                  <a:pt x="116" y="4"/>
                </a:cubicBezTo>
                <a:cubicBezTo>
                  <a:pt x="115" y="2"/>
                  <a:pt x="112" y="0"/>
                  <a:pt x="109" y="0"/>
                </a:cubicBezTo>
                <a:cubicBezTo>
                  <a:pt x="58" y="0"/>
                  <a:pt x="58" y="0"/>
                  <a:pt x="58" y="0"/>
                </a:cubicBezTo>
                <a:cubicBezTo>
                  <a:pt x="7" y="0"/>
                  <a:pt x="7" y="0"/>
                  <a:pt x="7" y="0"/>
                </a:cubicBezTo>
                <a:cubicBezTo>
                  <a:pt x="4" y="0"/>
                  <a:pt x="2" y="2"/>
                  <a:pt x="1" y="4"/>
                </a:cubicBezTo>
                <a:cubicBezTo>
                  <a:pt x="1" y="4"/>
                  <a:pt x="1" y="4"/>
                  <a:pt x="1" y="4"/>
                </a:cubicBezTo>
                <a:cubicBezTo>
                  <a:pt x="1" y="5"/>
                  <a:pt x="0" y="6"/>
                  <a:pt x="0" y="6"/>
                </a:cubicBezTo>
                <a:lnTo>
                  <a:pt x="0" y="82"/>
                </a:lnTo>
                <a:close/>
                <a:moveTo>
                  <a:pt x="7" y="15"/>
                </a:moveTo>
                <a:cubicBezTo>
                  <a:pt x="28" y="33"/>
                  <a:pt x="28" y="33"/>
                  <a:pt x="28" y="33"/>
                </a:cubicBezTo>
                <a:cubicBezTo>
                  <a:pt x="43" y="45"/>
                  <a:pt x="43" y="45"/>
                  <a:pt x="43" y="45"/>
                </a:cubicBezTo>
                <a:cubicBezTo>
                  <a:pt x="28" y="57"/>
                  <a:pt x="28" y="57"/>
                  <a:pt x="28" y="57"/>
                </a:cubicBezTo>
                <a:cubicBezTo>
                  <a:pt x="7" y="75"/>
                  <a:pt x="7" y="75"/>
                  <a:pt x="7" y="75"/>
                </a:cubicBezTo>
                <a:lnTo>
                  <a:pt x="7" y="15"/>
                </a:lnTo>
                <a:close/>
                <a:moveTo>
                  <a:pt x="7" y="84"/>
                </a:moveTo>
                <a:cubicBezTo>
                  <a:pt x="7" y="84"/>
                  <a:pt x="7" y="84"/>
                  <a:pt x="7" y="84"/>
                </a:cubicBezTo>
                <a:cubicBezTo>
                  <a:pt x="7" y="84"/>
                  <a:pt x="7" y="84"/>
                  <a:pt x="7" y="84"/>
                </a:cubicBezTo>
                <a:cubicBezTo>
                  <a:pt x="32" y="62"/>
                  <a:pt x="32" y="62"/>
                  <a:pt x="32" y="62"/>
                </a:cubicBezTo>
                <a:cubicBezTo>
                  <a:pt x="49" y="49"/>
                  <a:pt x="49" y="49"/>
                  <a:pt x="49" y="49"/>
                </a:cubicBezTo>
                <a:cubicBezTo>
                  <a:pt x="52" y="51"/>
                  <a:pt x="55" y="52"/>
                  <a:pt x="58" y="52"/>
                </a:cubicBezTo>
                <a:cubicBezTo>
                  <a:pt x="62" y="52"/>
                  <a:pt x="65" y="51"/>
                  <a:pt x="68" y="49"/>
                </a:cubicBezTo>
                <a:cubicBezTo>
                  <a:pt x="84" y="62"/>
                  <a:pt x="84" y="62"/>
                  <a:pt x="84" y="62"/>
                </a:cubicBezTo>
                <a:cubicBezTo>
                  <a:pt x="109" y="84"/>
                  <a:pt x="109" y="84"/>
                  <a:pt x="109" y="84"/>
                </a:cubicBezTo>
                <a:cubicBezTo>
                  <a:pt x="109" y="84"/>
                  <a:pt x="109" y="84"/>
                  <a:pt x="109" y="84"/>
                </a:cubicBezTo>
                <a:cubicBezTo>
                  <a:pt x="109" y="84"/>
                  <a:pt x="109" y="84"/>
                  <a:pt x="109" y="84"/>
                </a:cubicBezTo>
                <a:cubicBezTo>
                  <a:pt x="58" y="84"/>
                  <a:pt x="58" y="84"/>
                  <a:pt x="58" y="84"/>
                </a:cubicBezTo>
                <a:lnTo>
                  <a:pt x="7" y="84"/>
                </a:lnTo>
                <a:close/>
                <a:moveTo>
                  <a:pt x="109" y="75"/>
                </a:moveTo>
                <a:cubicBezTo>
                  <a:pt x="88" y="57"/>
                  <a:pt x="88" y="57"/>
                  <a:pt x="88" y="57"/>
                </a:cubicBezTo>
                <a:cubicBezTo>
                  <a:pt x="73" y="45"/>
                  <a:pt x="73" y="45"/>
                  <a:pt x="73" y="45"/>
                </a:cubicBezTo>
                <a:cubicBezTo>
                  <a:pt x="88" y="33"/>
                  <a:pt x="88" y="33"/>
                  <a:pt x="88" y="33"/>
                </a:cubicBezTo>
                <a:cubicBezTo>
                  <a:pt x="109" y="15"/>
                  <a:pt x="109" y="15"/>
                  <a:pt x="109" y="15"/>
                </a:cubicBezTo>
                <a:lnTo>
                  <a:pt x="109" y="75"/>
                </a:lnTo>
                <a:close/>
                <a:moveTo>
                  <a:pt x="58" y="6"/>
                </a:moveTo>
                <a:cubicBezTo>
                  <a:pt x="109" y="6"/>
                  <a:pt x="109" y="6"/>
                  <a:pt x="109" y="6"/>
                </a:cubicBezTo>
                <a:cubicBezTo>
                  <a:pt x="109" y="6"/>
                  <a:pt x="109" y="6"/>
                  <a:pt x="109" y="6"/>
                </a:cubicBezTo>
                <a:cubicBezTo>
                  <a:pt x="84" y="28"/>
                  <a:pt x="84" y="28"/>
                  <a:pt x="84" y="28"/>
                </a:cubicBezTo>
                <a:cubicBezTo>
                  <a:pt x="67" y="41"/>
                  <a:pt x="67" y="41"/>
                  <a:pt x="67" y="41"/>
                </a:cubicBezTo>
                <a:cubicBezTo>
                  <a:pt x="65" y="44"/>
                  <a:pt x="62" y="45"/>
                  <a:pt x="58" y="45"/>
                </a:cubicBezTo>
                <a:cubicBezTo>
                  <a:pt x="55" y="45"/>
                  <a:pt x="51" y="44"/>
                  <a:pt x="49" y="41"/>
                </a:cubicBezTo>
                <a:cubicBezTo>
                  <a:pt x="33" y="28"/>
                  <a:pt x="33" y="28"/>
                  <a:pt x="33" y="28"/>
                </a:cubicBezTo>
                <a:cubicBezTo>
                  <a:pt x="7" y="6"/>
                  <a:pt x="7" y="6"/>
                  <a:pt x="7" y="6"/>
                </a:cubicBezTo>
                <a:lnTo>
                  <a:pt x="58"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34" name="Group 33"/>
          <p:cNvGrpSpPr/>
          <p:nvPr userDrawn="1"/>
        </p:nvGrpSpPr>
        <p:grpSpPr>
          <a:xfrm>
            <a:off x="6064251" y="937023"/>
            <a:ext cx="385763" cy="286940"/>
            <a:chOff x="6064250" y="1249363"/>
            <a:chExt cx="385763" cy="382587"/>
          </a:xfrm>
        </p:grpSpPr>
        <p:sp>
          <p:nvSpPr>
            <p:cNvPr id="35" name="Freeform 23"/>
            <p:cNvSpPr>
              <a:spLocks/>
            </p:cNvSpPr>
            <p:nvPr userDrawn="1"/>
          </p:nvSpPr>
          <p:spPr bwMode="auto">
            <a:xfrm>
              <a:off x="6188075" y="1249363"/>
              <a:ext cx="261938" cy="258763"/>
            </a:xfrm>
            <a:custGeom>
              <a:avLst/>
              <a:gdLst>
                <a:gd name="T0" fmla="*/ 5 w 68"/>
                <a:gd name="T1" fmla="*/ 0 h 67"/>
                <a:gd name="T2" fmla="*/ 0 w 68"/>
                <a:gd name="T3" fmla="*/ 5 h 67"/>
                <a:gd name="T4" fmla="*/ 5 w 68"/>
                <a:gd name="T5" fmla="*/ 11 h 67"/>
                <a:gd name="T6" fmla="*/ 56 w 68"/>
                <a:gd name="T7" fmla="*/ 62 h 67"/>
                <a:gd name="T8" fmla="*/ 62 w 68"/>
                <a:gd name="T9" fmla="*/ 67 h 67"/>
                <a:gd name="T10" fmla="*/ 68 w 68"/>
                <a:gd name="T11" fmla="*/ 62 h 67"/>
                <a:gd name="T12" fmla="*/ 5 w 68"/>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68" h="67">
                  <a:moveTo>
                    <a:pt x="5" y="0"/>
                  </a:moveTo>
                  <a:cubicBezTo>
                    <a:pt x="2" y="0"/>
                    <a:pt x="0" y="2"/>
                    <a:pt x="0" y="5"/>
                  </a:cubicBezTo>
                  <a:cubicBezTo>
                    <a:pt x="0" y="8"/>
                    <a:pt x="2" y="11"/>
                    <a:pt x="5" y="11"/>
                  </a:cubicBezTo>
                  <a:cubicBezTo>
                    <a:pt x="33" y="11"/>
                    <a:pt x="56" y="34"/>
                    <a:pt x="56" y="62"/>
                  </a:cubicBezTo>
                  <a:cubicBezTo>
                    <a:pt x="56" y="65"/>
                    <a:pt x="59" y="67"/>
                    <a:pt x="62" y="67"/>
                  </a:cubicBezTo>
                  <a:cubicBezTo>
                    <a:pt x="65" y="67"/>
                    <a:pt x="68" y="65"/>
                    <a:pt x="68" y="62"/>
                  </a:cubicBezTo>
                  <a:cubicBezTo>
                    <a:pt x="68" y="28"/>
                    <a:pt x="40" y="0"/>
                    <a:pt x="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6" name="Freeform 24"/>
            <p:cNvSpPr>
              <a:spLocks/>
            </p:cNvSpPr>
            <p:nvPr userDrawn="1"/>
          </p:nvSpPr>
          <p:spPr bwMode="auto">
            <a:xfrm>
              <a:off x="6188075" y="1330325"/>
              <a:ext cx="176213" cy="177800"/>
            </a:xfrm>
            <a:custGeom>
              <a:avLst/>
              <a:gdLst>
                <a:gd name="T0" fmla="*/ 5 w 46"/>
                <a:gd name="T1" fmla="*/ 0 h 46"/>
                <a:gd name="T2" fmla="*/ 0 w 46"/>
                <a:gd name="T3" fmla="*/ 5 h 46"/>
                <a:gd name="T4" fmla="*/ 5 w 46"/>
                <a:gd name="T5" fmla="*/ 10 h 46"/>
                <a:gd name="T6" fmla="*/ 35 w 46"/>
                <a:gd name="T7" fmla="*/ 41 h 46"/>
                <a:gd name="T8" fmla="*/ 40 w 46"/>
                <a:gd name="T9" fmla="*/ 46 h 46"/>
                <a:gd name="T10" fmla="*/ 46 w 46"/>
                <a:gd name="T11" fmla="*/ 41 h 46"/>
                <a:gd name="T12" fmla="*/ 5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5" y="0"/>
                  </a:moveTo>
                  <a:cubicBezTo>
                    <a:pt x="2" y="0"/>
                    <a:pt x="0" y="2"/>
                    <a:pt x="0" y="5"/>
                  </a:cubicBezTo>
                  <a:cubicBezTo>
                    <a:pt x="0" y="8"/>
                    <a:pt x="2" y="10"/>
                    <a:pt x="5" y="10"/>
                  </a:cubicBezTo>
                  <a:cubicBezTo>
                    <a:pt x="21" y="10"/>
                    <a:pt x="35" y="24"/>
                    <a:pt x="35" y="41"/>
                  </a:cubicBezTo>
                  <a:cubicBezTo>
                    <a:pt x="35" y="44"/>
                    <a:pt x="37" y="46"/>
                    <a:pt x="40" y="46"/>
                  </a:cubicBezTo>
                  <a:cubicBezTo>
                    <a:pt x="43" y="46"/>
                    <a:pt x="46" y="44"/>
                    <a:pt x="46" y="41"/>
                  </a:cubicBezTo>
                  <a:cubicBezTo>
                    <a:pt x="46" y="18"/>
                    <a:pt x="28" y="0"/>
                    <a:pt x="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7" name="Freeform 25"/>
            <p:cNvSpPr>
              <a:spLocks/>
            </p:cNvSpPr>
            <p:nvPr userDrawn="1"/>
          </p:nvSpPr>
          <p:spPr bwMode="auto">
            <a:xfrm>
              <a:off x="6064250" y="1381125"/>
              <a:ext cx="250825" cy="250825"/>
            </a:xfrm>
            <a:custGeom>
              <a:avLst/>
              <a:gdLst>
                <a:gd name="T0" fmla="*/ 24 w 65"/>
                <a:gd name="T1" fmla="*/ 1 h 65"/>
                <a:gd name="T2" fmla="*/ 20 w 65"/>
                <a:gd name="T3" fmla="*/ 0 h 65"/>
                <a:gd name="T4" fmla="*/ 18 w 65"/>
                <a:gd name="T5" fmla="*/ 1 h 65"/>
                <a:gd name="T6" fmla="*/ 17 w 65"/>
                <a:gd name="T7" fmla="*/ 3 h 65"/>
                <a:gd name="T8" fmla="*/ 13 w 65"/>
                <a:gd name="T9" fmla="*/ 29 h 65"/>
                <a:gd name="T10" fmla="*/ 1 w 65"/>
                <a:gd name="T11" fmla="*/ 42 h 65"/>
                <a:gd name="T12" fmla="*/ 1 w 65"/>
                <a:gd name="T13" fmla="*/ 46 h 65"/>
                <a:gd name="T14" fmla="*/ 20 w 65"/>
                <a:gd name="T15" fmla="*/ 64 h 65"/>
                <a:gd name="T16" fmla="*/ 23 w 65"/>
                <a:gd name="T17" fmla="*/ 64 h 65"/>
                <a:gd name="T18" fmla="*/ 36 w 65"/>
                <a:gd name="T19" fmla="*/ 52 h 65"/>
                <a:gd name="T20" fmla="*/ 62 w 65"/>
                <a:gd name="T21" fmla="*/ 48 h 65"/>
                <a:gd name="T22" fmla="*/ 65 w 65"/>
                <a:gd name="T23" fmla="*/ 45 h 65"/>
                <a:gd name="T24" fmla="*/ 64 w 65"/>
                <a:gd name="T25" fmla="*/ 41 h 65"/>
                <a:gd name="T26" fmla="*/ 24 w 65"/>
                <a:gd name="T2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5">
                  <a:moveTo>
                    <a:pt x="24" y="1"/>
                  </a:moveTo>
                  <a:cubicBezTo>
                    <a:pt x="23" y="0"/>
                    <a:pt x="22" y="0"/>
                    <a:pt x="20" y="0"/>
                  </a:cubicBezTo>
                  <a:cubicBezTo>
                    <a:pt x="20" y="0"/>
                    <a:pt x="19" y="0"/>
                    <a:pt x="18" y="1"/>
                  </a:cubicBezTo>
                  <a:cubicBezTo>
                    <a:pt x="18" y="2"/>
                    <a:pt x="17" y="2"/>
                    <a:pt x="17" y="3"/>
                  </a:cubicBezTo>
                  <a:cubicBezTo>
                    <a:pt x="13" y="29"/>
                    <a:pt x="13" y="29"/>
                    <a:pt x="13" y="29"/>
                  </a:cubicBezTo>
                  <a:cubicBezTo>
                    <a:pt x="1" y="42"/>
                    <a:pt x="1" y="42"/>
                    <a:pt x="1" y="42"/>
                  </a:cubicBezTo>
                  <a:cubicBezTo>
                    <a:pt x="0" y="43"/>
                    <a:pt x="0" y="45"/>
                    <a:pt x="1" y="46"/>
                  </a:cubicBezTo>
                  <a:cubicBezTo>
                    <a:pt x="20" y="64"/>
                    <a:pt x="20" y="64"/>
                    <a:pt x="20" y="64"/>
                  </a:cubicBezTo>
                  <a:cubicBezTo>
                    <a:pt x="21" y="65"/>
                    <a:pt x="22" y="65"/>
                    <a:pt x="23" y="64"/>
                  </a:cubicBezTo>
                  <a:cubicBezTo>
                    <a:pt x="36" y="52"/>
                    <a:pt x="36" y="52"/>
                    <a:pt x="36" y="52"/>
                  </a:cubicBezTo>
                  <a:cubicBezTo>
                    <a:pt x="62" y="48"/>
                    <a:pt x="62" y="48"/>
                    <a:pt x="62" y="48"/>
                  </a:cubicBezTo>
                  <a:cubicBezTo>
                    <a:pt x="64" y="48"/>
                    <a:pt x="65" y="46"/>
                    <a:pt x="65" y="45"/>
                  </a:cubicBezTo>
                  <a:cubicBezTo>
                    <a:pt x="65" y="43"/>
                    <a:pt x="65" y="42"/>
                    <a:pt x="64" y="41"/>
                  </a:cubicBezTo>
                  <a:lnTo>
                    <a:pt x="24"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38" name="Freeform 26"/>
          <p:cNvSpPr>
            <a:spLocks/>
          </p:cNvSpPr>
          <p:nvPr userDrawn="1"/>
        </p:nvSpPr>
        <p:spPr bwMode="auto">
          <a:xfrm>
            <a:off x="4283075" y="1337073"/>
            <a:ext cx="355600" cy="307181"/>
          </a:xfrm>
          <a:custGeom>
            <a:avLst/>
            <a:gdLst>
              <a:gd name="T0" fmla="*/ 90 w 92"/>
              <a:gd name="T1" fmla="*/ 49 h 106"/>
              <a:gd name="T2" fmla="*/ 6 w 92"/>
              <a:gd name="T3" fmla="*/ 1 h 106"/>
              <a:gd name="T4" fmla="*/ 2 w 92"/>
              <a:gd name="T5" fmla="*/ 1 h 106"/>
              <a:gd name="T6" fmla="*/ 0 w 92"/>
              <a:gd name="T7" fmla="*/ 4 h 106"/>
              <a:gd name="T8" fmla="*/ 0 w 92"/>
              <a:gd name="T9" fmla="*/ 102 h 106"/>
              <a:gd name="T10" fmla="*/ 2 w 92"/>
              <a:gd name="T11" fmla="*/ 105 h 106"/>
              <a:gd name="T12" fmla="*/ 4 w 92"/>
              <a:gd name="T13" fmla="*/ 106 h 106"/>
              <a:gd name="T14" fmla="*/ 6 w 92"/>
              <a:gd name="T15" fmla="*/ 105 h 106"/>
              <a:gd name="T16" fmla="*/ 90 w 92"/>
              <a:gd name="T17" fmla="*/ 56 h 106"/>
              <a:gd name="T18" fmla="*/ 92 w 92"/>
              <a:gd name="T19" fmla="*/ 53 h 106"/>
              <a:gd name="T20" fmla="*/ 90 w 92"/>
              <a:gd name="T21" fmla="*/ 4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06">
                <a:moveTo>
                  <a:pt x="90" y="49"/>
                </a:moveTo>
                <a:cubicBezTo>
                  <a:pt x="6" y="1"/>
                  <a:pt x="6" y="1"/>
                  <a:pt x="6" y="1"/>
                </a:cubicBezTo>
                <a:cubicBezTo>
                  <a:pt x="4" y="0"/>
                  <a:pt x="3" y="0"/>
                  <a:pt x="2" y="1"/>
                </a:cubicBezTo>
                <a:cubicBezTo>
                  <a:pt x="0" y="1"/>
                  <a:pt x="0" y="3"/>
                  <a:pt x="0" y="4"/>
                </a:cubicBezTo>
                <a:cubicBezTo>
                  <a:pt x="0" y="102"/>
                  <a:pt x="0" y="102"/>
                  <a:pt x="0" y="102"/>
                </a:cubicBezTo>
                <a:cubicBezTo>
                  <a:pt x="0" y="103"/>
                  <a:pt x="0" y="105"/>
                  <a:pt x="2" y="105"/>
                </a:cubicBezTo>
                <a:cubicBezTo>
                  <a:pt x="2" y="106"/>
                  <a:pt x="3" y="106"/>
                  <a:pt x="4" y="106"/>
                </a:cubicBezTo>
                <a:cubicBezTo>
                  <a:pt x="4" y="106"/>
                  <a:pt x="5" y="106"/>
                  <a:pt x="6" y="105"/>
                </a:cubicBezTo>
                <a:cubicBezTo>
                  <a:pt x="90" y="56"/>
                  <a:pt x="90" y="56"/>
                  <a:pt x="90" y="56"/>
                </a:cubicBezTo>
                <a:cubicBezTo>
                  <a:pt x="92" y="56"/>
                  <a:pt x="92" y="54"/>
                  <a:pt x="92" y="53"/>
                </a:cubicBezTo>
                <a:cubicBezTo>
                  <a:pt x="92" y="51"/>
                  <a:pt x="92" y="50"/>
                  <a:pt x="90" y="4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39" name="Group 38"/>
          <p:cNvGrpSpPr/>
          <p:nvPr userDrawn="1"/>
        </p:nvGrpSpPr>
        <p:grpSpPr>
          <a:xfrm>
            <a:off x="6113464" y="2283619"/>
            <a:ext cx="460375" cy="119063"/>
            <a:chOff x="6113463" y="3044825"/>
            <a:chExt cx="460375" cy="158750"/>
          </a:xfrm>
        </p:grpSpPr>
        <p:sp>
          <p:nvSpPr>
            <p:cNvPr id="40" name="Freeform 27"/>
            <p:cNvSpPr>
              <a:spLocks/>
            </p:cNvSpPr>
            <p:nvPr userDrawn="1"/>
          </p:nvSpPr>
          <p:spPr bwMode="auto">
            <a:xfrm>
              <a:off x="6242050" y="3103563"/>
              <a:ext cx="204788" cy="42863"/>
            </a:xfrm>
            <a:custGeom>
              <a:avLst/>
              <a:gdLst>
                <a:gd name="T0" fmla="*/ 6 w 53"/>
                <a:gd name="T1" fmla="*/ 11 h 11"/>
                <a:gd name="T2" fmla="*/ 47 w 53"/>
                <a:gd name="T3" fmla="*/ 11 h 11"/>
                <a:gd name="T4" fmla="*/ 53 w 53"/>
                <a:gd name="T5" fmla="*/ 6 h 11"/>
                <a:gd name="T6" fmla="*/ 47 w 53"/>
                <a:gd name="T7" fmla="*/ 0 h 11"/>
                <a:gd name="T8" fmla="*/ 6 w 53"/>
                <a:gd name="T9" fmla="*/ 0 h 11"/>
                <a:gd name="T10" fmla="*/ 0 w 53"/>
                <a:gd name="T11" fmla="*/ 6 h 11"/>
                <a:gd name="T12" fmla="*/ 6 w 5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53" h="11">
                  <a:moveTo>
                    <a:pt x="6" y="11"/>
                  </a:moveTo>
                  <a:cubicBezTo>
                    <a:pt x="47" y="11"/>
                    <a:pt x="47" y="11"/>
                    <a:pt x="47" y="11"/>
                  </a:cubicBezTo>
                  <a:cubicBezTo>
                    <a:pt x="50" y="11"/>
                    <a:pt x="53" y="8"/>
                    <a:pt x="53" y="6"/>
                  </a:cubicBezTo>
                  <a:cubicBezTo>
                    <a:pt x="53" y="3"/>
                    <a:pt x="50" y="0"/>
                    <a:pt x="47" y="0"/>
                  </a:cubicBezTo>
                  <a:cubicBezTo>
                    <a:pt x="6" y="0"/>
                    <a:pt x="6" y="0"/>
                    <a:pt x="6" y="0"/>
                  </a:cubicBezTo>
                  <a:cubicBezTo>
                    <a:pt x="3" y="0"/>
                    <a:pt x="0" y="3"/>
                    <a:pt x="0" y="6"/>
                  </a:cubicBezTo>
                  <a:cubicBezTo>
                    <a:pt x="0" y="8"/>
                    <a:pt x="3" y="11"/>
                    <a:pt x="6"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1" name="Freeform 28"/>
            <p:cNvSpPr>
              <a:spLocks/>
            </p:cNvSpPr>
            <p:nvPr userDrawn="1"/>
          </p:nvSpPr>
          <p:spPr bwMode="auto">
            <a:xfrm>
              <a:off x="6113463" y="3044825"/>
              <a:ext cx="209550" cy="158750"/>
            </a:xfrm>
            <a:custGeom>
              <a:avLst/>
              <a:gdLst>
                <a:gd name="T0" fmla="*/ 54 w 54"/>
                <a:gd name="T1" fmla="*/ 29 h 41"/>
                <a:gd name="T2" fmla="*/ 44 w 54"/>
                <a:gd name="T3" fmla="*/ 29 h 41"/>
                <a:gd name="T4" fmla="*/ 40 w 54"/>
                <a:gd name="T5" fmla="*/ 31 h 41"/>
                <a:gd name="T6" fmla="*/ 13 w 54"/>
                <a:gd name="T7" fmla="*/ 31 h 41"/>
                <a:gd name="T8" fmla="*/ 9 w 54"/>
                <a:gd name="T9" fmla="*/ 27 h 41"/>
                <a:gd name="T10" fmla="*/ 9 w 54"/>
                <a:gd name="T11" fmla="*/ 14 h 41"/>
                <a:gd name="T12" fmla="*/ 13 w 54"/>
                <a:gd name="T13" fmla="*/ 10 h 41"/>
                <a:gd name="T14" fmla="*/ 40 w 54"/>
                <a:gd name="T15" fmla="*/ 10 h 41"/>
                <a:gd name="T16" fmla="*/ 44 w 54"/>
                <a:gd name="T17" fmla="*/ 12 h 41"/>
                <a:gd name="T18" fmla="*/ 54 w 54"/>
                <a:gd name="T19" fmla="*/ 12 h 41"/>
                <a:gd name="T20" fmla="*/ 40 w 54"/>
                <a:gd name="T21" fmla="*/ 0 h 41"/>
                <a:gd name="T22" fmla="*/ 13 w 54"/>
                <a:gd name="T23" fmla="*/ 0 h 41"/>
                <a:gd name="T24" fmla="*/ 0 w 54"/>
                <a:gd name="T25" fmla="*/ 14 h 41"/>
                <a:gd name="T26" fmla="*/ 0 w 54"/>
                <a:gd name="T27" fmla="*/ 27 h 41"/>
                <a:gd name="T28" fmla="*/ 13 w 54"/>
                <a:gd name="T29" fmla="*/ 41 h 41"/>
                <a:gd name="T30" fmla="*/ 40 w 54"/>
                <a:gd name="T31" fmla="*/ 41 h 41"/>
                <a:gd name="T32" fmla="*/ 54 w 54"/>
                <a:gd name="T33"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1">
                  <a:moveTo>
                    <a:pt x="54" y="29"/>
                  </a:moveTo>
                  <a:cubicBezTo>
                    <a:pt x="44" y="29"/>
                    <a:pt x="44" y="29"/>
                    <a:pt x="44" y="29"/>
                  </a:cubicBezTo>
                  <a:cubicBezTo>
                    <a:pt x="43" y="30"/>
                    <a:pt x="42" y="31"/>
                    <a:pt x="40" y="31"/>
                  </a:cubicBezTo>
                  <a:cubicBezTo>
                    <a:pt x="13" y="31"/>
                    <a:pt x="13" y="31"/>
                    <a:pt x="13" y="31"/>
                  </a:cubicBezTo>
                  <a:cubicBezTo>
                    <a:pt x="11" y="31"/>
                    <a:pt x="9" y="29"/>
                    <a:pt x="9" y="27"/>
                  </a:cubicBezTo>
                  <a:cubicBezTo>
                    <a:pt x="9" y="14"/>
                    <a:pt x="9" y="14"/>
                    <a:pt x="9" y="14"/>
                  </a:cubicBezTo>
                  <a:cubicBezTo>
                    <a:pt x="9" y="12"/>
                    <a:pt x="11" y="10"/>
                    <a:pt x="13" y="10"/>
                  </a:cubicBezTo>
                  <a:cubicBezTo>
                    <a:pt x="40" y="10"/>
                    <a:pt x="40" y="10"/>
                    <a:pt x="40" y="10"/>
                  </a:cubicBezTo>
                  <a:cubicBezTo>
                    <a:pt x="42" y="10"/>
                    <a:pt x="43" y="11"/>
                    <a:pt x="44" y="12"/>
                  </a:cubicBezTo>
                  <a:cubicBezTo>
                    <a:pt x="54" y="12"/>
                    <a:pt x="54" y="12"/>
                    <a:pt x="54" y="12"/>
                  </a:cubicBezTo>
                  <a:cubicBezTo>
                    <a:pt x="53" y="6"/>
                    <a:pt x="47" y="0"/>
                    <a:pt x="40" y="0"/>
                  </a:cubicBezTo>
                  <a:cubicBezTo>
                    <a:pt x="13" y="0"/>
                    <a:pt x="13" y="0"/>
                    <a:pt x="13" y="0"/>
                  </a:cubicBezTo>
                  <a:cubicBezTo>
                    <a:pt x="6" y="0"/>
                    <a:pt x="0" y="7"/>
                    <a:pt x="0" y="14"/>
                  </a:cubicBezTo>
                  <a:cubicBezTo>
                    <a:pt x="0" y="27"/>
                    <a:pt x="0" y="27"/>
                    <a:pt x="0" y="27"/>
                  </a:cubicBezTo>
                  <a:cubicBezTo>
                    <a:pt x="0" y="34"/>
                    <a:pt x="6" y="41"/>
                    <a:pt x="13" y="41"/>
                  </a:cubicBezTo>
                  <a:cubicBezTo>
                    <a:pt x="40" y="41"/>
                    <a:pt x="40" y="41"/>
                    <a:pt x="40" y="41"/>
                  </a:cubicBezTo>
                  <a:cubicBezTo>
                    <a:pt x="47" y="41"/>
                    <a:pt x="53" y="35"/>
                    <a:pt x="54" y="2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2" name="Freeform 29"/>
            <p:cNvSpPr>
              <a:spLocks/>
            </p:cNvSpPr>
            <p:nvPr userDrawn="1"/>
          </p:nvSpPr>
          <p:spPr bwMode="auto">
            <a:xfrm>
              <a:off x="6364288" y="3044825"/>
              <a:ext cx="209550" cy="158750"/>
            </a:xfrm>
            <a:custGeom>
              <a:avLst/>
              <a:gdLst>
                <a:gd name="T0" fmla="*/ 54 w 54"/>
                <a:gd name="T1" fmla="*/ 27 h 41"/>
                <a:gd name="T2" fmla="*/ 54 w 54"/>
                <a:gd name="T3" fmla="*/ 14 h 41"/>
                <a:gd name="T4" fmla="*/ 41 w 54"/>
                <a:gd name="T5" fmla="*/ 0 h 41"/>
                <a:gd name="T6" fmla="*/ 14 w 54"/>
                <a:gd name="T7" fmla="*/ 0 h 41"/>
                <a:gd name="T8" fmla="*/ 0 w 54"/>
                <a:gd name="T9" fmla="*/ 12 h 41"/>
                <a:gd name="T10" fmla="*/ 10 w 54"/>
                <a:gd name="T11" fmla="*/ 12 h 41"/>
                <a:gd name="T12" fmla="*/ 14 w 54"/>
                <a:gd name="T13" fmla="*/ 10 h 41"/>
                <a:gd name="T14" fmla="*/ 41 w 54"/>
                <a:gd name="T15" fmla="*/ 10 h 41"/>
                <a:gd name="T16" fmla="*/ 45 w 54"/>
                <a:gd name="T17" fmla="*/ 14 h 41"/>
                <a:gd name="T18" fmla="*/ 45 w 54"/>
                <a:gd name="T19" fmla="*/ 27 h 41"/>
                <a:gd name="T20" fmla="*/ 41 w 54"/>
                <a:gd name="T21" fmla="*/ 31 h 41"/>
                <a:gd name="T22" fmla="*/ 14 w 54"/>
                <a:gd name="T23" fmla="*/ 31 h 41"/>
                <a:gd name="T24" fmla="*/ 10 w 54"/>
                <a:gd name="T25" fmla="*/ 29 h 41"/>
                <a:gd name="T26" fmla="*/ 0 w 54"/>
                <a:gd name="T27" fmla="*/ 29 h 41"/>
                <a:gd name="T28" fmla="*/ 14 w 54"/>
                <a:gd name="T29" fmla="*/ 41 h 41"/>
                <a:gd name="T30" fmla="*/ 41 w 54"/>
                <a:gd name="T31" fmla="*/ 41 h 41"/>
                <a:gd name="T32" fmla="*/ 54 w 54"/>
                <a:gd name="T33"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1">
                  <a:moveTo>
                    <a:pt x="54" y="27"/>
                  </a:moveTo>
                  <a:cubicBezTo>
                    <a:pt x="54" y="14"/>
                    <a:pt x="54" y="14"/>
                    <a:pt x="54" y="14"/>
                  </a:cubicBezTo>
                  <a:cubicBezTo>
                    <a:pt x="54" y="7"/>
                    <a:pt x="48" y="0"/>
                    <a:pt x="41" y="0"/>
                  </a:cubicBezTo>
                  <a:cubicBezTo>
                    <a:pt x="14" y="0"/>
                    <a:pt x="14" y="0"/>
                    <a:pt x="14" y="0"/>
                  </a:cubicBezTo>
                  <a:cubicBezTo>
                    <a:pt x="7" y="0"/>
                    <a:pt x="1" y="6"/>
                    <a:pt x="0" y="12"/>
                  </a:cubicBezTo>
                  <a:cubicBezTo>
                    <a:pt x="10" y="12"/>
                    <a:pt x="10" y="12"/>
                    <a:pt x="10" y="12"/>
                  </a:cubicBezTo>
                  <a:cubicBezTo>
                    <a:pt x="11" y="11"/>
                    <a:pt x="12" y="10"/>
                    <a:pt x="14" y="10"/>
                  </a:cubicBezTo>
                  <a:cubicBezTo>
                    <a:pt x="41" y="10"/>
                    <a:pt x="41" y="10"/>
                    <a:pt x="41" y="10"/>
                  </a:cubicBezTo>
                  <a:cubicBezTo>
                    <a:pt x="43" y="10"/>
                    <a:pt x="45" y="12"/>
                    <a:pt x="45" y="14"/>
                  </a:cubicBezTo>
                  <a:cubicBezTo>
                    <a:pt x="45" y="27"/>
                    <a:pt x="45" y="27"/>
                    <a:pt x="45" y="27"/>
                  </a:cubicBezTo>
                  <a:cubicBezTo>
                    <a:pt x="45" y="29"/>
                    <a:pt x="43" y="31"/>
                    <a:pt x="41" y="31"/>
                  </a:cubicBezTo>
                  <a:cubicBezTo>
                    <a:pt x="14" y="31"/>
                    <a:pt x="14" y="31"/>
                    <a:pt x="14" y="31"/>
                  </a:cubicBezTo>
                  <a:cubicBezTo>
                    <a:pt x="12" y="31"/>
                    <a:pt x="11" y="30"/>
                    <a:pt x="10" y="29"/>
                  </a:cubicBezTo>
                  <a:cubicBezTo>
                    <a:pt x="0" y="29"/>
                    <a:pt x="0" y="29"/>
                    <a:pt x="0" y="29"/>
                  </a:cubicBezTo>
                  <a:cubicBezTo>
                    <a:pt x="1" y="35"/>
                    <a:pt x="7" y="41"/>
                    <a:pt x="14" y="41"/>
                  </a:cubicBezTo>
                  <a:cubicBezTo>
                    <a:pt x="41" y="41"/>
                    <a:pt x="41" y="41"/>
                    <a:pt x="41" y="41"/>
                  </a:cubicBezTo>
                  <a:cubicBezTo>
                    <a:pt x="48" y="41"/>
                    <a:pt x="54" y="34"/>
                    <a:pt x="54"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43" name="Group 42"/>
          <p:cNvGrpSpPr/>
          <p:nvPr userDrawn="1"/>
        </p:nvGrpSpPr>
        <p:grpSpPr>
          <a:xfrm>
            <a:off x="4819651" y="1373982"/>
            <a:ext cx="436563" cy="330994"/>
            <a:chOff x="4819650" y="1831975"/>
            <a:chExt cx="436563" cy="441325"/>
          </a:xfrm>
        </p:grpSpPr>
        <p:sp>
          <p:nvSpPr>
            <p:cNvPr id="44" name="Freeform 30"/>
            <p:cNvSpPr>
              <a:spLocks noEditPoints="1"/>
            </p:cNvSpPr>
            <p:nvPr userDrawn="1"/>
          </p:nvSpPr>
          <p:spPr bwMode="auto">
            <a:xfrm>
              <a:off x="4819650" y="1831975"/>
              <a:ext cx="436563" cy="441325"/>
            </a:xfrm>
            <a:custGeom>
              <a:avLst/>
              <a:gdLst>
                <a:gd name="T0" fmla="*/ 57 w 113"/>
                <a:gd name="T1" fmla="*/ 114 h 114"/>
                <a:gd name="T2" fmla="*/ 16 w 113"/>
                <a:gd name="T3" fmla="*/ 97 h 114"/>
                <a:gd name="T4" fmla="*/ 0 w 113"/>
                <a:gd name="T5" fmla="*/ 57 h 114"/>
                <a:gd name="T6" fmla="*/ 16 w 113"/>
                <a:gd name="T7" fmla="*/ 17 h 114"/>
                <a:gd name="T8" fmla="*/ 57 w 113"/>
                <a:gd name="T9" fmla="*/ 0 h 114"/>
                <a:gd name="T10" fmla="*/ 97 w 113"/>
                <a:gd name="T11" fmla="*/ 17 h 114"/>
                <a:gd name="T12" fmla="*/ 113 w 113"/>
                <a:gd name="T13" fmla="*/ 57 h 114"/>
                <a:gd name="T14" fmla="*/ 97 w 113"/>
                <a:gd name="T15" fmla="*/ 97 h 114"/>
                <a:gd name="T16" fmla="*/ 57 w 113"/>
                <a:gd name="T17" fmla="*/ 114 h 114"/>
                <a:gd name="T18" fmla="*/ 57 w 113"/>
                <a:gd name="T19" fmla="*/ 4 h 114"/>
                <a:gd name="T20" fmla="*/ 20 w 113"/>
                <a:gd name="T21" fmla="*/ 20 h 114"/>
                <a:gd name="T22" fmla="*/ 4 w 113"/>
                <a:gd name="T23" fmla="*/ 57 h 114"/>
                <a:gd name="T24" fmla="*/ 20 w 113"/>
                <a:gd name="T25" fmla="*/ 94 h 114"/>
                <a:gd name="T26" fmla="*/ 57 w 113"/>
                <a:gd name="T27" fmla="*/ 109 h 114"/>
                <a:gd name="T28" fmla="*/ 94 w 113"/>
                <a:gd name="T29" fmla="*/ 94 h 114"/>
                <a:gd name="T30" fmla="*/ 109 w 113"/>
                <a:gd name="T31" fmla="*/ 57 h 114"/>
                <a:gd name="T32" fmla="*/ 94 w 113"/>
                <a:gd name="T33" fmla="*/ 20 h 114"/>
                <a:gd name="T34" fmla="*/ 57 w 113"/>
                <a:gd name="T35" fmla="*/ 4 h 114"/>
                <a:gd name="T36" fmla="*/ 57 w 113"/>
                <a:gd name="T37" fmla="*/ 107 h 114"/>
                <a:gd name="T38" fmla="*/ 6 w 113"/>
                <a:gd name="T39" fmla="*/ 57 h 114"/>
                <a:gd name="T40" fmla="*/ 57 w 113"/>
                <a:gd name="T41" fmla="*/ 6 h 114"/>
                <a:gd name="T42" fmla="*/ 107 w 113"/>
                <a:gd name="T43" fmla="*/ 57 h 114"/>
                <a:gd name="T44" fmla="*/ 57 w 113"/>
                <a:gd name="T45" fmla="*/ 107 h 114"/>
                <a:gd name="T46" fmla="*/ 57 w 113"/>
                <a:gd name="T47" fmla="*/ 11 h 114"/>
                <a:gd name="T48" fmla="*/ 10 w 113"/>
                <a:gd name="T49" fmla="*/ 57 h 114"/>
                <a:gd name="T50" fmla="*/ 57 w 113"/>
                <a:gd name="T51" fmla="*/ 103 h 114"/>
                <a:gd name="T52" fmla="*/ 103 w 113"/>
                <a:gd name="T53" fmla="*/ 57 h 114"/>
                <a:gd name="T54" fmla="*/ 57 w 113"/>
                <a:gd name="T55"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 h="114">
                  <a:moveTo>
                    <a:pt x="57" y="114"/>
                  </a:moveTo>
                  <a:cubicBezTo>
                    <a:pt x="41" y="114"/>
                    <a:pt x="27" y="108"/>
                    <a:pt x="16" y="97"/>
                  </a:cubicBezTo>
                  <a:cubicBezTo>
                    <a:pt x="6" y="86"/>
                    <a:pt x="0" y="72"/>
                    <a:pt x="0" y="57"/>
                  </a:cubicBezTo>
                  <a:cubicBezTo>
                    <a:pt x="0" y="42"/>
                    <a:pt x="6" y="27"/>
                    <a:pt x="16" y="17"/>
                  </a:cubicBezTo>
                  <a:cubicBezTo>
                    <a:pt x="27" y="6"/>
                    <a:pt x="41" y="0"/>
                    <a:pt x="57" y="0"/>
                  </a:cubicBezTo>
                  <a:cubicBezTo>
                    <a:pt x="72" y="0"/>
                    <a:pt x="86" y="6"/>
                    <a:pt x="97" y="17"/>
                  </a:cubicBezTo>
                  <a:cubicBezTo>
                    <a:pt x="108" y="27"/>
                    <a:pt x="113" y="42"/>
                    <a:pt x="113" y="57"/>
                  </a:cubicBezTo>
                  <a:cubicBezTo>
                    <a:pt x="113" y="72"/>
                    <a:pt x="108" y="86"/>
                    <a:pt x="97" y="97"/>
                  </a:cubicBezTo>
                  <a:cubicBezTo>
                    <a:pt x="86" y="108"/>
                    <a:pt x="72" y="114"/>
                    <a:pt x="57" y="114"/>
                  </a:cubicBezTo>
                  <a:close/>
                  <a:moveTo>
                    <a:pt x="57" y="4"/>
                  </a:moveTo>
                  <a:cubicBezTo>
                    <a:pt x="43" y="4"/>
                    <a:pt x="30" y="10"/>
                    <a:pt x="20" y="20"/>
                  </a:cubicBezTo>
                  <a:cubicBezTo>
                    <a:pt x="10" y="30"/>
                    <a:pt x="4" y="43"/>
                    <a:pt x="4" y="57"/>
                  </a:cubicBezTo>
                  <a:cubicBezTo>
                    <a:pt x="4" y="71"/>
                    <a:pt x="10" y="84"/>
                    <a:pt x="20" y="94"/>
                  </a:cubicBezTo>
                  <a:cubicBezTo>
                    <a:pt x="30" y="104"/>
                    <a:pt x="43" y="109"/>
                    <a:pt x="57" y="109"/>
                  </a:cubicBezTo>
                  <a:cubicBezTo>
                    <a:pt x="71" y="109"/>
                    <a:pt x="84" y="104"/>
                    <a:pt x="94" y="94"/>
                  </a:cubicBezTo>
                  <a:cubicBezTo>
                    <a:pt x="104" y="84"/>
                    <a:pt x="109" y="71"/>
                    <a:pt x="109" y="57"/>
                  </a:cubicBezTo>
                  <a:cubicBezTo>
                    <a:pt x="109" y="43"/>
                    <a:pt x="104" y="30"/>
                    <a:pt x="94" y="20"/>
                  </a:cubicBezTo>
                  <a:cubicBezTo>
                    <a:pt x="84" y="10"/>
                    <a:pt x="71" y="4"/>
                    <a:pt x="57" y="4"/>
                  </a:cubicBezTo>
                  <a:close/>
                  <a:moveTo>
                    <a:pt x="57" y="107"/>
                  </a:moveTo>
                  <a:cubicBezTo>
                    <a:pt x="29" y="107"/>
                    <a:pt x="6" y="85"/>
                    <a:pt x="6" y="57"/>
                  </a:cubicBezTo>
                  <a:cubicBezTo>
                    <a:pt x="6" y="29"/>
                    <a:pt x="29" y="6"/>
                    <a:pt x="57" y="6"/>
                  </a:cubicBezTo>
                  <a:cubicBezTo>
                    <a:pt x="85" y="6"/>
                    <a:pt x="107" y="29"/>
                    <a:pt x="107" y="57"/>
                  </a:cubicBezTo>
                  <a:cubicBezTo>
                    <a:pt x="107" y="85"/>
                    <a:pt x="85" y="107"/>
                    <a:pt x="57" y="107"/>
                  </a:cubicBezTo>
                  <a:close/>
                  <a:moveTo>
                    <a:pt x="57" y="11"/>
                  </a:moveTo>
                  <a:cubicBezTo>
                    <a:pt x="31" y="11"/>
                    <a:pt x="10" y="31"/>
                    <a:pt x="10" y="57"/>
                  </a:cubicBezTo>
                  <a:cubicBezTo>
                    <a:pt x="10" y="82"/>
                    <a:pt x="31" y="103"/>
                    <a:pt x="57" y="103"/>
                  </a:cubicBezTo>
                  <a:cubicBezTo>
                    <a:pt x="82" y="103"/>
                    <a:pt x="103" y="82"/>
                    <a:pt x="103" y="57"/>
                  </a:cubicBezTo>
                  <a:cubicBezTo>
                    <a:pt x="103" y="31"/>
                    <a:pt x="82" y="11"/>
                    <a:pt x="57"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5" name="Freeform 31"/>
            <p:cNvSpPr>
              <a:spLocks/>
            </p:cNvSpPr>
            <p:nvPr userDrawn="1"/>
          </p:nvSpPr>
          <p:spPr bwMode="auto">
            <a:xfrm>
              <a:off x="5013325" y="1898650"/>
              <a:ext cx="50800" cy="53975"/>
            </a:xfrm>
            <a:custGeom>
              <a:avLst/>
              <a:gdLst>
                <a:gd name="T0" fmla="*/ 0 w 13"/>
                <a:gd name="T1" fmla="*/ 2 h 14"/>
                <a:gd name="T2" fmla="*/ 3 w 13"/>
                <a:gd name="T3" fmla="*/ 0 h 14"/>
                <a:gd name="T4" fmla="*/ 4 w 13"/>
                <a:gd name="T5" fmla="*/ 1 h 14"/>
                <a:gd name="T6" fmla="*/ 10 w 13"/>
                <a:gd name="T7" fmla="*/ 10 h 14"/>
                <a:gd name="T8" fmla="*/ 10 w 13"/>
                <a:gd name="T9" fmla="*/ 10 h 14"/>
                <a:gd name="T10" fmla="*/ 10 w 13"/>
                <a:gd name="T11" fmla="*/ 1 h 14"/>
                <a:gd name="T12" fmla="*/ 11 w 13"/>
                <a:gd name="T13" fmla="*/ 0 h 14"/>
                <a:gd name="T14" fmla="*/ 13 w 13"/>
                <a:gd name="T15" fmla="*/ 1 h 14"/>
                <a:gd name="T16" fmla="*/ 13 w 13"/>
                <a:gd name="T17" fmla="*/ 12 h 14"/>
                <a:gd name="T18" fmla="*/ 11 w 13"/>
                <a:gd name="T19" fmla="*/ 14 h 14"/>
                <a:gd name="T20" fmla="*/ 9 w 13"/>
                <a:gd name="T21" fmla="*/ 14 h 14"/>
                <a:gd name="T22" fmla="*/ 4 w 13"/>
                <a:gd name="T23" fmla="*/ 5 h 14"/>
                <a:gd name="T24" fmla="*/ 4 w 13"/>
                <a:gd name="T25" fmla="*/ 5 h 14"/>
                <a:gd name="T26" fmla="*/ 4 w 13"/>
                <a:gd name="T27" fmla="*/ 13 h 14"/>
                <a:gd name="T28" fmla="*/ 2 w 13"/>
                <a:gd name="T29" fmla="*/ 14 h 14"/>
                <a:gd name="T30" fmla="*/ 0 w 13"/>
                <a:gd name="T31" fmla="*/ 13 h 14"/>
                <a:gd name="T32" fmla="*/ 0 w 13"/>
                <a:gd name="T3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4">
                  <a:moveTo>
                    <a:pt x="0" y="2"/>
                  </a:moveTo>
                  <a:cubicBezTo>
                    <a:pt x="0" y="0"/>
                    <a:pt x="1" y="0"/>
                    <a:pt x="3" y="0"/>
                  </a:cubicBezTo>
                  <a:cubicBezTo>
                    <a:pt x="3" y="0"/>
                    <a:pt x="4" y="0"/>
                    <a:pt x="4" y="1"/>
                  </a:cubicBezTo>
                  <a:cubicBezTo>
                    <a:pt x="10" y="10"/>
                    <a:pt x="10" y="10"/>
                    <a:pt x="10" y="10"/>
                  </a:cubicBezTo>
                  <a:cubicBezTo>
                    <a:pt x="10" y="10"/>
                    <a:pt x="10" y="10"/>
                    <a:pt x="10" y="10"/>
                  </a:cubicBezTo>
                  <a:cubicBezTo>
                    <a:pt x="10" y="1"/>
                    <a:pt x="10" y="1"/>
                    <a:pt x="10" y="1"/>
                  </a:cubicBezTo>
                  <a:cubicBezTo>
                    <a:pt x="10" y="0"/>
                    <a:pt x="10" y="0"/>
                    <a:pt x="11" y="0"/>
                  </a:cubicBezTo>
                  <a:cubicBezTo>
                    <a:pt x="12" y="0"/>
                    <a:pt x="13" y="0"/>
                    <a:pt x="13" y="1"/>
                  </a:cubicBezTo>
                  <a:cubicBezTo>
                    <a:pt x="13" y="12"/>
                    <a:pt x="13" y="12"/>
                    <a:pt x="13" y="12"/>
                  </a:cubicBezTo>
                  <a:cubicBezTo>
                    <a:pt x="13" y="14"/>
                    <a:pt x="12" y="14"/>
                    <a:pt x="11" y="14"/>
                  </a:cubicBezTo>
                  <a:cubicBezTo>
                    <a:pt x="10" y="14"/>
                    <a:pt x="10" y="14"/>
                    <a:pt x="9" y="14"/>
                  </a:cubicBezTo>
                  <a:cubicBezTo>
                    <a:pt x="4" y="5"/>
                    <a:pt x="4" y="5"/>
                    <a:pt x="4" y="5"/>
                  </a:cubicBezTo>
                  <a:cubicBezTo>
                    <a:pt x="4" y="5"/>
                    <a:pt x="4" y="5"/>
                    <a:pt x="4" y="5"/>
                  </a:cubicBezTo>
                  <a:cubicBezTo>
                    <a:pt x="4" y="13"/>
                    <a:pt x="4" y="13"/>
                    <a:pt x="4" y="13"/>
                  </a:cubicBezTo>
                  <a:cubicBezTo>
                    <a:pt x="4" y="14"/>
                    <a:pt x="3" y="14"/>
                    <a:pt x="2" y="14"/>
                  </a:cubicBezTo>
                  <a:cubicBezTo>
                    <a:pt x="1" y="14"/>
                    <a:pt x="0" y="14"/>
                    <a:pt x="0" y="13"/>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6" name="Freeform 32"/>
            <p:cNvSpPr>
              <a:spLocks/>
            </p:cNvSpPr>
            <p:nvPr userDrawn="1"/>
          </p:nvSpPr>
          <p:spPr bwMode="auto">
            <a:xfrm>
              <a:off x="5153025" y="2020888"/>
              <a:ext cx="41275" cy="55563"/>
            </a:xfrm>
            <a:custGeom>
              <a:avLst/>
              <a:gdLst>
                <a:gd name="T0" fmla="*/ 0 w 11"/>
                <a:gd name="T1" fmla="*/ 1 h 14"/>
                <a:gd name="T2" fmla="*/ 2 w 11"/>
                <a:gd name="T3" fmla="*/ 0 h 14"/>
                <a:gd name="T4" fmla="*/ 9 w 11"/>
                <a:gd name="T5" fmla="*/ 0 h 14"/>
                <a:gd name="T6" fmla="*/ 11 w 11"/>
                <a:gd name="T7" fmla="*/ 1 h 14"/>
                <a:gd name="T8" fmla="*/ 9 w 11"/>
                <a:gd name="T9" fmla="*/ 2 h 14"/>
                <a:gd name="T10" fmla="*/ 3 w 11"/>
                <a:gd name="T11" fmla="*/ 2 h 14"/>
                <a:gd name="T12" fmla="*/ 3 w 11"/>
                <a:gd name="T13" fmla="*/ 5 h 14"/>
                <a:gd name="T14" fmla="*/ 9 w 11"/>
                <a:gd name="T15" fmla="*/ 5 h 14"/>
                <a:gd name="T16" fmla="*/ 10 w 11"/>
                <a:gd name="T17" fmla="*/ 6 h 14"/>
                <a:gd name="T18" fmla="*/ 9 w 11"/>
                <a:gd name="T19" fmla="*/ 8 h 14"/>
                <a:gd name="T20" fmla="*/ 3 w 11"/>
                <a:gd name="T21" fmla="*/ 8 h 14"/>
                <a:gd name="T22" fmla="*/ 3 w 11"/>
                <a:gd name="T23" fmla="*/ 11 h 14"/>
                <a:gd name="T24" fmla="*/ 10 w 11"/>
                <a:gd name="T25" fmla="*/ 11 h 14"/>
                <a:gd name="T26" fmla="*/ 11 w 11"/>
                <a:gd name="T27" fmla="*/ 12 h 14"/>
                <a:gd name="T28" fmla="*/ 10 w 11"/>
                <a:gd name="T29" fmla="*/ 14 h 14"/>
                <a:gd name="T30" fmla="*/ 2 w 11"/>
                <a:gd name="T31" fmla="*/ 14 h 14"/>
                <a:gd name="T32" fmla="*/ 0 w 11"/>
                <a:gd name="T33" fmla="*/ 12 h 14"/>
                <a:gd name="T34" fmla="*/ 0 w 11"/>
                <a:gd name="T3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0" y="1"/>
                  </a:moveTo>
                  <a:cubicBezTo>
                    <a:pt x="0" y="0"/>
                    <a:pt x="1" y="0"/>
                    <a:pt x="2" y="0"/>
                  </a:cubicBezTo>
                  <a:cubicBezTo>
                    <a:pt x="9" y="0"/>
                    <a:pt x="9" y="0"/>
                    <a:pt x="9" y="0"/>
                  </a:cubicBezTo>
                  <a:cubicBezTo>
                    <a:pt x="10" y="0"/>
                    <a:pt x="11" y="0"/>
                    <a:pt x="11" y="1"/>
                  </a:cubicBezTo>
                  <a:cubicBezTo>
                    <a:pt x="11" y="2"/>
                    <a:pt x="10" y="2"/>
                    <a:pt x="9" y="2"/>
                  </a:cubicBezTo>
                  <a:cubicBezTo>
                    <a:pt x="3" y="2"/>
                    <a:pt x="3" y="2"/>
                    <a:pt x="3" y="2"/>
                  </a:cubicBezTo>
                  <a:cubicBezTo>
                    <a:pt x="3" y="5"/>
                    <a:pt x="3" y="5"/>
                    <a:pt x="3" y="5"/>
                  </a:cubicBezTo>
                  <a:cubicBezTo>
                    <a:pt x="9" y="5"/>
                    <a:pt x="9" y="5"/>
                    <a:pt x="9" y="5"/>
                  </a:cubicBezTo>
                  <a:cubicBezTo>
                    <a:pt x="10" y="5"/>
                    <a:pt x="10" y="5"/>
                    <a:pt x="10" y="6"/>
                  </a:cubicBezTo>
                  <a:cubicBezTo>
                    <a:pt x="10" y="7"/>
                    <a:pt x="10" y="8"/>
                    <a:pt x="9" y="8"/>
                  </a:cubicBezTo>
                  <a:cubicBezTo>
                    <a:pt x="3" y="8"/>
                    <a:pt x="3" y="8"/>
                    <a:pt x="3" y="8"/>
                  </a:cubicBezTo>
                  <a:cubicBezTo>
                    <a:pt x="3" y="11"/>
                    <a:pt x="3" y="11"/>
                    <a:pt x="3" y="11"/>
                  </a:cubicBezTo>
                  <a:cubicBezTo>
                    <a:pt x="10" y="11"/>
                    <a:pt x="10" y="11"/>
                    <a:pt x="10" y="11"/>
                  </a:cubicBezTo>
                  <a:cubicBezTo>
                    <a:pt x="11" y="11"/>
                    <a:pt x="11" y="11"/>
                    <a:pt x="11" y="12"/>
                  </a:cubicBezTo>
                  <a:cubicBezTo>
                    <a:pt x="11" y="13"/>
                    <a:pt x="11" y="14"/>
                    <a:pt x="10" y="14"/>
                  </a:cubicBezTo>
                  <a:cubicBezTo>
                    <a:pt x="2" y="14"/>
                    <a:pt x="2" y="14"/>
                    <a:pt x="2" y="14"/>
                  </a:cubicBezTo>
                  <a:cubicBezTo>
                    <a:pt x="1" y="14"/>
                    <a:pt x="0" y="13"/>
                    <a:pt x="0" y="12"/>
                  </a:cubicBezTo>
                  <a:lnTo>
                    <a:pt x="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7" name="Freeform 33"/>
            <p:cNvSpPr>
              <a:spLocks/>
            </p:cNvSpPr>
            <p:nvPr userDrawn="1"/>
          </p:nvSpPr>
          <p:spPr bwMode="auto">
            <a:xfrm>
              <a:off x="5016500" y="2149475"/>
              <a:ext cx="42863" cy="53975"/>
            </a:xfrm>
            <a:custGeom>
              <a:avLst/>
              <a:gdLst>
                <a:gd name="T0" fmla="*/ 8 w 11"/>
                <a:gd name="T1" fmla="*/ 6 h 14"/>
                <a:gd name="T2" fmla="*/ 11 w 11"/>
                <a:gd name="T3" fmla="*/ 10 h 14"/>
                <a:gd name="T4" fmla="*/ 6 w 11"/>
                <a:gd name="T5" fmla="*/ 14 h 14"/>
                <a:gd name="T6" fmla="*/ 0 w 11"/>
                <a:gd name="T7" fmla="*/ 11 h 14"/>
                <a:gd name="T8" fmla="*/ 1 w 11"/>
                <a:gd name="T9" fmla="*/ 9 h 14"/>
                <a:gd name="T10" fmla="*/ 6 w 11"/>
                <a:gd name="T11" fmla="*/ 12 h 14"/>
                <a:gd name="T12" fmla="*/ 8 w 11"/>
                <a:gd name="T13" fmla="*/ 10 h 14"/>
                <a:gd name="T14" fmla="*/ 7 w 11"/>
                <a:gd name="T15" fmla="*/ 9 h 14"/>
                <a:gd name="T16" fmla="*/ 3 w 11"/>
                <a:gd name="T17" fmla="*/ 8 h 14"/>
                <a:gd name="T18" fmla="*/ 0 w 11"/>
                <a:gd name="T19" fmla="*/ 4 h 14"/>
                <a:gd name="T20" fmla="*/ 5 w 11"/>
                <a:gd name="T21" fmla="*/ 0 h 14"/>
                <a:gd name="T22" fmla="*/ 11 w 11"/>
                <a:gd name="T23" fmla="*/ 3 h 14"/>
                <a:gd name="T24" fmla="*/ 9 w 11"/>
                <a:gd name="T25" fmla="*/ 4 h 14"/>
                <a:gd name="T26" fmla="*/ 5 w 11"/>
                <a:gd name="T27" fmla="*/ 2 h 14"/>
                <a:gd name="T28" fmla="*/ 3 w 11"/>
                <a:gd name="T29" fmla="*/ 4 h 14"/>
                <a:gd name="T30" fmla="*/ 5 w 11"/>
                <a:gd name="T31" fmla="*/ 5 h 14"/>
                <a:gd name="T32" fmla="*/ 8 w 11"/>
                <a:gd name="T3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4">
                  <a:moveTo>
                    <a:pt x="8" y="6"/>
                  </a:moveTo>
                  <a:cubicBezTo>
                    <a:pt x="11" y="6"/>
                    <a:pt x="11" y="8"/>
                    <a:pt x="11" y="10"/>
                  </a:cubicBezTo>
                  <a:cubicBezTo>
                    <a:pt x="11" y="12"/>
                    <a:pt x="10" y="14"/>
                    <a:pt x="6" y="14"/>
                  </a:cubicBezTo>
                  <a:cubicBezTo>
                    <a:pt x="2" y="14"/>
                    <a:pt x="0" y="12"/>
                    <a:pt x="0" y="11"/>
                  </a:cubicBezTo>
                  <a:cubicBezTo>
                    <a:pt x="0" y="10"/>
                    <a:pt x="0" y="9"/>
                    <a:pt x="1" y="9"/>
                  </a:cubicBezTo>
                  <a:cubicBezTo>
                    <a:pt x="3" y="9"/>
                    <a:pt x="2" y="12"/>
                    <a:pt x="6" y="12"/>
                  </a:cubicBezTo>
                  <a:cubicBezTo>
                    <a:pt x="7" y="12"/>
                    <a:pt x="8" y="11"/>
                    <a:pt x="8" y="10"/>
                  </a:cubicBezTo>
                  <a:cubicBezTo>
                    <a:pt x="8" y="10"/>
                    <a:pt x="8" y="9"/>
                    <a:pt x="7" y="9"/>
                  </a:cubicBezTo>
                  <a:cubicBezTo>
                    <a:pt x="3" y="8"/>
                    <a:pt x="3" y="8"/>
                    <a:pt x="3" y="8"/>
                  </a:cubicBezTo>
                  <a:cubicBezTo>
                    <a:pt x="0" y="7"/>
                    <a:pt x="0" y="5"/>
                    <a:pt x="0" y="4"/>
                  </a:cubicBezTo>
                  <a:cubicBezTo>
                    <a:pt x="0" y="1"/>
                    <a:pt x="3" y="0"/>
                    <a:pt x="5" y="0"/>
                  </a:cubicBezTo>
                  <a:cubicBezTo>
                    <a:pt x="8" y="0"/>
                    <a:pt x="11" y="1"/>
                    <a:pt x="11" y="3"/>
                  </a:cubicBezTo>
                  <a:cubicBezTo>
                    <a:pt x="11" y="4"/>
                    <a:pt x="10" y="4"/>
                    <a:pt x="9" y="4"/>
                  </a:cubicBezTo>
                  <a:cubicBezTo>
                    <a:pt x="8" y="4"/>
                    <a:pt x="8" y="2"/>
                    <a:pt x="5" y="2"/>
                  </a:cubicBezTo>
                  <a:cubicBezTo>
                    <a:pt x="4" y="2"/>
                    <a:pt x="3" y="3"/>
                    <a:pt x="3" y="4"/>
                  </a:cubicBezTo>
                  <a:cubicBezTo>
                    <a:pt x="3" y="5"/>
                    <a:pt x="4" y="5"/>
                    <a:pt x="5" y="5"/>
                  </a:cubicBezTo>
                  <a:lnTo>
                    <a:pt x="8"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8" name="Freeform 34"/>
            <p:cNvSpPr>
              <a:spLocks/>
            </p:cNvSpPr>
            <p:nvPr userDrawn="1"/>
          </p:nvSpPr>
          <p:spPr bwMode="auto">
            <a:xfrm>
              <a:off x="4881563" y="2017713"/>
              <a:ext cx="66675" cy="58738"/>
            </a:xfrm>
            <a:custGeom>
              <a:avLst/>
              <a:gdLst>
                <a:gd name="T0" fmla="*/ 15 w 17"/>
                <a:gd name="T1" fmla="*/ 13 h 15"/>
                <a:gd name="T2" fmla="*/ 13 w 17"/>
                <a:gd name="T3" fmla="*/ 15 h 15"/>
                <a:gd name="T4" fmla="*/ 11 w 17"/>
                <a:gd name="T5" fmla="*/ 13 h 15"/>
                <a:gd name="T6" fmla="*/ 9 w 17"/>
                <a:gd name="T7" fmla="*/ 5 h 15"/>
                <a:gd name="T8" fmla="*/ 9 w 17"/>
                <a:gd name="T9" fmla="*/ 5 h 15"/>
                <a:gd name="T10" fmla="*/ 7 w 17"/>
                <a:gd name="T11" fmla="*/ 13 h 15"/>
                <a:gd name="T12" fmla="*/ 5 w 17"/>
                <a:gd name="T13" fmla="*/ 15 h 15"/>
                <a:gd name="T14" fmla="*/ 3 w 17"/>
                <a:gd name="T15" fmla="*/ 13 h 15"/>
                <a:gd name="T16" fmla="*/ 0 w 17"/>
                <a:gd name="T17" fmla="*/ 3 h 15"/>
                <a:gd name="T18" fmla="*/ 0 w 17"/>
                <a:gd name="T19" fmla="*/ 2 h 15"/>
                <a:gd name="T20" fmla="*/ 1 w 17"/>
                <a:gd name="T21" fmla="*/ 0 h 15"/>
                <a:gd name="T22" fmla="*/ 3 w 17"/>
                <a:gd name="T23" fmla="*/ 2 h 15"/>
                <a:gd name="T24" fmla="*/ 5 w 17"/>
                <a:gd name="T25" fmla="*/ 11 h 15"/>
                <a:gd name="T26" fmla="*/ 5 w 17"/>
                <a:gd name="T27" fmla="*/ 11 h 15"/>
                <a:gd name="T28" fmla="*/ 7 w 17"/>
                <a:gd name="T29" fmla="*/ 2 h 15"/>
                <a:gd name="T30" fmla="*/ 9 w 17"/>
                <a:gd name="T31" fmla="*/ 0 h 15"/>
                <a:gd name="T32" fmla="*/ 10 w 17"/>
                <a:gd name="T33" fmla="*/ 2 h 15"/>
                <a:gd name="T34" fmla="*/ 13 w 17"/>
                <a:gd name="T35" fmla="*/ 11 h 15"/>
                <a:gd name="T36" fmla="*/ 13 w 17"/>
                <a:gd name="T37" fmla="*/ 11 h 15"/>
                <a:gd name="T38" fmla="*/ 15 w 17"/>
                <a:gd name="T39" fmla="*/ 2 h 15"/>
                <a:gd name="T40" fmla="*/ 16 w 17"/>
                <a:gd name="T41" fmla="*/ 0 h 15"/>
                <a:gd name="T42" fmla="*/ 17 w 17"/>
                <a:gd name="T43" fmla="*/ 2 h 15"/>
                <a:gd name="T44" fmla="*/ 17 w 17"/>
                <a:gd name="T45" fmla="*/ 3 h 15"/>
                <a:gd name="T46" fmla="*/ 15 w 17"/>
                <a:gd name="T4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15">
                  <a:moveTo>
                    <a:pt x="15" y="13"/>
                  </a:moveTo>
                  <a:cubicBezTo>
                    <a:pt x="14" y="14"/>
                    <a:pt x="14" y="15"/>
                    <a:pt x="13" y="15"/>
                  </a:cubicBezTo>
                  <a:cubicBezTo>
                    <a:pt x="11" y="15"/>
                    <a:pt x="11" y="14"/>
                    <a:pt x="11" y="13"/>
                  </a:cubicBezTo>
                  <a:cubicBezTo>
                    <a:pt x="9" y="5"/>
                    <a:pt x="9" y="5"/>
                    <a:pt x="9" y="5"/>
                  </a:cubicBezTo>
                  <a:cubicBezTo>
                    <a:pt x="9" y="5"/>
                    <a:pt x="9" y="5"/>
                    <a:pt x="9" y="5"/>
                  </a:cubicBezTo>
                  <a:cubicBezTo>
                    <a:pt x="7" y="13"/>
                    <a:pt x="7" y="13"/>
                    <a:pt x="7" y="13"/>
                  </a:cubicBezTo>
                  <a:cubicBezTo>
                    <a:pt x="6" y="14"/>
                    <a:pt x="6" y="15"/>
                    <a:pt x="5" y="15"/>
                  </a:cubicBezTo>
                  <a:cubicBezTo>
                    <a:pt x="3" y="15"/>
                    <a:pt x="3" y="14"/>
                    <a:pt x="3" y="13"/>
                  </a:cubicBezTo>
                  <a:cubicBezTo>
                    <a:pt x="0" y="3"/>
                    <a:pt x="0" y="3"/>
                    <a:pt x="0" y="3"/>
                  </a:cubicBezTo>
                  <a:cubicBezTo>
                    <a:pt x="0" y="2"/>
                    <a:pt x="0" y="2"/>
                    <a:pt x="0" y="2"/>
                  </a:cubicBezTo>
                  <a:cubicBezTo>
                    <a:pt x="0" y="1"/>
                    <a:pt x="1" y="0"/>
                    <a:pt x="1" y="0"/>
                  </a:cubicBezTo>
                  <a:cubicBezTo>
                    <a:pt x="2" y="0"/>
                    <a:pt x="3" y="1"/>
                    <a:pt x="3" y="2"/>
                  </a:cubicBezTo>
                  <a:cubicBezTo>
                    <a:pt x="5" y="11"/>
                    <a:pt x="5" y="11"/>
                    <a:pt x="5" y="11"/>
                  </a:cubicBezTo>
                  <a:cubicBezTo>
                    <a:pt x="5" y="11"/>
                    <a:pt x="5" y="11"/>
                    <a:pt x="5" y="11"/>
                  </a:cubicBezTo>
                  <a:cubicBezTo>
                    <a:pt x="7" y="2"/>
                    <a:pt x="7" y="2"/>
                    <a:pt x="7" y="2"/>
                  </a:cubicBezTo>
                  <a:cubicBezTo>
                    <a:pt x="7" y="1"/>
                    <a:pt x="7" y="0"/>
                    <a:pt x="9" y="0"/>
                  </a:cubicBezTo>
                  <a:cubicBezTo>
                    <a:pt x="10" y="0"/>
                    <a:pt x="10" y="1"/>
                    <a:pt x="10" y="2"/>
                  </a:cubicBezTo>
                  <a:cubicBezTo>
                    <a:pt x="13" y="11"/>
                    <a:pt x="13" y="11"/>
                    <a:pt x="13" y="11"/>
                  </a:cubicBezTo>
                  <a:cubicBezTo>
                    <a:pt x="13" y="11"/>
                    <a:pt x="13" y="11"/>
                    <a:pt x="13" y="11"/>
                  </a:cubicBezTo>
                  <a:cubicBezTo>
                    <a:pt x="15" y="2"/>
                    <a:pt x="15" y="2"/>
                    <a:pt x="15" y="2"/>
                  </a:cubicBezTo>
                  <a:cubicBezTo>
                    <a:pt x="15" y="1"/>
                    <a:pt x="15" y="0"/>
                    <a:pt x="16" y="0"/>
                  </a:cubicBezTo>
                  <a:cubicBezTo>
                    <a:pt x="17" y="0"/>
                    <a:pt x="17" y="1"/>
                    <a:pt x="17" y="2"/>
                  </a:cubicBezTo>
                  <a:cubicBezTo>
                    <a:pt x="17" y="2"/>
                    <a:pt x="17" y="2"/>
                    <a:pt x="17" y="3"/>
                  </a:cubicBezTo>
                  <a:lnTo>
                    <a:pt x="15" y="1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9" name="Freeform 35"/>
            <p:cNvSpPr>
              <a:spLocks noEditPoints="1"/>
            </p:cNvSpPr>
            <p:nvPr userDrawn="1"/>
          </p:nvSpPr>
          <p:spPr bwMode="auto">
            <a:xfrm>
              <a:off x="5021263" y="2036763"/>
              <a:ext cx="34925" cy="31750"/>
            </a:xfrm>
            <a:custGeom>
              <a:avLst/>
              <a:gdLst>
                <a:gd name="T0" fmla="*/ 5 w 9"/>
                <a:gd name="T1" fmla="*/ 0 h 8"/>
                <a:gd name="T2" fmla="*/ 2 w 9"/>
                <a:gd name="T3" fmla="*/ 1 h 8"/>
                <a:gd name="T4" fmla="*/ 2 w 9"/>
                <a:gd name="T5" fmla="*/ 7 h 8"/>
                <a:gd name="T6" fmla="*/ 5 w 9"/>
                <a:gd name="T7" fmla="*/ 8 h 8"/>
                <a:gd name="T8" fmla="*/ 7 w 9"/>
                <a:gd name="T9" fmla="*/ 7 h 8"/>
                <a:gd name="T10" fmla="*/ 7 w 9"/>
                <a:gd name="T11" fmla="*/ 1 h 8"/>
                <a:gd name="T12" fmla="*/ 5 w 9"/>
                <a:gd name="T13" fmla="*/ 0 h 8"/>
                <a:gd name="T14" fmla="*/ 6 w 9"/>
                <a:gd name="T15" fmla="*/ 6 h 8"/>
                <a:gd name="T16" fmla="*/ 3 w 9"/>
                <a:gd name="T17" fmla="*/ 6 h 8"/>
                <a:gd name="T18" fmla="*/ 3 w 9"/>
                <a:gd name="T19" fmla="*/ 2 h 8"/>
                <a:gd name="T20" fmla="*/ 6 w 9"/>
                <a:gd name="T21" fmla="*/ 2 h 8"/>
                <a:gd name="T22" fmla="*/ 6 w 9"/>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5" y="0"/>
                  </a:moveTo>
                  <a:cubicBezTo>
                    <a:pt x="4" y="0"/>
                    <a:pt x="3" y="0"/>
                    <a:pt x="2" y="1"/>
                  </a:cubicBezTo>
                  <a:cubicBezTo>
                    <a:pt x="0" y="3"/>
                    <a:pt x="0" y="5"/>
                    <a:pt x="2" y="7"/>
                  </a:cubicBezTo>
                  <a:cubicBezTo>
                    <a:pt x="3" y="7"/>
                    <a:pt x="4" y="8"/>
                    <a:pt x="5" y="8"/>
                  </a:cubicBezTo>
                  <a:cubicBezTo>
                    <a:pt x="6" y="8"/>
                    <a:pt x="7" y="7"/>
                    <a:pt x="7" y="7"/>
                  </a:cubicBezTo>
                  <a:cubicBezTo>
                    <a:pt x="9" y="5"/>
                    <a:pt x="9" y="3"/>
                    <a:pt x="7" y="1"/>
                  </a:cubicBezTo>
                  <a:cubicBezTo>
                    <a:pt x="7" y="0"/>
                    <a:pt x="6" y="0"/>
                    <a:pt x="5" y="0"/>
                  </a:cubicBezTo>
                  <a:close/>
                  <a:moveTo>
                    <a:pt x="6" y="6"/>
                  </a:moveTo>
                  <a:cubicBezTo>
                    <a:pt x="5" y="7"/>
                    <a:pt x="4" y="7"/>
                    <a:pt x="3" y="6"/>
                  </a:cubicBezTo>
                  <a:cubicBezTo>
                    <a:pt x="2" y="5"/>
                    <a:pt x="2" y="3"/>
                    <a:pt x="3" y="2"/>
                  </a:cubicBezTo>
                  <a:cubicBezTo>
                    <a:pt x="4" y="1"/>
                    <a:pt x="5" y="1"/>
                    <a:pt x="6" y="2"/>
                  </a:cubicBezTo>
                  <a:cubicBezTo>
                    <a:pt x="7" y="3"/>
                    <a:pt x="7" y="5"/>
                    <a:pt x="6"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0" name="Freeform 36"/>
            <p:cNvSpPr>
              <a:spLocks noEditPoints="1"/>
            </p:cNvSpPr>
            <p:nvPr userDrawn="1"/>
          </p:nvSpPr>
          <p:spPr bwMode="auto">
            <a:xfrm>
              <a:off x="4948238" y="1960563"/>
              <a:ext cx="180975" cy="184150"/>
            </a:xfrm>
            <a:custGeom>
              <a:avLst/>
              <a:gdLst>
                <a:gd name="T0" fmla="*/ 16 w 47"/>
                <a:gd name="T1" fmla="*/ 17 h 48"/>
                <a:gd name="T2" fmla="*/ 0 w 47"/>
                <a:gd name="T3" fmla="*/ 48 h 48"/>
                <a:gd name="T4" fmla="*/ 31 w 47"/>
                <a:gd name="T5" fmla="*/ 31 h 48"/>
                <a:gd name="T6" fmla="*/ 47 w 47"/>
                <a:gd name="T7" fmla="*/ 0 h 48"/>
                <a:gd name="T8" fmla="*/ 16 w 47"/>
                <a:gd name="T9" fmla="*/ 17 h 48"/>
                <a:gd name="T10" fmla="*/ 27 w 47"/>
                <a:gd name="T11" fmla="*/ 27 h 48"/>
                <a:gd name="T12" fmla="*/ 24 w 47"/>
                <a:gd name="T13" fmla="*/ 29 h 48"/>
                <a:gd name="T14" fmla="*/ 20 w 47"/>
                <a:gd name="T15" fmla="*/ 27 h 48"/>
                <a:gd name="T16" fmla="*/ 20 w 47"/>
                <a:gd name="T17" fmla="*/ 20 h 48"/>
                <a:gd name="T18" fmla="*/ 24 w 47"/>
                <a:gd name="T19" fmla="*/ 19 h 48"/>
                <a:gd name="T20" fmla="*/ 27 w 47"/>
                <a:gd name="T21" fmla="*/ 20 h 48"/>
                <a:gd name="T22" fmla="*/ 27 w 47"/>
                <a:gd name="T23"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8">
                  <a:moveTo>
                    <a:pt x="16" y="17"/>
                  </a:moveTo>
                  <a:cubicBezTo>
                    <a:pt x="0" y="48"/>
                    <a:pt x="0" y="48"/>
                    <a:pt x="0" y="48"/>
                  </a:cubicBezTo>
                  <a:cubicBezTo>
                    <a:pt x="31" y="31"/>
                    <a:pt x="31" y="31"/>
                    <a:pt x="31" y="31"/>
                  </a:cubicBezTo>
                  <a:cubicBezTo>
                    <a:pt x="47" y="0"/>
                    <a:pt x="47" y="0"/>
                    <a:pt x="47" y="0"/>
                  </a:cubicBezTo>
                  <a:lnTo>
                    <a:pt x="16" y="17"/>
                  </a:lnTo>
                  <a:close/>
                  <a:moveTo>
                    <a:pt x="27" y="27"/>
                  </a:moveTo>
                  <a:cubicBezTo>
                    <a:pt x="26" y="28"/>
                    <a:pt x="25" y="29"/>
                    <a:pt x="24" y="29"/>
                  </a:cubicBezTo>
                  <a:cubicBezTo>
                    <a:pt x="22" y="29"/>
                    <a:pt x="21" y="28"/>
                    <a:pt x="20" y="27"/>
                  </a:cubicBezTo>
                  <a:cubicBezTo>
                    <a:pt x="18" y="25"/>
                    <a:pt x="18" y="22"/>
                    <a:pt x="20" y="20"/>
                  </a:cubicBezTo>
                  <a:cubicBezTo>
                    <a:pt x="21" y="19"/>
                    <a:pt x="22" y="19"/>
                    <a:pt x="24" y="19"/>
                  </a:cubicBezTo>
                  <a:cubicBezTo>
                    <a:pt x="25" y="19"/>
                    <a:pt x="26" y="19"/>
                    <a:pt x="27" y="20"/>
                  </a:cubicBezTo>
                  <a:cubicBezTo>
                    <a:pt x="29" y="22"/>
                    <a:pt x="29" y="25"/>
                    <a:pt x="27"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1" name="Rectangle 37"/>
            <p:cNvSpPr>
              <a:spLocks noChangeArrowheads="1"/>
            </p:cNvSpPr>
            <p:nvPr userDrawn="1"/>
          </p:nvSpPr>
          <p:spPr bwMode="auto">
            <a:xfrm>
              <a:off x="4867275" y="2049463"/>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2" name="Freeform 38"/>
            <p:cNvSpPr>
              <a:spLocks/>
            </p:cNvSpPr>
            <p:nvPr userDrawn="1"/>
          </p:nvSpPr>
          <p:spPr bwMode="auto">
            <a:xfrm>
              <a:off x="4916488" y="2160588"/>
              <a:ext cx="12700" cy="15875"/>
            </a:xfrm>
            <a:custGeom>
              <a:avLst/>
              <a:gdLst>
                <a:gd name="T0" fmla="*/ 0 w 8"/>
                <a:gd name="T1" fmla="*/ 10 h 10"/>
                <a:gd name="T2" fmla="*/ 0 w 8"/>
                <a:gd name="T3" fmla="*/ 7 h 10"/>
                <a:gd name="T4" fmla="*/ 5 w 8"/>
                <a:gd name="T5" fmla="*/ 0 h 10"/>
                <a:gd name="T6" fmla="*/ 8 w 8"/>
                <a:gd name="T7" fmla="*/ 3 h 10"/>
                <a:gd name="T8" fmla="*/ 0 w 8"/>
                <a:gd name="T9" fmla="*/ 10 h 10"/>
              </a:gdLst>
              <a:ahLst/>
              <a:cxnLst>
                <a:cxn ang="0">
                  <a:pos x="T0" y="T1"/>
                </a:cxn>
                <a:cxn ang="0">
                  <a:pos x="T2" y="T3"/>
                </a:cxn>
                <a:cxn ang="0">
                  <a:pos x="T4" y="T5"/>
                </a:cxn>
                <a:cxn ang="0">
                  <a:pos x="T6" y="T7"/>
                </a:cxn>
                <a:cxn ang="0">
                  <a:pos x="T8" y="T9"/>
                </a:cxn>
              </a:cxnLst>
              <a:rect l="0" t="0" r="r" b="b"/>
              <a:pathLst>
                <a:path w="8" h="10">
                  <a:moveTo>
                    <a:pt x="0" y="10"/>
                  </a:moveTo>
                  <a:lnTo>
                    <a:pt x="0" y="7"/>
                  </a:lnTo>
                  <a:lnTo>
                    <a:pt x="5" y="0"/>
                  </a:lnTo>
                  <a:lnTo>
                    <a:pt x="8" y="3"/>
                  </a:lnTo>
                  <a:lnTo>
                    <a:pt x="0"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3" name="Rectangle 39"/>
            <p:cNvSpPr>
              <a:spLocks noChangeArrowheads="1"/>
            </p:cNvSpPr>
            <p:nvPr userDrawn="1"/>
          </p:nvSpPr>
          <p:spPr bwMode="auto">
            <a:xfrm>
              <a:off x="5037138" y="2211388"/>
              <a:ext cx="3175"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4" name="Freeform 40"/>
            <p:cNvSpPr>
              <a:spLocks/>
            </p:cNvSpPr>
            <p:nvPr userDrawn="1"/>
          </p:nvSpPr>
          <p:spPr bwMode="auto">
            <a:xfrm>
              <a:off x="5148263" y="2160588"/>
              <a:ext cx="15875" cy="15875"/>
            </a:xfrm>
            <a:custGeom>
              <a:avLst/>
              <a:gdLst>
                <a:gd name="T0" fmla="*/ 8 w 10"/>
                <a:gd name="T1" fmla="*/ 10 h 10"/>
                <a:gd name="T2" fmla="*/ 0 w 10"/>
                <a:gd name="T3" fmla="*/ 3 h 10"/>
                <a:gd name="T4" fmla="*/ 3 w 10"/>
                <a:gd name="T5" fmla="*/ 0 h 10"/>
                <a:gd name="T6" fmla="*/ 10 w 10"/>
                <a:gd name="T7" fmla="*/ 7 h 10"/>
                <a:gd name="T8" fmla="*/ 8 w 10"/>
                <a:gd name="T9" fmla="*/ 10 h 10"/>
              </a:gdLst>
              <a:ahLst/>
              <a:cxnLst>
                <a:cxn ang="0">
                  <a:pos x="T0" y="T1"/>
                </a:cxn>
                <a:cxn ang="0">
                  <a:pos x="T2" y="T3"/>
                </a:cxn>
                <a:cxn ang="0">
                  <a:pos x="T4" y="T5"/>
                </a:cxn>
                <a:cxn ang="0">
                  <a:pos x="T6" y="T7"/>
                </a:cxn>
                <a:cxn ang="0">
                  <a:pos x="T8" y="T9"/>
                </a:cxn>
              </a:cxnLst>
              <a:rect l="0" t="0" r="r" b="b"/>
              <a:pathLst>
                <a:path w="10" h="10">
                  <a:moveTo>
                    <a:pt x="8" y="10"/>
                  </a:moveTo>
                  <a:lnTo>
                    <a:pt x="0" y="3"/>
                  </a:lnTo>
                  <a:lnTo>
                    <a:pt x="3" y="0"/>
                  </a:lnTo>
                  <a:lnTo>
                    <a:pt x="10" y="7"/>
                  </a:lnTo>
                  <a:lnTo>
                    <a:pt x="8"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5" name="Rectangle 41"/>
            <p:cNvSpPr>
              <a:spLocks noChangeArrowheads="1"/>
            </p:cNvSpPr>
            <p:nvPr userDrawn="1"/>
          </p:nvSpPr>
          <p:spPr bwMode="auto">
            <a:xfrm>
              <a:off x="5199063" y="2049463"/>
              <a:ext cx="11113"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6" name="Freeform 42"/>
            <p:cNvSpPr>
              <a:spLocks/>
            </p:cNvSpPr>
            <p:nvPr userDrawn="1"/>
          </p:nvSpPr>
          <p:spPr bwMode="auto">
            <a:xfrm>
              <a:off x="5148263" y="1925638"/>
              <a:ext cx="15875" cy="14288"/>
            </a:xfrm>
            <a:custGeom>
              <a:avLst/>
              <a:gdLst>
                <a:gd name="T0" fmla="*/ 3 w 10"/>
                <a:gd name="T1" fmla="*/ 9 h 9"/>
                <a:gd name="T2" fmla="*/ 0 w 10"/>
                <a:gd name="T3" fmla="*/ 7 h 9"/>
                <a:gd name="T4" fmla="*/ 8 w 10"/>
                <a:gd name="T5" fmla="*/ 0 h 9"/>
                <a:gd name="T6" fmla="*/ 10 w 10"/>
                <a:gd name="T7" fmla="*/ 2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0" y="7"/>
                  </a:lnTo>
                  <a:lnTo>
                    <a:pt x="8" y="0"/>
                  </a:lnTo>
                  <a:lnTo>
                    <a:pt x="10" y="2"/>
                  </a:lnTo>
                  <a:lnTo>
                    <a:pt x="3"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7" name="Rectangle 43"/>
            <p:cNvSpPr>
              <a:spLocks noChangeArrowheads="1"/>
            </p:cNvSpPr>
            <p:nvPr userDrawn="1"/>
          </p:nvSpPr>
          <p:spPr bwMode="auto">
            <a:xfrm>
              <a:off x="5037138" y="1878013"/>
              <a:ext cx="3175" cy="1270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8" name="Freeform 44"/>
            <p:cNvSpPr>
              <a:spLocks/>
            </p:cNvSpPr>
            <p:nvPr userDrawn="1"/>
          </p:nvSpPr>
          <p:spPr bwMode="auto">
            <a:xfrm>
              <a:off x="4916488" y="1925638"/>
              <a:ext cx="12700" cy="14288"/>
            </a:xfrm>
            <a:custGeom>
              <a:avLst/>
              <a:gdLst>
                <a:gd name="T0" fmla="*/ 5 w 8"/>
                <a:gd name="T1" fmla="*/ 9 h 9"/>
                <a:gd name="T2" fmla="*/ 0 w 8"/>
                <a:gd name="T3" fmla="*/ 2 h 9"/>
                <a:gd name="T4" fmla="*/ 0 w 8"/>
                <a:gd name="T5" fmla="*/ 0 h 9"/>
                <a:gd name="T6" fmla="*/ 8 w 8"/>
                <a:gd name="T7" fmla="*/ 7 h 9"/>
                <a:gd name="T8" fmla="*/ 5 w 8"/>
                <a:gd name="T9" fmla="*/ 9 h 9"/>
              </a:gdLst>
              <a:ahLst/>
              <a:cxnLst>
                <a:cxn ang="0">
                  <a:pos x="T0" y="T1"/>
                </a:cxn>
                <a:cxn ang="0">
                  <a:pos x="T2" y="T3"/>
                </a:cxn>
                <a:cxn ang="0">
                  <a:pos x="T4" y="T5"/>
                </a:cxn>
                <a:cxn ang="0">
                  <a:pos x="T6" y="T7"/>
                </a:cxn>
                <a:cxn ang="0">
                  <a:pos x="T8" y="T9"/>
                </a:cxn>
              </a:cxnLst>
              <a:rect l="0" t="0" r="r" b="b"/>
              <a:pathLst>
                <a:path w="8" h="9">
                  <a:moveTo>
                    <a:pt x="5" y="9"/>
                  </a:moveTo>
                  <a:lnTo>
                    <a:pt x="0" y="2"/>
                  </a:lnTo>
                  <a:lnTo>
                    <a:pt x="0" y="0"/>
                  </a:lnTo>
                  <a:lnTo>
                    <a:pt x="8" y="7"/>
                  </a:lnTo>
                  <a:lnTo>
                    <a:pt x="5"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59" name="Group 58"/>
          <p:cNvGrpSpPr/>
          <p:nvPr userDrawn="1"/>
        </p:nvGrpSpPr>
        <p:grpSpPr>
          <a:xfrm>
            <a:off x="5337176" y="1373982"/>
            <a:ext cx="449263" cy="336947"/>
            <a:chOff x="5337175" y="1831975"/>
            <a:chExt cx="449263" cy="449263"/>
          </a:xfrm>
        </p:grpSpPr>
        <p:sp>
          <p:nvSpPr>
            <p:cNvPr id="60" name="Freeform 45"/>
            <p:cNvSpPr>
              <a:spLocks noEditPoints="1"/>
            </p:cNvSpPr>
            <p:nvPr userDrawn="1"/>
          </p:nvSpPr>
          <p:spPr bwMode="auto">
            <a:xfrm>
              <a:off x="5337175" y="1831975"/>
              <a:ext cx="449263" cy="449263"/>
            </a:xfrm>
            <a:custGeom>
              <a:avLst/>
              <a:gdLst>
                <a:gd name="T0" fmla="*/ 58 w 116"/>
                <a:gd name="T1" fmla="*/ 116 h 116"/>
                <a:gd name="T2" fmla="*/ 17 w 116"/>
                <a:gd name="T3" fmla="*/ 99 h 116"/>
                <a:gd name="T4" fmla="*/ 0 w 116"/>
                <a:gd name="T5" fmla="*/ 58 h 116"/>
                <a:gd name="T6" fmla="*/ 17 w 116"/>
                <a:gd name="T7" fmla="*/ 17 h 116"/>
                <a:gd name="T8" fmla="*/ 58 w 116"/>
                <a:gd name="T9" fmla="*/ 0 h 116"/>
                <a:gd name="T10" fmla="*/ 99 w 116"/>
                <a:gd name="T11" fmla="*/ 17 h 116"/>
                <a:gd name="T12" fmla="*/ 116 w 116"/>
                <a:gd name="T13" fmla="*/ 58 h 116"/>
                <a:gd name="T14" fmla="*/ 99 w 116"/>
                <a:gd name="T15" fmla="*/ 99 h 116"/>
                <a:gd name="T16" fmla="*/ 58 w 116"/>
                <a:gd name="T17" fmla="*/ 116 h 116"/>
                <a:gd name="T18" fmla="*/ 58 w 116"/>
                <a:gd name="T19" fmla="*/ 4 h 116"/>
                <a:gd name="T20" fmla="*/ 20 w 116"/>
                <a:gd name="T21" fmla="*/ 20 h 116"/>
                <a:gd name="T22" fmla="*/ 4 w 116"/>
                <a:gd name="T23" fmla="*/ 58 h 116"/>
                <a:gd name="T24" fmla="*/ 20 w 116"/>
                <a:gd name="T25" fmla="*/ 96 h 116"/>
                <a:gd name="T26" fmla="*/ 58 w 116"/>
                <a:gd name="T27" fmla="*/ 112 h 116"/>
                <a:gd name="T28" fmla="*/ 96 w 116"/>
                <a:gd name="T29" fmla="*/ 96 h 116"/>
                <a:gd name="T30" fmla="*/ 112 w 116"/>
                <a:gd name="T31" fmla="*/ 58 h 116"/>
                <a:gd name="T32" fmla="*/ 96 w 116"/>
                <a:gd name="T33" fmla="*/ 20 h 116"/>
                <a:gd name="T34" fmla="*/ 58 w 116"/>
                <a:gd name="T35" fmla="*/ 4 h 116"/>
                <a:gd name="T36" fmla="*/ 58 w 116"/>
                <a:gd name="T37" fmla="*/ 110 h 116"/>
                <a:gd name="T38" fmla="*/ 6 w 116"/>
                <a:gd name="T39" fmla="*/ 58 h 116"/>
                <a:gd name="T40" fmla="*/ 58 w 116"/>
                <a:gd name="T41" fmla="*/ 6 h 116"/>
                <a:gd name="T42" fmla="*/ 110 w 116"/>
                <a:gd name="T43" fmla="*/ 58 h 116"/>
                <a:gd name="T44" fmla="*/ 58 w 116"/>
                <a:gd name="T45" fmla="*/ 110 h 116"/>
                <a:gd name="T46" fmla="*/ 58 w 116"/>
                <a:gd name="T47" fmla="*/ 11 h 116"/>
                <a:gd name="T48" fmla="*/ 11 w 116"/>
                <a:gd name="T49" fmla="*/ 58 h 116"/>
                <a:gd name="T50" fmla="*/ 58 w 116"/>
                <a:gd name="T51" fmla="*/ 105 h 116"/>
                <a:gd name="T52" fmla="*/ 105 w 116"/>
                <a:gd name="T53" fmla="*/ 58 h 116"/>
                <a:gd name="T54" fmla="*/ 58 w 116"/>
                <a:gd name="T55"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 h="116">
                  <a:moveTo>
                    <a:pt x="58" y="116"/>
                  </a:moveTo>
                  <a:cubicBezTo>
                    <a:pt x="42" y="116"/>
                    <a:pt x="28" y="110"/>
                    <a:pt x="17" y="99"/>
                  </a:cubicBezTo>
                  <a:cubicBezTo>
                    <a:pt x="6" y="88"/>
                    <a:pt x="0" y="74"/>
                    <a:pt x="0" y="58"/>
                  </a:cubicBezTo>
                  <a:cubicBezTo>
                    <a:pt x="0" y="43"/>
                    <a:pt x="6" y="28"/>
                    <a:pt x="17" y="17"/>
                  </a:cubicBezTo>
                  <a:cubicBezTo>
                    <a:pt x="28" y="6"/>
                    <a:pt x="42" y="0"/>
                    <a:pt x="58" y="0"/>
                  </a:cubicBezTo>
                  <a:cubicBezTo>
                    <a:pt x="73" y="0"/>
                    <a:pt x="88" y="6"/>
                    <a:pt x="99" y="17"/>
                  </a:cubicBezTo>
                  <a:cubicBezTo>
                    <a:pt x="110" y="28"/>
                    <a:pt x="116" y="43"/>
                    <a:pt x="116" y="58"/>
                  </a:cubicBezTo>
                  <a:cubicBezTo>
                    <a:pt x="116" y="74"/>
                    <a:pt x="110" y="88"/>
                    <a:pt x="99" y="99"/>
                  </a:cubicBezTo>
                  <a:cubicBezTo>
                    <a:pt x="88" y="110"/>
                    <a:pt x="73" y="116"/>
                    <a:pt x="58" y="116"/>
                  </a:cubicBezTo>
                  <a:close/>
                  <a:moveTo>
                    <a:pt x="58" y="4"/>
                  </a:moveTo>
                  <a:cubicBezTo>
                    <a:pt x="44" y="4"/>
                    <a:pt x="30" y="10"/>
                    <a:pt x="20" y="20"/>
                  </a:cubicBezTo>
                  <a:cubicBezTo>
                    <a:pt x="10" y="30"/>
                    <a:pt x="4" y="44"/>
                    <a:pt x="4" y="58"/>
                  </a:cubicBezTo>
                  <a:cubicBezTo>
                    <a:pt x="4" y="72"/>
                    <a:pt x="10" y="86"/>
                    <a:pt x="20" y="96"/>
                  </a:cubicBezTo>
                  <a:cubicBezTo>
                    <a:pt x="30" y="106"/>
                    <a:pt x="44" y="112"/>
                    <a:pt x="58" y="112"/>
                  </a:cubicBezTo>
                  <a:cubicBezTo>
                    <a:pt x="72" y="112"/>
                    <a:pt x="86" y="106"/>
                    <a:pt x="96" y="96"/>
                  </a:cubicBezTo>
                  <a:cubicBezTo>
                    <a:pt x="106" y="86"/>
                    <a:pt x="112" y="72"/>
                    <a:pt x="112" y="58"/>
                  </a:cubicBezTo>
                  <a:cubicBezTo>
                    <a:pt x="112" y="44"/>
                    <a:pt x="106" y="30"/>
                    <a:pt x="96" y="20"/>
                  </a:cubicBezTo>
                  <a:cubicBezTo>
                    <a:pt x="86" y="10"/>
                    <a:pt x="72" y="4"/>
                    <a:pt x="58" y="4"/>
                  </a:cubicBezTo>
                  <a:close/>
                  <a:moveTo>
                    <a:pt x="58" y="110"/>
                  </a:moveTo>
                  <a:cubicBezTo>
                    <a:pt x="29" y="110"/>
                    <a:pt x="6" y="87"/>
                    <a:pt x="6" y="58"/>
                  </a:cubicBezTo>
                  <a:cubicBezTo>
                    <a:pt x="6" y="30"/>
                    <a:pt x="29" y="6"/>
                    <a:pt x="58" y="6"/>
                  </a:cubicBezTo>
                  <a:cubicBezTo>
                    <a:pt x="86" y="6"/>
                    <a:pt x="110" y="30"/>
                    <a:pt x="110" y="58"/>
                  </a:cubicBezTo>
                  <a:cubicBezTo>
                    <a:pt x="110" y="87"/>
                    <a:pt x="86" y="110"/>
                    <a:pt x="58" y="110"/>
                  </a:cubicBezTo>
                  <a:close/>
                  <a:moveTo>
                    <a:pt x="58" y="11"/>
                  </a:moveTo>
                  <a:cubicBezTo>
                    <a:pt x="32" y="11"/>
                    <a:pt x="11" y="32"/>
                    <a:pt x="11" y="58"/>
                  </a:cubicBezTo>
                  <a:cubicBezTo>
                    <a:pt x="11" y="84"/>
                    <a:pt x="32" y="105"/>
                    <a:pt x="58" y="105"/>
                  </a:cubicBezTo>
                  <a:cubicBezTo>
                    <a:pt x="84" y="105"/>
                    <a:pt x="105" y="84"/>
                    <a:pt x="105" y="58"/>
                  </a:cubicBezTo>
                  <a:cubicBezTo>
                    <a:pt x="105" y="32"/>
                    <a:pt x="84" y="11"/>
                    <a:pt x="58"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1" name="Freeform 46"/>
            <p:cNvSpPr>
              <a:spLocks/>
            </p:cNvSpPr>
            <p:nvPr userDrawn="1"/>
          </p:nvSpPr>
          <p:spPr bwMode="auto">
            <a:xfrm>
              <a:off x="5538788" y="1898650"/>
              <a:ext cx="46038" cy="57150"/>
            </a:xfrm>
            <a:custGeom>
              <a:avLst/>
              <a:gdLst>
                <a:gd name="T0" fmla="*/ 0 w 12"/>
                <a:gd name="T1" fmla="*/ 2 h 15"/>
                <a:gd name="T2" fmla="*/ 2 w 12"/>
                <a:gd name="T3" fmla="*/ 0 h 15"/>
                <a:gd name="T4" fmla="*/ 3 w 12"/>
                <a:gd name="T5" fmla="*/ 1 h 15"/>
                <a:gd name="T6" fmla="*/ 9 w 12"/>
                <a:gd name="T7" fmla="*/ 10 h 15"/>
                <a:gd name="T8" fmla="*/ 9 w 12"/>
                <a:gd name="T9" fmla="*/ 10 h 15"/>
                <a:gd name="T10" fmla="*/ 9 w 12"/>
                <a:gd name="T11" fmla="*/ 2 h 15"/>
                <a:gd name="T12" fmla="*/ 11 w 12"/>
                <a:gd name="T13" fmla="*/ 0 h 15"/>
                <a:gd name="T14" fmla="*/ 12 w 12"/>
                <a:gd name="T15" fmla="*/ 2 h 15"/>
                <a:gd name="T16" fmla="*/ 12 w 12"/>
                <a:gd name="T17" fmla="*/ 13 h 15"/>
                <a:gd name="T18" fmla="*/ 10 w 12"/>
                <a:gd name="T19" fmla="*/ 15 h 15"/>
                <a:gd name="T20" fmla="*/ 9 w 12"/>
                <a:gd name="T21" fmla="*/ 14 h 15"/>
                <a:gd name="T22" fmla="*/ 3 w 12"/>
                <a:gd name="T23" fmla="*/ 5 h 15"/>
                <a:gd name="T24" fmla="*/ 3 w 12"/>
                <a:gd name="T25" fmla="*/ 5 h 15"/>
                <a:gd name="T26" fmla="*/ 3 w 12"/>
                <a:gd name="T27" fmla="*/ 14 h 15"/>
                <a:gd name="T28" fmla="*/ 1 w 12"/>
                <a:gd name="T29" fmla="*/ 15 h 15"/>
                <a:gd name="T30" fmla="*/ 0 w 12"/>
                <a:gd name="T31" fmla="*/ 14 h 15"/>
                <a:gd name="T32" fmla="*/ 0 w 12"/>
                <a:gd name="T3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0" y="2"/>
                  </a:moveTo>
                  <a:cubicBezTo>
                    <a:pt x="0" y="1"/>
                    <a:pt x="0" y="0"/>
                    <a:pt x="2" y="0"/>
                  </a:cubicBezTo>
                  <a:cubicBezTo>
                    <a:pt x="2" y="0"/>
                    <a:pt x="3" y="0"/>
                    <a:pt x="3" y="1"/>
                  </a:cubicBezTo>
                  <a:cubicBezTo>
                    <a:pt x="9" y="10"/>
                    <a:pt x="9" y="10"/>
                    <a:pt x="9" y="10"/>
                  </a:cubicBezTo>
                  <a:cubicBezTo>
                    <a:pt x="9" y="10"/>
                    <a:pt x="9" y="10"/>
                    <a:pt x="9" y="10"/>
                  </a:cubicBezTo>
                  <a:cubicBezTo>
                    <a:pt x="9" y="2"/>
                    <a:pt x="9" y="2"/>
                    <a:pt x="9" y="2"/>
                  </a:cubicBezTo>
                  <a:cubicBezTo>
                    <a:pt x="9" y="1"/>
                    <a:pt x="10" y="0"/>
                    <a:pt x="11" y="0"/>
                  </a:cubicBezTo>
                  <a:cubicBezTo>
                    <a:pt x="12" y="0"/>
                    <a:pt x="12" y="1"/>
                    <a:pt x="12" y="2"/>
                  </a:cubicBezTo>
                  <a:cubicBezTo>
                    <a:pt x="12" y="13"/>
                    <a:pt x="12" y="13"/>
                    <a:pt x="12" y="13"/>
                  </a:cubicBezTo>
                  <a:cubicBezTo>
                    <a:pt x="12" y="14"/>
                    <a:pt x="12" y="15"/>
                    <a:pt x="10" y="15"/>
                  </a:cubicBezTo>
                  <a:cubicBezTo>
                    <a:pt x="9" y="15"/>
                    <a:pt x="9" y="15"/>
                    <a:pt x="9" y="14"/>
                  </a:cubicBezTo>
                  <a:cubicBezTo>
                    <a:pt x="3" y="5"/>
                    <a:pt x="3" y="5"/>
                    <a:pt x="3" y="5"/>
                  </a:cubicBezTo>
                  <a:cubicBezTo>
                    <a:pt x="3" y="5"/>
                    <a:pt x="3" y="5"/>
                    <a:pt x="3" y="5"/>
                  </a:cubicBezTo>
                  <a:cubicBezTo>
                    <a:pt x="3" y="14"/>
                    <a:pt x="3" y="14"/>
                    <a:pt x="3" y="14"/>
                  </a:cubicBezTo>
                  <a:cubicBezTo>
                    <a:pt x="3" y="15"/>
                    <a:pt x="2" y="15"/>
                    <a:pt x="1" y="15"/>
                  </a:cubicBezTo>
                  <a:cubicBezTo>
                    <a:pt x="0" y="15"/>
                    <a:pt x="0" y="15"/>
                    <a:pt x="0" y="14"/>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2" name="Freeform 47"/>
            <p:cNvSpPr>
              <a:spLocks/>
            </p:cNvSpPr>
            <p:nvPr userDrawn="1"/>
          </p:nvSpPr>
          <p:spPr bwMode="auto">
            <a:xfrm>
              <a:off x="5676900" y="2025650"/>
              <a:ext cx="42863" cy="53975"/>
            </a:xfrm>
            <a:custGeom>
              <a:avLst/>
              <a:gdLst>
                <a:gd name="T0" fmla="*/ 0 w 11"/>
                <a:gd name="T1" fmla="*/ 2 h 14"/>
                <a:gd name="T2" fmla="*/ 2 w 11"/>
                <a:gd name="T3" fmla="*/ 0 h 14"/>
                <a:gd name="T4" fmla="*/ 10 w 11"/>
                <a:gd name="T5" fmla="*/ 0 h 14"/>
                <a:gd name="T6" fmla="*/ 11 w 11"/>
                <a:gd name="T7" fmla="*/ 1 h 14"/>
                <a:gd name="T8" fmla="*/ 10 w 11"/>
                <a:gd name="T9" fmla="*/ 2 h 14"/>
                <a:gd name="T10" fmla="*/ 3 w 11"/>
                <a:gd name="T11" fmla="*/ 2 h 14"/>
                <a:gd name="T12" fmla="*/ 3 w 11"/>
                <a:gd name="T13" fmla="*/ 5 h 14"/>
                <a:gd name="T14" fmla="*/ 9 w 11"/>
                <a:gd name="T15" fmla="*/ 5 h 14"/>
                <a:gd name="T16" fmla="*/ 10 w 11"/>
                <a:gd name="T17" fmla="*/ 7 h 14"/>
                <a:gd name="T18" fmla="*/ 9 w 11"/>
                <a:gd name="T19" fmla="*/ 8 h 14"/>
                <a:gd name="T20" fmla="*/ 3 w 11"/>
                <a:gd name="T21" fmla="*/ 8 h 14"/>
                <a:gd name="T22" fmla="*/ 3 w 11"/>
                <a:gd name="T23" fmla="*/ 11 h 14"/>
                <a:gd name="T24" fmla="*/ 10 w 11"/>
                <a:gd name="T25" fmla="*/ 11 h 14"/>
                <a:gd name="T26" fmla="*/ 11 w 11"/>
                <a:gd name="T27" fmla="*/ 13 h 14"/>
                <a:gd name="T28" fmla="*/ 10 w 11"/>
                <a:gd name="T29" fmla="*/ 14 h 14"/>
                <a:gd name="T30" fmla="*/ 2 w 11"/>
                <a:gd name="T31" fmla="*/ 14 h 14"/>
                <a:gd name="T32" fmla="*/ 0 w 11"/>
                <a:gd name="T33" fmla="*/ 12 h 14"/>
                <a:gd name="T34" fmla="*/ 0 w 11"/>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0" y="2"/>
                  </a:moveTo>
                  <a:cubicBezTo>
                    <a:pt x="0" y="0"/>
                    <a:pt x="1" y="0"/>
                    <a:pt x="2" y="0"/>
                  </a:cubicBezTo>
                  <a:cubicBezTo>
                    <a:pt x="10" y="0"/>
                    <a:pt x="10" y="0"/>
                    <a:pt x="10" y="0"/>
                  </a:cubicBezTo>
                  <a:cubicBezTo>
                    <a:pt x="11" y="0"/>
                    <a:pt x="11" y="0"/>
                    <a:pt x="11" y="1"/>
                  </a:cubicBezTo>
                  <a:cubicBezTo>
                    <a:pt x="11" y="2"/>
                    <a:pt x="11" y="2"/>
                    <a:pt x="10" y="2"/>
                  </a:cubicBezTo>
                  <a:cubicBezTo>
                    <a:pt x="3" y="2"/>
                    <a:pt x="3" y="2"/>
                    <a:pt x="3" y="2"/>
                  </a:cubicBezTo>
                  <a:cubicBezTo>
                    <a:pt x="3" y="5"/>
                    <a:pt x="3" y="5"/>
                    <a:pt x="3" y="5"/>
                  </a:cubicBezTo>
                  <a:cubicBezTo>
                    <a:pt x="9" y="5"/>
                    <a:pt x="9" y="5"/>
                    <a:pt x="9" y="5"/>
                  </a:cubicBezTo>
                  <a:cubicBezTo>
                    <a:pt x="10" y="5"/>
                    <a:pt x="10" y="6"/>
                    <a:pt x="10" y="7"/>
                  </a:cubicBezTo>
                  <a:cubicBezTo>
                    <a:pt x="10" y="8"/>
                    <a:pt x="10" y="8"/>
                    <a:pt x="9" y="8"/>
                  </a:cubicBezTo>
                  <a:cubicBezTo>
                    <a:pt x="3" y="8"/>
                    <a:pt x="3" y="8"/>
                    <a:pt x="3" y="8"/>
                  </a:cubicBezTo>
                  <a:cubicBezTo>
                    <a:pt x="3" y="11"/>
                    <a:pt x="3" y="11"/>
                    <a:pt x="3" y="11"/>
                  </a:cubicBezTo>
                  <a:cubicBezTo>
                    <a:pt x="10" y="11"/>
                    <a:pt x="10" y="11"/>
                    <a:pt x="10" y="11"/>
                  </a:cubicBezTo>
                  <a:cubicBezTo>
                    <a:pt x="11" y="11"/>
                    <a:pt x="11" y="12"/>
                    <a:pt x="11" y="13"/>
                  </a:cubicBezTo>
                  <a:cubicBezTo>
                    <a:pt x="11" y="14"/>
                    <a:pt x="11" y="14"/>
                    <a:pt x="10" y="14"/>
                  </a:cubicBezTo>
                  <a:cubicBezTo>
                    <a:pt x="2" y="14"/>
                    <a:pt x="2" y="14"/>
                    <a:pt x="2" y="14"/>
                  </a:cubicBezTo>
                  <a:cubicBezTo>
                    <a:pt x="1" y="14"/>
                    <a:pt x="0" y="14"/>
                    <a:pt x="0" y="12"/>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3" name="Freeform 48"/>
            <p:cNvSpPr>
              <a:spLocks/>
            </p:cNvSpPr>
            <p:nvPr userDrawn="1"/>
          </p:nvSpPr>
          <p:spPr bwMode="auto">
            <a:xfrm>
              <a:off x="5538788" y="2152650"/>
              <a:ext cx="46038" cy="58738"/>
            </a:xfrm>
            <a:custGeom>
              <a:avLst/>
              <a:gdLst>
                <a:gd name="T0" fmla="*/ 8 w 12"/>
                <a:gd name="T1" fmla="*/ 7 h 15"/>
                <a:gd name="T2" fmla="*/ 12 w 12"/>
                <a:gd name="T3" fmla="*/ 11 h 15"/>
                <a:gd name="T4" fmla="*/ 6 w 12"/>
                <a:gd name="T5" fmla="*/ 15 h 15"/>
                <a:gd name="T6" fmla="*/ 0 w 12"/>
                <a:gd name="T7" fmla="*/ 12 h 15"/>
                <a:gd name="T8" fmla="*/ 1 w 12"/>
                <a:gd name="T9" fmla="*/ 10 h 15"/>
                <a:gd name="T10" fmla="*/ 6 w 12"/>
                <a:gd name="T11" fmla="*/ 13 h 15"/>
                <a:gd name="T12" fmla="*/ 9 w 12"/>
                <a:gd name="T13" fmla="*/ 11 h 15"/>
                <a:gd name="T14" fmla="*/ 7 w 12"/>
                <a:gd name="T15" fmla="*/ 10 h 15"/>
                <a:gd name="T16" fmla="*/ 4 w 12"/>
                <a:gd name="T17" fmla="*/ 9 h 15"/>
                <a:gd name="T18" fmla="*/ 0 w 12"/>
                <a:gd name="T19" fmla="*/ 5 h 15"/>
                <a:gd name="T20" fmla="*/ 6 w 12"/>
                <a:gd name="T21" fmla="*/ 0 h 15"/>
                <a:gd name="T22" fmla="*/ 11 w 12"/>
                <a:gd name="T23" fmla="*/ 4 h 15"/>
                <a:gd name="T24" fmla="*/ 10 w 12"/>
                <a:gd name="T25" fmla="*/ 5 h 15"/>
                <a:gd name="T26" fmla="*/ 6 w 12"/>
                <a:gd name="T27" fmla="*/ 3 h 15"/>
                <a:gd name="T28" fmla="*/ 3 w 12"/>
                <a:gd name="T29" fmla="*/ 5 h 15"/>
                <a:gd name="T30" fmla="*/ 5 w 12"/>
                <a:gd name="T31" fmla="*/ 6 h 15"/>
                <a:gd name="T32" fmla="*/ 8 w 12"/>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8" y="7"/>
                  </a:moveTo>
                  <a:cubicBezTo>
                    <a:pt x="11" y="7"/>
                    <a:pt x="12" y="9"/>
                    <a:pt x="12" y="11"/>
                  </a:cubicBezTo>
                  <a:cubicBezTo>
                    <a:pt x="12" y="13"/>
                    <a:pt x="10" y="15"/>
                    <a:pt x="6" y="15"/>
                  </a:cubicBezTo>
                  <a:cubicBezTo>
                    <a:pt x="2" y="15"/>
                    <a:pt x="0" y="13"/>
                    <a:pt x="0" y="12"/>
                  </a:cubicBezTo>
                  <a:cubicBezTo>
                    <a:pt x="0" y="11"/>
                    <a:pt x="1" y="10"/>
                    <a:pt x="1" y="10"/>
                  </a:cubicBezTo>
                  <a:cubicBezTo>
                    <a:pt x="3" y="10"/>
                    <a:pt x="3" y="13"/>
                    <a:pt x="6" y="13"/>
                  </a:cubicBezTo>
                  <a:cubicBezTo>
                    <a:pt x="8" y="13"/>
                    <a:pt x="9" y="12"/>
                    <a:pt x="9" y="11"/>
                  </a:cubicBezTo>
                  <a:cubicBezTo>
                    <a:pt x="9" y="11"/>
                    <a:pt x="8" y="10"/>
                    <a:pt x="7" y="10"/>
                  </a:cubicBezTo>
                  <a:cubicBezTo>
                    <a:pt x="4" y="9"/>
                    <a:pt x="4" y="9"/>
                    <a:pt x="4" y="9"/>
                  </a:cubicBezTo>
                  <a:cubicBezTo>
                    <a:pt x="1" y="8"/>
                    <a:pt x="0" y="6"/>
                    <a:pt x="0" y="5"/>
                  </a:cubicBezTo>
                  <a:cubicBezTo>
                    <a:pt x="0" y="2"/>
                    <a:pt x="3" y="0"/>
                    <a:pt x="6" y="0"/>
                  </a:cubicBezTo>
                  <a:cubicBezTo>
                    <a:pt x="8" y="0"/>
                    <a:pt x="11" y="2"/>
                    <a:pt x="11" y="4"/>
                  </a:cubicBezTo>
                  <a:cubicBezTo>
                    <a:pt x="11" y="5"/>
                    <a:pt x="11" y="5"/>
                    <a:pt x="10" y="5"/>
                  </a:cubicBezTo>
                  <a:cubicBezTo>
                    <a:pt x="8" y="5"/>
                    <a:pt x="9" y="3"/>
                    <a:pt x="6" y="3"/>
                  </a:cubicBezTo>
                  <a:cubicBezTo>
                    <a:pt x="4" y="3"/>
                    <a:pt x="3" y="4"/>
                    <a:pt x="3" y="5"/>
                  </a:cubicBezTo>
                  <a:cubicBezTo>
                    <a:pt x="3" y="6"/>
                    <a:pt x="4" y="6"/>
                    <a:pt x="5" y="6"/>
                  </a:cubicBezTo>
                  <a:lnTo>
                    <a:pt x="8"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4" name="Freeform 49"/>
            <p:cNvSpPr>
              <a:spLocks noEditPoints="1"/>
            </p:cNvSpPr>
            <p:nvPr userDrawn="1"/>
          </p:nvSpPr>
          <p:spPr bwMode="auto">
            <a:xfrm>
              <a:off x="5407025" y="2020888"/>
              <a:ext cx="53975" cy="58738"/>
            </a:xfrm>
            <a:custGeom>
              <a:avLst/>
              <a:gdLst>
                <a:gd name="T0" fmla="*/ 7 w 14"/>
                <a:gd name="T1" fmla="*/ 0 h 15"/>
                <a:gd name="T2" fmla="*/ 14 w 14"/>
                <a:gd name="T3" fmla="*/ 8 h 15"/>
                <a:gd name="T4" fmla="*/ 7 w 14"/>
                <a:gd name="T5" fmla="*/ 15 h 15"/>
                <a:gd name="T6" fmla="*/ 0 w 14"/>
                <a:gd name="T7" fmla="*/ 8 h 15"/>
                <a:gd name="T8" fmla="*/ 7 w 14"/>
                <a:gd name="T9" fmla="*/ 0 h 15"/>
                <a:gd name="T10" fmla="*/ 7 w 14"/>
                <a:gd name="T11" fmla="*/ 13 h 15"/>
                <a:gd name="T12" fmla="*/ 11 w 14"/>
                <a:gd name="T13" fmla="*/ 8 h 15"/>
                <a:gd name="T14" fmla="*/ 7 w 14"/>
                <a:gd name="T15" fmla="*/ 3 h 15"/>
                <a:gd name="T16" fmla="*/ 3 w 14"/>
                <a:gd name="T17" fmla="*/ 8 h 15"/>
                <a:gd name="T18" fmla="*/ 7 w 14"/>
                <a:gd name="T1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7" y="0"/>
                  </a:moveTo>
                  <a:cubicBezTo>
                    <a:pt x="12" y="0"/>
                    <a:pt x="14" y="3"/>
                    <a:pt x="14" y="8"/>
                  </a:cubicBezTo>
                  <a:cubicBezTo>
                    <a:pt x="14" y="12"/>
                    <a:pt x="12" y="15"/>
                    <a:pt x="7" y="15"/>
                  </a:cubicBezTo>
                  <a:cubicBezTo>
                    <a:pt x="2" y="15"/>
                    <a:pt x="0" y="12"/>
                    <a:pt x="0" y="8"/>
                  </a:cubicBezTo>
                  <a:cubicBezTo>
                    <a:pt x="0" y="3"/>
                    <a:pt x="3" y="0"/>
                    <a:pt x="7" y="0"/>
                  </a:cubicBezTo>
                  <a:close/>
                  <a:moveTo>
                    <a:pt x="7" y="13"/>
                  </a:moveTo>
                  <a:cubicBezTo>
                    <a:pt x="10" y="13"/>
                    <a:pt x="11" y="10"/>
                    <a:pt x="11" y="8"/>
                  </a:cubicBezTo>
                  <a:cubicBezTo>
                    <a:pt x="11" y="5"/>
                    <a:pt x="10" y="3"/>
                    <a:pt x="7" y="3"/>
                  </a:cubicBezTo>
                  <a:cubicBezTo>
                    <a:pt x="5" y="3"/>
                    <a:pt x="3" y="5"/>
                    <a:pt x="3" y="8"/>
                  </a:cubicBezTo>
                  <a:cubicBezTo>
                    <a:pt x="3" y="10"/>
                    <a:pt x="4" y="13"/>
                    <a:pt x="7" y="1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5" name="Rectangle 50"/>
            <p:cNvSpPr>
              <a:spLocks noChangeArrowheads="1"/>
            </p:cNvSpPr>
            <p:nvPr userDrawn="1"/>
          </p:nvSpPr>
          <p:spPr bwMode="auto">
            <a:xfrm>
              <a:off x="5384800" y="2052638"/>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6" name="Freeform 51"/>
            <p:cNvSpPr>
              <a:spLocks/>
            </p:cNvSpPr>
            <p:nvPr userDrawn="1"/>
          </p:nvSpPr>
          <p:spPr bwMode="auto">
            <a:xfrm>
              <a:off x="5434013" y="2168525"/>
              <a:ext cx="15875" cy="15875"/>
            </a:xfrm>
            <a:custGeom>
              <a:avLst/>
              <a:gdLst>
                <a:gd name="T0" fmla="*/ 3 w 10"/>
                <a:gd name="T1" fmla="*/ 10 h 10"/>
                <a:gd name="T2" fmla="*/ 0 w 10"/>
                <a:gd name="T3" fmla="*/ 7 h 10"/>
                <a:gd name="T4" fmla="*/ 8 w 10"/>
                <a:gd name="T5" fmla="*/ 0 h 10"/>
                <a:gd name="T6" fmla="*/ 10 w 10"/>
                <a:gd name="T7" fmla="*/ 2 h 10"/>
                <a:gd name="T8" fmla="*/ 3 w 10"/>
                <a:gd name="T9" fmla="*/ 10 h 10"/>
              </a:gdLst>
              <a:ahLst/>
              <a:cxnLst>
                <a:cxn ang="0">
                  <a:pos x="T0" y="T1"/>
                </a:cxn>
                <a:cxn ang="0">
                  <a:pos x="T2" y="T3"/>
                </a:cxn>
                <a:cxn ang="0">
                  <a:pos x="T4" y="T5"/>
                </a:cxn>
                <a:cxn ang="0">
                  <a:pos x="T6" y="T7"/>
                </a:cxn>
                <a:cxn ang="0">
                  <a:pos x="T8" y="T9"/>
                </a:cxn>
              </a:cxnLst>
              <a:rect l="0" t="0" r="r" b="b"/>
              <a:pathLst>
                <a:path w="10" h="10">
                  <a:moveTo>
                    <a:pt x="3" y="10"/>
                  </a:moveTo>
                  <a:lnTo>
                    <a:pt x="0" y="7"/>
                  </a:lnTo>
                  <a:lnTo>
                    <a:pt x="8" y="0"/>
                  </a:lnTo>
                  <a:lnTo>
                    <a:pt x="10" y="2"/>
                  </a:lnTo>
                  <a:lnTo>
                    <a:pt x="3"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7" name="Rectangle 52"/>
            <p:cNvSpPr>
              <a:spLocks noChangeArrowheads="1"/>
            </p:cNvSpPr>
            <p:nvPr userDrawn="1"/>
          </p:nvSpPr>
          <p:spPr bwMode="auto">
            <a:xfrm>
              <a:off x="5557838" y="2219325"/>
              <a:ext cx="3175" cy="142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8" name="Freeform 53"/>
            <p:cNvSpPr>
              <a:spLocks/>
            </p:cNvSpPr>
            <p:nvPr userDrawn="1"/>
          </p:nvSpPr>
          <p:spPr bwMode="auto">
            <a:xfrm>
              <a:off x="5673725" y="2168525"/>
              <a:ext cx="15875" cy="15875"/>
            </a:xfrm>
            <a:custGeom>
              <a:avLst/>
              <a:gdLst>
                <a:gd name="T0" fmla="*/ 7 w 10"/>
                <a:gd name="T1" fmla="*/ 10 h 10"/>
                <a:gd name="T2" fmla="*/ 0 w 10"/>
                <a:gd name="T3" fmla="*/ 2 h 10"/>
                <a:gd name="T4" fmla="*/ 2 w 10"/>
                <a:gd name="T5" fmla="*/ 0 h 10"/>
                <a:gd name="T6" fmla="*/ 10 w 10"/>
                <a:gd name="T7" fmla="*/ 7 h 10"/>
                <a:gd name="T8" fmla="*/ 7 w 10"/>
                <a:gd name="T9" fmla="*/ 10 h 10"/>
              </a:gdLst>
              <a:ahLst/>
              <a:cxnLst>
                <a:cxn ang="0">
                  <a:pos x="T0" y="T1"/>
                </a:cxn>
                <a:cxn ang="0">
                  <a:pos x="T2" y="T3"/>
                </a:cxn>
                <a:cxn ang="0">
                  <a:pos x="T4" y="T5"/>
                </a:cxn>
                <a:cxn ang="0">
                  <a:pos x="T6" y="T7"/>
                </a:cxn>
                <a:cxn ang="0">
                  <a:pos x="T8" y="T9"/>
                </a:cxn>
              </a:cxnLst>
              <a:rect l="0" t="0" r="r" b="b"/>
              <a:pathLst>
                <a:path w="10" h="10">
                  <a:moveTo>
                    <a:pt x="7" y="10"/>
                  </a:moveTo>
                  <a:lnTo>
                    <a:pt x="0" y="2"/>
                  </a:lnTo>
                  <a:lnTo>
                    <a:pt x="2" y="0"/>
                  </a:lnTo>
                  <a:lnTo>
                    <a:pt x="10" y="7"/>
                  </a:lnTo>
                  <a:lnTo>
                    <a:pt x="7"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9" name="Rectangle 54"/>
            <p:cNvSpPr>
              <a:spLocks noChangeArrowheads="1"/>
            </p:cNvSpPr>
            <p:nvPr userDrawn="1"/>
          </p:nvSpPr>
          <p:spPr bwMode="auto">
            <a:xfrm>
              <a:off x="5724525" y="2052638"/>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0" name="Freeform 55"/>
            <p:cNvSpPr>
              <a:spLocks/>
            </p:cNvSpPr>
            <p:nvPr userDrawn="1"/>
          </p:nvSpPr>
          <p:spPr bwMode="auto">
            <a:xfrm>
              <a:off x="5673725" y="1928813"/>
              <a:ext cx="15875" cy="11113"/>
            </a:xfrm>
            <a:custGeom>
              <a:avLst/>
              <a:gdLst>
                <a:gd name="T0" fmla="*/ 2 w 10"/>
                <a:gd name="T1" fmla="*/ 7 h 7"/>
                <a:gd name="T2" fmla="*/ 0 w 10"/>
                <a:gd name="T3" fmla="*/ 7 h 7"/>
                <a:gd name="T4" fmla="*/ 7 w 10"/>
                <a:gd name="T5" fmla="*/ 0 h 7"/>
                <a:gd name="T6" fmla="*/ 10 w 10"/>
                <a:gd name="T7" fmla="*/ 3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lnTo>
                    <a:pt x="0" y="7"/>
                  </a:lnTo>
                  <a:lnTo>
                    <a:pt x="7" y="0"/>
                  </a:lnTo>
                  <a:lnTo>
                    <a:pt x="10" y="3"/>
                  </a:lnTo>
                  <a:lnTo>
                    <a:pt x="2"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1" name="Rectangle 56"/>
            <p:cNvSpPr>
              <a:spLocks noChangeArrowheads="1"/>
            </p:cNvSpPr>
            <p:nvPr userDrawn="1"/>
          </p:nvSpPr>
          <p:spPr bwMode="auto">
            <a:xfrm>
              <a:off x="5557838" y="1878013"/>
              <a:ext cx="3175" cy="158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2" name="Freeform 57"/>
            <p:cNvSpPr>
              <a:spLocks/>
            </p:cNvSpPr>
            <p:nvPr userDrawn="1"/>
          </p:nvSpPr>
          <p:spPr bwMode="auto">
            <a:xfrm>
              <a:off x="5434013" y="1928813"/>
              <a:ext cx="15875" cy="11113"/>
            </a:xfrm>
            <a:custGeom>
              <a:avLst/>
              <a:gdLst>
                <a:gd name="T0" fmla="*/ 8 w 10"/>
                <a:gd name="T1" fmla="*/ 7 h 7"/>
                <a:gd name="T2" fmla="*/ 0 w 10"/>
                <a:gd name="T3" fmla="*/ 3 h 7"/>
                <a:gd name="T4" fmla="*/ 3 w 10"/>
                <a:gd name="T5" fmla="*/ 0 h 7"/>
                <a:gd name="T6" fmla="*/ 10 w 10"/>
                <a:gd name="T7" fmla="*/ 7 h 7"/>
                <a:gd name="T8" fmla="*/ 8 w 10"/>
                <a:gd name="T9" fmla="*/ 7 h 7"/>
              </a:gdLst>
              <a:ahLst/>
              <a:cxnLst>
                <a:cxn ang="0">
                  <a:pos x="T0" y="T1"/>
                </a:cxn>
                <a:cxn ang="0">
                  <a:pos x="T2" y="T3"/>
                </a:cxn>
                <a:cxn ang="0">
                  <a:pos x="T4" y="T5"/>
                </a:cxn>
                <a:cxn ang="0">
                  <a:pos x="T6" y="T7"/>
                </a:cxn>
                <a:cxn ang="0">
                  <a:pos x="T8" y="T9"/>
                </a:cxn>
              </a:cxnLst>
              <a:rect l="0" t="0" r="r" b="b"/>
              <a:pathLst>
                <a:path w="10" h="7">
                  <a:moveTo>
                    <a:pt x="8" y="7"/>
                  </a:moveTo>
                  <a:lnTo>
                    <a:pt x="0" y="3"/>
                  </a:lnTo>
                  <a:lnTo>
                    <a:pt x="3" y="0"/>
                  </a:lnTo>
                  <a:lnTo>
                    <a:pt x="10" y="7"/>
                  </a:lnTo>
                  <a:lnTo>
                    <a:pt x="8"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3" name="Freeform 58"/>
            <p:cNvSpPr>
              <a:spLocks noEditPoints="1"/>
            </p:cNvSpPr>
            <p:nvPr userDrawn="1"/>
          </p:nvSpPr>
          <p:spPr bwMode="auto">
            <a:xfrm>
              <a:off x="5541963" y="2041525"/>
              <a:ext cx="34925" cy="30163"/>
            </a:xfrm>
            <a:custGeom>
              <a:avLst/>
              <a:gdLst>
                <a:gd name="T0" fmla="*/ 5 w 9"/>
                <a:gd name="T1" fmla="*/ 0 h 8"/>
                <a:gd name="T2" fmla="*/ 2 w 9"/>
                <a:gd name="T3" fmla="*/ 1 h 8"/>
                <a:gd name="T4" fmla="*/ 2 w 9"/>
                <a:gd name="T5" fmla="*/ 7 h 8"/>
                <a:gd name="T6" fmla="*/ 5 w 9"/>
                <a:gd name="T7" fmla="*/ 8 h 8"/>
                <a:gd name="T8" fmla="*/ 8 w 9"/>
                <a:gd name="T9" fmla="*/ 7 h 8"/>
                <a:gd name="T10" fmla="*/ 8 w 9"/>
                <a:gd name="T11" fmla="*/ 1 h 8"/>
                <a:gd name="T12" fmla="*/ 5 w 9"/>
                <a:gd name="T13" fmla="*/ 0 h 8"/>
                <a:gd name="T14" fmla="*/ 7 w 9"/>
                <a:gd name="T15" fmla="*/ 6 h 8"/>
                <a:gd name="T16" fmla="*/ 3 w 9"/>
                <a:gd name="T17" fmla="*/ 6 h 8"/>
                <a:gd name="T18" fmla="*/ 3 w 9"/>
                <a:gd name="T19" fmla="*/ 2 h 8"/>
                <a:gd name="T20" fmla="*/ 7 w 9"/>
                <a:gd name="T21" fmla="*/ 2 h 8"/>
                <a:gd name="T22" fmla="*/ 7 w 9"/>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5" y="0"/>
                  </a:moveTo>
                  <a:cubicBezTo>
                    <a:pt x="4" y="0"/>
                    <a:pt x="3" y="0"/>
                    <a:pt x="2" y="1"/>
                  </a:cubicBezTo>
                  <a:cubicBezTo>
                    <a:pt x="0" y="3"/>
                    <a:pt x="0" y="5"/>
                    <a:pt x="2" y="7"/>
                  </a:cubicBezTo>
                  <a:cubicBezTo>
                    <a:pt x="3" y="8"/>
                    <a:pt x="4" y="8"/>
                    <a:pt x="5" y="8"/>
                  </a:cubicBezTo>
                  <a:cubicBezTo>
                    <a:pt x="6" y="8"/>
                    <a:pt x="7" y="8"/>
                    <a:pt x="8" y="7"/>
                  </a:cubicBezTo>
                  <a:cubicBezTo>
                    <a:pt x="9" y="5"/>
                    <a:pt x="9" y="3"/>
                    <a:pt x="8" y="1"/>
                  </a:cubicBezTo>
                  <a:cubicBezTo>
                    <a:pt x="7" y="0"/>
                    <a:pt x="6" y="0"/>
                    <a:pt x="5" y="0"/>
                  </a:cubicBezTo>
                  <a:close/>
                  <a:moveTo>
                    <a:pt x="7" y="6"/>
                  </a:moveTo>
                  <a:cubicBezTo>
                    <a:pt x="6" y="7"/>
                    <a:pt x="4" y="7"/>
                    <a:pt x="3" y="6"/>
                  </a:cubicBezTo>
                  <a:cubicBezTo>
                    <a:pt x="2" y="5"/>
                    <a:pt x="2" y="3"/>
                    <a:pt x="3" y="2"/>
                  </a:cubicBezTo>
                  <a:cubicBezTo>
                    <a:pt x="4" y="1"/>
                    <a:pt x="6" y="1"/>
                    <a:pt x="7" y="2"/>
                  </a:cubicBezTo>
                  <a:cubicBezTo>
                    <a:pt x="8" y="3"/>
                    <a:pt x="8" y="5"/>
                    <a:pt x="7"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4" name="Freeform 59"/>
            <p:cNvSpPr>
              <a:spLocks noEditPoints="1"/>
            </p:cNvSpPr>
            <p:nvPr userDrawn="1"/>
          </p:nvSpPr>
          <p:spPr bwMode="auto">
            <a:xfrm>
              <a:off x="5468938" y="1963738"/>
              <a:ext cx="185738" cy="185738"/>
            </a:xfrm>
            <a:custGeom>
              <a:avLst/>
              <a:gdLst>
                <a:gd name="T0" fmla="*/ 17 w 48"/>
                <a:gd name="T1" fmla="*/ 17 h 48"/>
                <a:gd name="T2" fmla="*/ 17 w 48"/>
                <a:gd name="T3" fmla="*/ 17 h 48"/>
                <a:gd name="T4" fmla="*/ 0 w 48"/>
                <a:gd name="T5" fmla="*/ 48 h 48"/>
                <a:gd name="T6" fmla="*/ 31 w 48"/>
                <a:gd name="T7" fmla="*/ 31 h 48"/>
                <a:gd name="T8" fmla="*/ 31 w 48"/>
                <a:gd name="T9" fmla="*/ 31 h 48"/>
                <a:gd name="T10" fmla="*/ 48 w 48"/>
                <a:gd name="T11" fmla="*/ 0 h 48"/>
                <a:gd name="T12" fmla="*/ 17 w 48"/>
                <a:gd name="T13" fmla="*/ 17 h 48"/>
                <a:gd name="T14" fmla="*/ 28 w 48"/>
                <a:gd name="T15" fmla="*/ 28 h 48"/>
                <a:gd name="T16" fmla="*/ 24 w 48"/>
                <a:gd name="T17" fmla="*/ 29 h 48"/>
                <a:gd name="T18" fmla="*/ 20 w 48"/>
                <a:gd name="T19" fmla="*/ 28 h 48"/>
                <a:gd name="T20" fmla="*/ 20 w 48"/>
                <a:gd name="T21" fmla="*/ 20 h 48"/>
                <a:gd name="T22" fmla="*/ 24 w 48"/>
                <a:gd name="T23" fmla="*/ 19 h 48"/>
                <a:gd name="T24" fmla="*/ 28 w 48"/>
                <a:gd name="T25" fmla="*/ 20 h 48"/>
                <a:gd name="T26" fmla="*/ 28 w 48"/>
                <a:gd name="T2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17" y="17"/>
                  </a:moveTo>
                  <a:cubicBezTo>
                    <a:pt x="17" y="17"/>
                    <a:pt x="17" y="17"/>
                    <a:pt x="17" y="17"/>
                  </a:cubicBezTo>
                  <a:cubicBezTo>
                    <a:pt x="0" y="48"/>
                    <a:pt x="0" y="48"/>
                    <a:pt x="0" y="48"/>
                  </a:cubicBezTo>
                  <a:cubicBezTo>
                    <a:pt x="31" y="31"/>
                    <a:pt x="31" y="31"/>
                    <a:pt x="31" y="31"/>
                  </a:cubicBezTo>
                  <a:cubicBezTo>
                    <a:pt x="31" y="31"/>
                    <a:pt x="31" y="31"/>
                    <a:pt x="31" y="31"/>
                  </a:cubicBezTo>
                  <a:cubicBezTo>
                    <a:pt x="48" y="0"/>
                    <a:pt x="48" y="0"/>
                    <a:pt x="48" y="0"/>
                  </a:cubicBezTo>
                  <a:lnTo>
                    <a:pt x="17" y="17"/>
                  </a:lnTo>
                  <a:close/>
                  <a:moveTo>
                    <a:pt x="28" y="28"/>
                  </a:moveTo>
                  <a:cubicBezTo>
                    <a:pt x="27" y="29"/>
                    <a:pt x="25" y="29"/>
                    <a:pt x="24" y="29"/>
                  </a:cubicBezTo>
                  <a:cubicBezTo>
                    <a:pt x="23" y="29"/>
                    <a:pt x="21" y="29"/>
                    <a:pt x="20" y="28"/>
                  </a:cubicBezTo>
                  <a:cubicBezTo>
                    <a:pt x="18" y="26"/>
                    <a:pt x="18" y="22"/>
                    <a:pt x="20" y="20"/>
                  </a:cubicBezTo>
                  <a:cubicBezTo>
                    <a:pt x="21" y="19"/>
                    <a:pt x="23" y="19"/>
                    <a:pt x="24" y="19"/>
                  </a:cubicBezTo>
                  <a:cubicBezTo>
                    <a:pt x="25" y="19"/>
                    <a:pt x="27" y="19"/>
                    <a:pt x="28" y="20"/>
                  </a:cubicBezTo>
                  <a:cubicBezTo>
                    <a:pt x="30" y="22"/>
                    <a:pt x="30" y="26"/>
                    <a:pt x="28" y="2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75" name="Freeform 60"/>
          <p:cNvSpPr>
            <a:spLocks noEditPoints="1"/>
          </p:cNvSpPr>
          <p:nvPr userDrawn="1"/>
        </p:nvSpPr>
        <p:spPr bwMode="auto">
          <a:xfrm>
            <a:off x="5619750" y="725091"/>
            <a:ext cx="215900" cy="161925"/>
          </a:xfrm>
          <a:custGeom>
            <a:avLst/>
            <a:gdLst>
              <a:gd name="T0" fmla="*/ 47 w 56"/>
              <a:gd name="T1" fmla="*/ 16 h 56"/>
              <a:gd name="T2" fmla="*/ 33 w 56"/>
              <a:gd name="T3" fmla="*/ 6 h 56"/>
              <a:gd name="T4" fmla="*/ 15 w 56"/>
              <a:gd name="T5" fmla="*/ 9 h 56"/>
              <a:gd name="T6" fmla="*/ 5 w 56"/>
              <a:gd name="T7" fmla="*/ 23 h 56"/>
              <a:gd name="T8" fmla="*/ 8 w 56"/>
              <a:gd name="T9" fmla="*/ 40 h 56"/>
              <a:gd name="T10" fmla="*/ 23 w 56"/>
              <a:gd name="T11" fmla="*/ 50 h 56"/>
              <a:gd name="T12" fmla="*/ 40 w 56"/>
              <a:gd name="T13" fmla="*/ 47 h 56"/>
              <a:gd name="T14" fmla="*/ 50 w 56"/>
              <a:gd name="T15" fmla="*/ 33 h 56"/>
              <a:gd name="T16" fmla="*/ 42 w 56"/>
              <a:gd name="T17" fmla="*/ 36 h 56"/>
              <a:gd name="T18" fmla="*/ 41 w 56"/>
              <a:gd name="T19" fmla="*/ 38 h 56"/>
              <a:gd name="T20" fmla="*/ 38 w 56"/>
              <a:gd name="T21" fmla="*/ 40 h 56"/>
              <a:gd name="T22" fmla="*/ 36 w 56"/>
              <a:gd name="T23" fmla="*/ 42 h 56"/>
              <a:gd name="T24" fmla="*/ 35 w 56"/>
              <a:gd name="T25" fmla="*/ 42 h 56"/>
              <a:gd name="T26" fmla="*/ 32 w 56"/>
              <a:gd name="T27" fmla="*/ 44 h 56"/>
              <a:gd name="T28" fmla="*/ 30 w 56"/>
              <a:gd name="T29" fmla="*/ 44 h 56"/>
              <a:gd name="T30" fmla="*/ 29 w 56"/>
              <a:gd name="T31" fmla="*/ 44 h 56"/>
              <a:gd name="T32" fmla="*/ 27 w 56"/>
              <a:gd name="T33" fmla="*/ 44 h 56"/>
              <a:gd name="T34" fmla="*/ 25 w 56"/>
              <a:gd name="T35" fmla="*/ 44 h 56"/>
              <a:gd name="T36" fmla="*/ 23 w 56"/>
              <a:gd name="T37" fmla="*/ 44 h 56"/>
              <a:gd name="T38" fmla="*/ 20 w 56"/>
              <a:gd name="T39" fmla="*/ 42 h 56"/>
              <a:gd name="T40" fmla="*/ 19 w 56"/>
              <a:gd name="T41" fmla="*/ 42 h 56"/>
              <a:gd name="T42" fmla="*/ 17 w 56"/>
              <a:gd name="T43" fmla="*/ 40 h 56"/>
              <a:gd name="T44" fmla="*/ 15 w 56"/>
              <a:gd name="T45" fmla="*/ 38 h 56"/>
              <a:gd name="T46" fmla="*/ 13 w 56"/>
              <a:gd name="T47" fmla="*/ 36 h 56"/>
              <a:gd name="T48" fmla="*/ 12 w 56"/>
              <a:gd name="T49" fmla="*/ 31 h 56"/>
              <a:gd name="T50" fmla="*/ 11 w 56"/>
              <a:gd name="T51" fmla="*/ 30 h 56"/>
              <a:gd name="T52" fmla="*/ 11 w 56"/>
              <a:gd name="T53" fmla="*/ 28 h 56"/>
              <a:gd name="T54" fmla="*/ 11 w 56"/>
              <a:gd name="T55" fmla="*/ 26 h 56"/>
              <a:gd name="T56" fmla="*/ 12 w 56"/>
              <a:gd name="T57" fmla="*/ 24 h 56"/>
              <a:gd name="T58" fmla="*/ 12 w 56"/>
              <a:gd name="T59" fmla="*/ 23 h 56"/>
              <a:gd name="T60" fmla="*/ 13 w 56"/>
              <a:gd name="T61" fmla="*/ 20 h 56"/>
              <a:gd name="T62" fmla="*/ 15 w 56"/>
              <a:gd name="T63" fmla="*/ 18 h 56"/>
              <a:gd name="T64" fmla="*/ 17 w 56"/>
              <a:gd name="T65" fmla="*/ 15 h 56"/>
              <a:gd name="T66" fmla="*/ 19 w 56"/>
              <a:gd name="T67" fmla="*/ 14 h 56"/>
              <a:gd name="T68" fmla="*/ 20 w 56"/>
              <a:gd name="T69" fmla="*/ 13 h 56"/>
              <a:gd name="T70" fmla="*/ 23 w 56"/>
              <a:gd name="T71" fmla="*/ 12 h 56"/>
              <a:gd name="T72" fmla="*/ 24 w 56"/>
              <a:gd name="T73" fmla="*/ 12 h 56"/>
              <a:gd name="T74" fmla="*/ 26 w 56"/>
              <a:gd name="T75" fmla="*/ 12 h 56"/>
              <a:gd name="T76" fmla="*/ 28 w 56"/>
              <a:gd name="T77" fmla="*/ 11 h 56"/>
              <a:gd name="T78" fmla="*/ 30 w 56"/>
              <a:gd name="T79" fmla="*/ 12 h 56"/>
              <a:gd name="T80" fmla="*/ 32 w 56"/>
              <a:gd name="T81" fmla="*/ 12 h 56"/>
              <a:gd name="T82" fmla="*/ 33 w 56"/>
              <a:gd name="T83" fmla="*/ 12 h 56"/>
              <a:gd name="T84" fmla="*/ 36 w 56"/>
              <a:gd name="T85" fmla="*/ 14 h 56"/>
              <a:gd name="T86" fmla="*/ 38 w 56"/>
              <a:gd name="T87" fmla="*/ 15 h 56"/>
              <a:gd name="T88" fmla="*/ 40 w 56"/>
              <a:gd name="T89" fmla="*/ 17 h 56"/>
              <a:gd name="T90" fmla="*/ 42 w 56"/>
              <a:gd name="T91" fmla="*/ 19 h 56"/>
              <a:gd name="T92" fmla="*/ 43 w 56"/>
              <a:gd name="T93" fmla="*/ 23 h 56"/>
              <a:gd name="T94" fmla="*/ 44 w 56"/>
              <a:gd name="T95" fmla="*/ 24 h 56"/>
              <a:gd name="T96" fmla="*/ 44 w 56"/>
              <a:gd name="T97" fmla="*/ 25 h 56"/>
              <a:gd name="T98" fmla="*/ 44 w 56"/>
              <a:gd name="T99" fmla="*/ 27 h 56"/>
              <a:gd name="T100" fmla="*/ 44 w 56"/>
              <a:gd name="T101" fmla="*/ 29 h 56"/>
              <a:gd name="T102" fmla="*/ 44 w 56"/>
              <a:gd name="T103" fmla="*/ 31 h 56"/>
              <a:gd name="T104" fmla="*/ 42 w 56"/>
              <a:gd name="T105"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56">
                <a:moveTo>
                  <a:pt x="56" y="33"/>
                </a:moveTo>
                <a:cubicBezTo>
                  <a:pt x="56" y="23"/>
                  <a:pt x="56" y="23"/>
                  <a:pt x="56" y="23"/>
                </a:cubicBezTo>
                <a:cubicBezTo>
                  <a:pt x="50" y="23"/>
                  <a:pt x="50" y="23"/>
                  <a:pt x="50" y="23"/>
                </a:cubicBezTo>
                <a:cubicBezTo>
                  <a:pt x="49" y="20"/>
                  <a:pt x="48" y="18"/>
                  <a:pt x="47" y="16"/>
                </a:cubicBezTo>
                <a:cubicBezTo>
                  <a:pt x="51" y="12"/>
                  <a:pt x="51" y="12"/>
                  <a:pt x="51" y="12"/>
                </a:cubicBezTo>
                <a:cubicBezTo>
                  <a:pt x="44" y="5"/>
                  <a:pt x="44" y="5"/>
                  <a:pt x="44" y="5"/>
                </a:cubicBezTo>
                <a:cubicBezTo>
                  <a:pt x="40" y="9"/>
                  <a:pt x="40" y="9"/>
                  <a:pt x="40" y="9"/>
                </a:cubicBezTo>
                <a:cubicBezTo>
                  <a:pt x="38" y="7"/>
                  <a:pt x="35" y="6"/>
                  <a:pt x="33" y="6"/>
                </a:cubicBezTo>
                <a:cubicBezTo>
                  <a:pt x="33" y="0"/>
                  <a:pt x="33" y="0"/>
                  <a:pt x="33" y="0"/>
                </a:cubicBezTo>
                <a:cubicBezTo>
                  <a:pt x="23" y="0"/>
                  <a:pt x="23" y="0"/>
                  <a:pt x="23" y="0"/>
                </a:cubicBezTo>
                <a:cubicBezTo>
                  <a:pt x="23" y="6"/>
                  <a:pt x="23" y="6"/>
                  <a:pt x="23" y="6"/>
                </a:cubicBezTo>
                <a:cubicBezTo>
                  <a:pt x="20" y="6"/>
                  <a:pt x="18" y="7"/>
                  <a:pt x="15" y="9"/>
                </a:cubicBezTo>
                <a:cubicBezTo>
                  <a:pt x="11" y="5"/>
                  <a:pt x="11" y="5"/>
                  <a:pt x="11" y="5"/>
                </a:cubicBezTo>
                <a:cubicBezTo>
                  <a:pt x="4" y="12"/>
                  <a:pt x="4" y="12"/>
                  <a:pt x="4" y="12"/>
                </a:cubicBezTo>
                <a:cubicBezTo>
                  <a:pt x="8" y="16"/>
                  <a:pt x="8" y="16"/>
                  <a:pt x="8" y="16"/>
                </a:cubicBezTo>
                <a:cubicBezTo>
                  <a:pt x="7" y="18"/>
                  <a:pt x="6" y="20"/>
                  <a:pt x="5" y="23"/>
                </a:cubicBezTo>
                <a:cubicBezTo>
                  <a:pt x="0" y="23"/>
                  <a:pt x="0" y="23"/>
                  <a:pt x="0" y="23"/>
                </a:cubicBezTo>
                <a:cubicBezTo>
                  <a:pt x="0" y="33"/>
                  <a:pt x="0" y="33"/>
                  <a:pt x="0" y="33"/>
                </a:cubicBezTo>
                <a:cubicBezTo>
                  <a:pt x="5" y="33"/>
                  <a:pt x="5" y="33"/>
                  <a:pt x="5" y="33"/>
                </a:cubicBezTo>
                <a:cubicBezTo>
                  <a:pt x="6" y="36"/>
                  <a:pt x="7" y="38"/>
                  <a:pt x="8" y="40"/>
                </a:cubicBezTo>
                <a:cubicBezTo>
                  <a:pt x="4" y="44"/>
                  <a:pt x="4" y="44"/>
                  <a:pt x="4" y="44"/>
                </a:cubicBezTo>
                <a:cubicBezTo>
                  <a:pt x="11" y="51"/>
                  <a:pt x="11" y="51"/>
                  <a:pt x="11" y="51"/>
                </a:cubicBezTo>
                <a:cubicBezTo>
                  <a:pt x="15" y="47"/>
                  <a:pt x="15" y="47"/>
                  <a:pt x="15" y="47"/>
                </a:cubicBezTo>
                <a:cubicBezTo>
                  <a:pt x="18" y="49"/>
                  <a:pt x="20" y="50"/>
                  <a:pt x="23" y="50"/>
                </a:cubicBezTo>
                <a:cubicBezTo>
                  <a:pt x="23" y="56"/>
                  <a:pt x="23" y="56"/>
                  <a:pt x="23" y="56"/>
                </a:cubicBezTo>
                <a:cubicBezTo>
                  <a:pt x="33" y="56"/>
                  <a:pt x="33" y="56"/>
                  <a:pt x="33" y="56"/>
                </a:cubicBezTo>
                <a:cubicBezTo>
                  <a:pt x="33" y="50"/>
                  <a:pt x="33" y="50"/>
                  <a:pt x="33" y="50"/>
                </a:cubicBezTo>
                <a:cubicBezTo>
                  <a:pt x="35" y="50"/>
                  <a:pt x="38" y="49"/>
                  <a:pt x="40" y="47"/>
                </a:cubicBezTo>
                <a:cubicBezTo>
                  <a:pt x="44" y="51"/>
                  <a:pt x="44" y="51"/>
                  <a:pt x="44" y="51"/>
                </a:cubicBezTo>
                <a:cubicBezTo>
                  <a:pt x="51" y="44"/>
                  <a:pt x="51" y="44"/>
                  <a:pt x="51" y="44"/>
                </a:cubicBezTo>
                <a:cubicBezTo>
                  <a:pt x="47" y="40"/>
                  <a:pt x="47" y="40"/>
                  <a:pt x="47" y="40"/>
                </a:cubicBezTo>
                <a:cubicBezTo>
                  <a:pt x="48" y="38"/>
                  <a:pt x="49" y="36"/>
                  <a:pt x="50" y="33"/>
                </a:cubicBezTo>
                <a:lnTo>
                  <a:pt x="56" y="33"/>
                </a:lnTo>
                <a:close/>
                <a:moveTo>
                  <a:pt x="42" y="36"/>
                </a:moveTo>
                <a:cubicBezTo>
                  <a:pt x="42" y="36"/>
                  <a:pt x="42" y="36"/>
                  <a:pt x="42" y="36"/>
                </a:cubicBezTo>
                <a:cubicBezTo>
                  <a:pt x="42" y="36"/>
                  <a:pt x="42" y="36"/>
                  <a:pt x="42" y="36"/>
                </a:cubicBezTo>
                <a:cubicBezTo>
                  <a:pt x="42" y="36"/>
                  <a:pt x="42" y="36"/>
                  <a:pt x="42" y="37"/>
                </a:cubicBezTo>
                <a:cubicBezTo>
                  <a:pt x="42" y="37"/>
                  <a:pt x="42" y="37"/>
                  <a:pt x="42" y="37"/>
                </a:cubicBezTo>
                <a:cubicBezTo>
                  <a:pt x="41" y="37"/>
                  <a:pt x="41" y="38"/>
                  <a:pt x="41" y="38"/>
                </a:cubicBezTo>
                <a:cubicBezTo>
                  <a:pt x="41" y="38"/>
                  <a:pt x="41" y="38"/>
                  <a:pt x="41" y="38"/>
                </a:cubicBezTo>
                <a:cubicBezTo>
                  <a:pt x="40" y="38"/>
                  <a:pt x="40" y="38"/>
                  <a:pt x="40" y="39"/>
                </a:cubicBezTo>
                <a:cubicBezTo>
                  <a:pt x="40" y="39"/>
                  <a:pt x="40" y="39"/>
                  <a:pt x="40" y="39"/>
                </a:cubicBezTo>
                <a:cubicBezTo>
                  <a:pt x="40" y="39"/>
                  <a:pt x="39" y="40"/>
                  <a:pt x="38" y="40"/>
                </a:cubicBezTo>
                <a:cubicBezTo>
                  <a:pt x="38" y="40"/>
                  <a:pt x="38" y="40"/>
                  <a:pt x="38" y="40"/>
                </a:cubicBezTo>
                <a:cubicBezTo>
                  <a:pt x="38" y="41"/>
                  <a:pt x="38" y="41"/>
                  <a:pt x="38" y="41"/>
                </a:cubicBezTo>
                <a:cubicBezTo>
                  <a:pt x="38" y="41"/>
                  <a:pt x="38" y="41"/>
                  <a:pt x="38" y="41"/>
                </a:cubicBezTo>
                <a:cubicBezTo>
                  <a:pt x="37" y="41"/>
                  <a:pt x="37" y="42"/>
                  <a:pt x="36" y="42"/>
                </a:cubicBezTo>
                <a:cubicBezTo>
                  <a:pt x="36" y="42"/>
                  <a:pt x="36" y="42"/>
                  <a:pt x="36" y="42"/>
                </a:cubicBezTo>
                <a:cubicBezTo>
                  <a:pt x="36" y="42"/>
                  <a:pt x="36" y="42"/>
                  <a:pt x="36" y="42"/>
                </a:cubicBezTo>
                <a:cubicBezTo>
                  <a:pt x="36" y="42"/>
                  <a:pt x="36" y="42"/>
                  <a:pt x="36" y="42"/>
                </a:cubicBezTo>
                <a:cubicBezTo>
                  <a:pt x="36" y="42"/>
                  <a:pt x="36" y="42"/>
                  <a:pt x="35" y="42"/>
                </a:cubicBezTo>
                <a:cubicBezTo>
                  <a:pt x="35" y="42"/>
                  <a:pt x="35" y="42"/>
                  <a:pt x="35" y="42"/>
                </a:cubicBezTo>
                <a:cubicBezTo>
                  <a:pt x="34" y="43"/>
                  <a:pt x="34" y="43"/>
                  <a:pt x="33" y="44"/>
                </a:cubicBezTo>
                <a:cubicBezTo>
                  <a:pt x="33" y="44"/>
                  <a:pt x="33" y="44"/>
                  <a:pt x="33" y="44"/>
                </a:cubicBezTo>
                <a:cubicBezTo>
                  <a:pt x="33" y="44"/>
                  <a:pt x="33" y="44"/>
                  <a:pt x="33" y="44"/>
                </a:cubicBezTo>
                <a:cubicBezTo>
                  <a:pt x="32" y="44"/>
                  <a:pt x="32" y="44"/>
                  <a:pt x="32" y="44"/>
                </a:cubicBezTo>
                <a:cubicBezTo>
                  <a:pt x="32" y="44"/>
                  <a:pt x="32" y="44"/>
                  <a:pt x="32" y="44"/>
                </a:cubicBezTo>
                <a:cubicBezTo>
                  <a:pt x="31" y="44"/>
                  <a:pt x="31" y="44"/>
                  <a:pt x="31" y="44"/>
                </a:cubicBezTo>
                <a:cubicBezTo>
                  <a:pt x="31" y="44"/>
                  <a:pt x="31" y="44"/>
                  <a:pt x="31" y="44"/>
                </a:cubicBezTo>
                <a:cubicBezTo>
                  <a:pt x="31" y="44"/>
                  <a:pt x="30" y="44"/>
                  <a:pt x="30" y="44"/>
                </a:cubicBezTo>
                <a:cubicBezTo>
                  <a:pt x="30" y="44"/>
                  <a:pt x="30" y="44"/>
                  <a:pt x="30" y="44"/>
                </a:cubicBezTo>
                <a:cubicBezTo>
                  <a:pt x="30" y="44"/>
                  <a:pt x="30" y="44"/>
                  <a:pt x="29" y="44"/>
                </a:cubicBezTo>
                <a:cubicBezTo>
                  <a:pt x="29" y="44"/>
                  <a:pt x="29" y="44"/>
                  <a:pt x="29" y="44"/>
                </a:cubicBezTo>
                <a:cubicBezTo>
                  <a:pt x="29" y="44"/>
                  <a:pt x="29" y="44"/>
                  <a:pt x="29" y="44"/>
                </a:cubicBezTo>
                <a:cubicBezTo>
                  <a:pt x="29" y="44"/>
                  <a:pt x="29" y="44"/>
                  <a:pt x="28" y="44"/>
                </a:cubicBezTo>
                <a:cubicBezTo>
                  <a:pt x="28" y="44"/>
                  <a:pt x="28" y="44"/>
                  <a:pt x="28" y="44"/>
                </a:cubicBezTo>
                <a:cubicBezTo>
                  <a:pt x="27" y="44"/>
                  <a:pt x="27" y="44"/>
                  <a:pt x="27" y="44"/>
                </a:cubicBezTo>
                <a:cubicBezTo>
                  <a:pt x="27" y="44"/>
                  <a:pt x="27" y="44"/>
                  <a:pt x="27" y="44"/>
                </a:cubicBezTo>
                <a:cubicBezTo>
                  <a:pt x="26" y="44"/>
                  <a:pt x="26" y="44"/>
                  <a:pt x="26" y="44"/>
                </a:cubicBezTo>
                <a:cubicBezTo>
                  <a:pt x="26" y="44"/>
                  <a:pt x="26" y="44"/>
                  <a:pt x="26" y="44"/>
                </a:cubicBezTo>
                <a:cubicBezTo>
                  <a:pt x="26" y="44"/>
                  <a:pt x="25" y="44"/>
                  <a:pt x="25" y="44"/>
                </a:cubicBezTo>
                <a:cubicBezTo>
                  <a:pt x="25" y="44"/>
                  <a:pt x="25" y="44"/>
                  <a:pt x="25" y="44"/>
                </a:cubicBezTo>
                <a:cubicBezTo>
                  <a:pt x="25" y="44"/>
                  <a:pt x="25" y="44"/>
                  <a:pt x="24" y="44"/>
                </a:cubicBezTo>
                <a:cubicBezTo>
                  <a:pt x="24" y="44"/>
                  <a:pt x="24" y="44"/>
                  <a:pt x="24" y="44"/>
                </a:cubicBezTo>
                <a:cubicBezTo>
                  <a:pt x="24" y="44"/>
                  <a:pt x="24" y="44"/>
                  <a:pt x="24" y="44"/>
                </a:cubicBezTo>
                <a:cubicBezTo>
                  <a:pt x="24" y="44"/>
                  <a:pt x="24" y="44"/>
                  <a:pt x="23" y="44"/>
                </a:cubicBezTo>
                <a:cubicBezTo>
                  <a:pt x="23" y="44"/>
                  <a:pt x="23" y="44"/>
                  <a:pt x="23" y="44"/>
                </a:cubicBezTo>
                <a:cubicBezTo>
                  <a:pt x="23" y="44"/>
                  <a:pt x="23" y="44"/>
                  <a:pt x="23" y="44"/>
                </a:cubicBezTo>
                <a:cubicBezTo>
                  <a:pt x="23" y="44"/>
                  <a:pt x="23" y="44"/>
                  <a:pt x="23" y="44"/>
                </a:cubicBezTo>
                <a:cubicBezTo>
                  <a:pt x="22" y="43"/>
                  <a:pt x="21" y="43"/>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8" y="42"/>
                  <a:pt x="18" y="41"/>
                  <a:pt x="17" y="41"/>
                </a:cubicBezTo>
                <a:cubicBezTo>
                  <a:pt x="17" y="41"/>
                  <a:pt x="17" y="41"/>
                  <a:pt x="17" y="41"/>
                </a:cubicBezTo>
                <a:cubicBezTo>
                  <a:pt x="17" y="41"/>
                  <a:pt x="17" y="41"/>
                  <a:pt x="17" y="40"/>
                </a:cubicBezTo>
                <a:cubicBezTo>
                  <a:pt x="17" y="40"/>
                  <a:pt x="17" y="40"/>
                  <a:pt x="17" y="40"/>
                </a:cubicBezTo>
                <a:cubicBezTo>
                  <a:pt x="16" y="40"/>
                  <a:pt x="16" y="39"/>
                  <a:pt x="15" y="39"/>
                </a:cubicBezTo>
                <a:cubicBezTo>
                  <a:pt x="15" y="39"/>
                  <a:pt x="15" y="39"/>
                  <a:pt x="15" y="39"/>
                </a:cubicBezTo>
                <a:cubicBezTo>
                  <a:pt x="15" y="38"/>
                  <a:pt x="15" y="38"/>
                  <a:pt x="15" y="38"/>
                </a:cubicBezTo>
                <a:cubicBezTo>
                  <a:pt x="15" y="38"/>
                  <a:pt x="15" y="38"/>
                  <a:pt x="15" y="38"/>
                </a:cubicBezTo>
                <a:cubicBezTo>
                  <a:pt x="14" y="38"/>
                  <a:pt x="14" y="37"/>
                  <a:pt x="14" y="37"/>
                </a:cubicBezTo>
                <a:cubicBezTo>
                  <a:pt x="14" y="37"/>
                  <a:pt x="14" y="37"/>
                  <a:pt x="14" y="37"/>
                </a:cubicBezTo>
                <a:cubicBezTo>
                  <a:pt x="14" y="36"/>
                  <a:pt x="14" y="36"/>
                  <a:pt x="13" y="36"/>
                </a:cubicBezTo>
                <a:cubicBezTo>
                  <a:pt x="13" y="36"/>
                  <a:pt x="13" y="36"/>
                  <a:pt x="13" y="36"/>
                </a:cubicBezTo>
                <a:cubicBezTo>
                  <a:pt x="13" y="36"/>
                  <a:pt x="13" y="36"/>
                  <a:pt x="13" y="36"/>
                </a:cubicBezTo>
                <a:cubicBezTo>
                  <a:pt x="13" y="34"/>
                  <a:pt x="12" y="33"/>
                  <a:pt x="12" y="32"/>
                </a:cubicBezTo>
                <a:cubicBezTo>
                  <a:pt x="12" y="32"/>
                  <a:pt x="12" y="32"/>
                  <a:pt x="12" y="32"/>
                </a:cubicBezTo>
                <a:cubicBezTo>
                  <a:pt x="12" y="32"/>
                  <a:pt x="12" y="32"/>
                  <a:pt x="12" y="31"/>
                </a:cubicBezTo>
                <a:cubicBezTo>
                  <a:pt x="12" y="31"/>
                  <a:pt x="12" y="31"/>
                  <a:pt x="12" y="31"/>
                </a:cubicBezTo>
                <a:cubicBezTo>
                  <a:pt x="11" y="31"/>
                  <a:pt x="11" y="31"/>
                  <a:pt x="11" y="30"/>
                </a:cubicBezTo>
                <a:cubicBezTo>
                  <a:pt x="11" y="30"/>
                  <a:pt x="11" y="30"/>
                  <a:pt x="11" y="30"/>
                </a:cubicBezTo>
                <a:cubicBezTo>
                  <a:pt x="11" y="30"/>
                  <a:pt x="11" y="30"/>
                  <a:pt x="11" y="30"/>
                </a:cubicBezTo>
                <a:cubicBezTo>
                  <a:pt x="11" y="30"/>
                  <a:pt x="11" y="30"/>
                  <a:pt x="11" y="29"/>
                </a:cubicBezTo>
                <a:cubicBezTo>
                  <a:pt x="11" y="29"/>
                  <a:pt x="11" y="29"/>
                  <a:pt x="11" y="29"/>
                </a:cubicBezTo>
                <a:cubicBezTo>
                  <a:pt x="11" y="29"/>
                  <a:pt x="11" y="29"/>
                  <a:pt x="11" y="29"/>
                </a:cubicBezTo>
                <a:cubicBezTo>
                  <a:pt x="11" y="28"/>
                  <a:pt x="11" y="28"/>
                  <a:pt x="11" y="28"/>
                </a:cubicBezTo>
                <a:cubicBezTo>
                  <a:pt x="11" y="28"/>
                  <a:pt x="11" y="27"/>
                  <a:pt x="11" y="27"/>
                </a:cubicBezTo>
                <a:cubicBezTo>
                  <a:pt x="11" y="27"/>
                  <a:pt x="11" y="27"/>
                  <a:pt x="11" y="27"/>
                </a:cubicBezTo>
                <a:cubicBezTo>
                  <a:pt x="11" y="27"/>
                  <a:pt x="11" y="27"/>
                  <a:pt x="11" y="26"/>
                </a:cubicBezTo>
                <a:cubicBezTo>
                  <a:pt x="11" y="26"/>
                  <a:pt x="11" y="26"/>
                  <a:pt x="11" y="26"/>
                </a:cubicBezTo>
                <a:cubicBezTo>
                  <a:pt x="11" y="26"/>
                  <a:pt x="11" y="26"/>
                  <a:pt x="11" y="25"/>
                </a:cubicBezTo>
                <a:cubicBezTo>
                  <a:pt x="11" y="25"/>
                  <a:pt x="11" y="25"/>
                  <a:pt x="11" y="25"/>
                </a:cubicBezTo>
                <a:cubicBezTo>
                  <a:pt x="11" y="25"/>
                  <a:pt x="11" y="25"/>
                  <a:pt x="12" y="25"/>
                </a:cubicBezTo>
                <a:cubicBezTo>
                  <a:pt x="12" y="25"/>
                  <a:pt x="12" y="25"/>
                  <a:pt x="12" y="24"/>
                </a:cubicBezTo>
                <a:cubicBezTo>
                  <a:pt x="12" y="24"/>
                  <a:pt x="12" y="24"/>
                  <a:pt x="12" y="24"/>
                </a:cubicBezTo>
                <a:cubicBezTo>
                  <a:pt x="12" y="24"/>
                  <a:pt x="12" y="24"/>
                  <a:pt x="12" y="24"/>
                </a:cubicBezTo>
                <a:cubicBezTo>
                  <a:pt x="12" y="23"/>
                  <a:pt x="12" y="23"/>
                  <a:pt x="12" y="23"/>
                </a:cubicBezTo>
                <a:cubicBezTo>
                  <a:pt x="12" y="23"/>
                  <a:pt x="12" y="23"/>
                  <a:pt x="12" y="23"/>
                </a:cubicBezTo>
                <a:cubicBezTo>
                  <a:pt x="12" y="23"/>
                  <a:pt x="12" y="23"/>
                  <a:pt x="12" y="23"/>
                </a:cubicBezTo>
                <a:cubicBezTo>
                  <a:pt x="12" y="22"/>
                  <a:pt x="13" y="21"/>
                  <a:pt x="13" y="20"/>
                </a:cubicBezTo>
                <a:cubicBezTo>
                  <a:pt x="13" y="20"/>
                  <a:pt x="13" y="20"/>
                  <a:pt x="13" y="20"/>
                </a:cubicBezTo>
                <a:cubicBezTo>
                  <a:pt x="13" y="20"/>
                  <a:pt x="13" y="20"/>
                  <a:pt x="13" y="20"/>
                </a:cubicBezTo>
                <a:cubicBezTo>
                  <a:pt x="13" y="20"/>
                  <a:pt x="13" y="20"/>
                  <a:pt x="13" y="20"/>
                </a:cubicBezTo>
                <a:cubicBezTo>
                  <a:pt x="14" y="19"/>
                  <a:pt x="14" y="19"/>
                  <a:pt x="14" y="19"/>
                </a:cubicBezTo>
                <a:cubicBezTo>
                  <a:pt x="14" y="19"/>
                  <a:pt x="14" y="19"/>
                  <a:pt x="14" y="19"/>
                </a:cubicBezTo>
                <a:cubicBezTo>
                  <a:pt x="14" y="19"/>
                  <a:pt x="14" y="18"/>
                  <a:pt x="15" y="18"/>
                </a:cubicBezTo>
                <a:cubicBezTo>
                  <a:pt x="15" y="18"/>
                  <a:pt x="15" y="18"/>
                  <a:pt x="15" y="18"/>
                </a:cubicBezTo>
                <a:cubicBezTo>
                  <a:pt x="15" y="17"/>
                  <a:pt x="15" y="17"/>
                  <a:pt x="15" y="17"/>
                </a:cubicBezTo>
                <a:cubicBezTo>
                  <a:pt x="15" y="17"/>
                  <a:pt x="15" y="17"/>
                  <a:pt x="15" y="17"/>
                </a:cubicBezTo>
                <a:cubicBezTo>
                  <a:pt x="16" y="17"/>
                  <a:pt x="16" y="16"/>
                  <a:pt x="17" y="15"/>
                </a:cubicBezTo>
                <a:cubicBezTo>
                  <a:pt x="17" y="15"/>
                  <a:pt x="17" y="15"/>
                  <a:pt x="17" y="15"/>
                </a:cubicBezTo>
                <a:cubicBezTo>
                  <a:pt x="17" y="15"/>
                  <a:pt x="17" y="15"/>
                  <a:pt x="17" y="15"/>
                </a:cubicBezTo>
                <a:cubicBezTo>
                  <a:pt x="17" y="15"/>
                  <a:pt x="17" y="15"/>
                  <a:pt x="17" y="15"/>
                </a:cubicBezTo>
                <a:cubicBezTo>
                  <a:pt x="18" y="15"/>
                  <a:pt x="18" y="14"/>
                  <a:pt x="19" y="14"/>
                </a:cubicBezTo>
                <a:cubicBezTo>
                  <a:pt x="19" y="14"/>
                  <a:pt x="19" y="14"/>
                  <a:pt x="19" y="14"/>
                </a:cubicBezTo>
                <a:cubicBezTo>
                  <a:pt x="19" y="14"/>
                  <a:pt x="19" y="14"/>
                  <a:pt x="19" y="14"/>
                </a:cubicBezTo>
                <a:cubicBezTo>
                  <a:pt x="19" y="14"/>
                  <a:pt x="19" y="14"/>
                  <a:pt x="19" y="14"/>
                </a:cubicBezTo>
                <a:cubicBezTo>
                  <a:pt x="20" y="14"/>
                  <a:pt x="20" y="13"/>
                  <a:pt x="20" y="13"/>
                </a:cubicBezTo>
                <a:cubicBezTo>
                  <a:pt x="20" y="13"/>
                  <a:pt x="20" y="13"/>
                  <a:pt x="20" y="13"/>
                </a:cubicBezTo>
                <a:cubicBezTo>
                  <a:pt x="21" y="13"/>
                  <a:pt x="22" y="12"/>
                  <a:pt x="23" y="12"/>
                </a:cubicBezTo>
                <a:cubicBezTo>
                  <a:pt x="23" y="12"/>
                  <a:pt x="23" y="12"/>
                  <a:pt x="23" y="12"/>
                </a:cubicBezTo>
                <a:cubicBezTo>
                  <a:pt x="23" y="12"/>
                  <a:pt x="23" y="12"/>
                  <a:pt x="23" y="12"/>
                </a:cubicBezTo>
                <a:cubicBezTo>
                  <a:pt x="23" y="12"/>
                  <a:pt x="23" y="12"/>
                  <a:pt x="23" y="12"/>
                </a:cubicBezTo>
                <a:cubicBezTo>
                  <a:pt x="24" y="12"/>
                  <a:pt x="24" y="12"/>
                  <a:pt x="24" y="12"/>
                </a:cubicBezTo>
                <a:cubicBezTo>
                  <a:pt x="24" y="12"/>
                  <a:pt x="24" y="12"/>
                  <a:pt x="24" y="12"/>
                </a:cubicBezTo>
                <a:cubicBezTo>
                  <a:pt x="24" y="12"/>
                  <a:pt x="24" y="12"/>
                  <a:pt x="24" y="12"/>
                </a:cubicBezTo>
                <a:cubicBezTo>
                  <a:pt x="25" y="12"/>
                  <a:pt x="25" y="12"/>
                  <a:pt x="25" y="12"/>
                </a:cubicBezTo>
                <a:cubicBezTo>
                  <a:pt x="25" y="12"/>
                  <a:pt x="25" y="12"/>
                  <a:pt x="25" y="12"/>
                </a:cubicBezTo>
                <a:cubicBezTo>
                  <a:pt x="25" y="12"/>
                  <a:pt x="26" y="12"/>
                  <a:pt x="26" y="12"/>
                </a:cubicBezTo>
                <a:cubicBezTo>
                  <a:pt x="26" y="12"/>
                  <a:pt x="26" y="12"/>
                  <a:pt x="26" y="12"/>
                </a:cubicBezTo>
                <a:cubicBezTo>
                  <a:pt x="26" y="11"/>
                  <a:pt x="26" y="11"/>
                  <a:pt x="27" y="11"/>
                </a:cubicBezTo>
                <a:cubicBezTo>
                  <a:pt x="27" y="11"/>
                  <a:pt x="27" y="11"/>
                  <a:pt x="27" y="11"/>
                </a:cubicBezTo>
                <a:cubicBezTo>
                  <a:pt x="27" y="11"/>
                  <a:pt x="27" y="11"/>
                  <a:pt x="28" y="11"/>
                </a:cubicBezTo>
                <a:cubicBezTo>
                  <a:pt x="28" y="11"/>
                  <a:pt x="28" y="11"/>
                  <a:pt x="28" y="11"/>
                </a:cubicBezTo>
                <a:cubicBezTo>
                  <a:pt x="29" y="11"/>
                  <a:pt x="29" y="11"/>
                  <a:pt x="29" y="11"/>
                </a:cubicBezTo>
                <a:cubicBezTo>
                  <a:pt x="29" y="11"/>
                  <a:pt x="29" y="11"/>
                  <a:pt x="29" y="12"/>
                </a:cubicBezTo>
                <a:cubicBezTo>
                  <a:pt x="29" y="12"/>
                  <a:pt x="29" y="12"/>
                  <a:pt x="29" y="12"/>
                </a:cubicBezTo>
                <a:cubicBezTo>
                  <a:pt x="30" y="12"/>
                  <a:pt x="30" y="12"/>
                  <a:pt x="30" y="12"/>
                </a:cubicBezTo>
                <a:cubicBezTo>
                  <a:pt x="30" y="12"/>
                  <a:pt x="30" y="12"/>
                  <a:pt x="30" y="12"/>
                </a:cubicBezTo>
                <a:cubicBezTo>
                  <a:pt x="30" y="12"/>
                  <a:pt x="31" y="12"/>
                  <a:pt x="31" y="12"/>
                </a:cubicBezTo>
                <a:cubicBezTo>
                  <a:pt x="31" y="12"/>
                  <a:pt x="31" y="12"/>
                  <a:pt x="31" y="12"/>
                </a:cubicBezTo>
                <a:cubicBezTo>
                  <a:pt x="31" y="12"/>
                  <a:pt x="31" y="12"/>
                  <a:pt x="32" y="12"/>
                </a:cubicBezTo>
                <a:cubicBezTo>
                  <a:pt x="32" y="12"/>
                  <a:pt x="32" y="12"/>
                  <a:pt x="32" y="12"/>
                </a:cubicBezTo>
                <a:cubicBezTo>
                  <a:pt x="32" y="12"/>
                  <a:pt x="32" y="12"/>
                  <a:pt x="33" y="12"/>
                </a:cubicBezTo>
                <a:cubicBezTo>
                  <a:pt x="33" y="12"/>
                  <a:pt x="33" y="12"/>
                  <a:pt x="33" y="12"/>
                </a:cubicBezTo>
                <a:cubicBezTo>
                  <a:pt x="33" y="12"/>
                  <a:pt x="33" y="12"/>
                  <a:pt x="33" y="12"/>
                </a:cubicBezTo>
                <a:cubicBezTo>
                  <a:pt x="34" y="12"/>
                  <a:pt x="34" y="13"/>
                  <a:pt x="35" y="13"/>
                </a:cubicBezTo>
                <a:cubicBezTo>
                  <a:pt x="35" y="13"/>
                  <a:pt x="35" y="13"/>
                  <a:pt x="35" y="13"/>
                </a:cubicBezTo>
                <a:cubicBezTo>
                  <a:pt x="36" y="13"/>
                  <a:pt x="36" y="14"/>
                  <a:pt x="36" y="14"/>
                </a:cubicBezTo>
                <a:cubicBezTo>
                  <a:pt x="36" y="14"/>
                  <a:pt x="36" y="14"/>
                  <a:pt x="36" y="14"/>
                </a:cubicBezTo>
                <a:cubicBezTo>
                  <a:pt x="36" y="14"/>
                  <a:pt x="36" y="14"/>
                  <a:pt x="36" y="14"/>
                </a:cubicBezTo>
                <a:cubicBezTo>
                  <a:pt x="36" y="14"/>
                  <a:pt x="36" y="14"/>
                  <a:pt x="36" y="14"/>
                </a:cubicBezTo>
                <a:cubicBezTo>
                  <a:pt x="37" y="14"/>
                  <a:pt x="37" y="15"/>
                  <a:pt x="38" y="15"/>
                </a:cubicBezTo>
                <a:cubicBezTo>
                  <a:pt x="38" y="15"/>
                  <a:pt x="38" y="15"/>
                  <a:pt x="38" y="15"/>
                </a:cubicBezTo>
                <a:cubicBezTo>
                  <a:pt x="38" y="15"/>
                  <a:pt x="38" y="15"/>
                  <a:pt x="38" y="15"/>
                </a:cubicBezTo>
                <a:cubicBezTo>
                  <a:pt x="38" y="15"/>
                  <a:pt x="38" y="15"/>
                  <a:pt x="38" y="15"/>
                </a:cubicBezTo>
                <a:cubicBezTo>
                  <a:pt x="39" y="16"/>
                  <a:pt x="40" y="17"/>
                  <a:pt x="40" y="17"/>
                </a:cubicBezTo>
                <a:cubicBezTo>
                  <a:pt x="40" y="17"/>
                  <a:pt x="40" y="17"/>
                  <a:pt x="40" y="17"/>
                </a:cubicBezTo>
                <a:cubicBezTo>
                  <a:pt x="40" y="17"/>
                  <a:pt x="40" y="17"/>
                  <a:pt x="41" y="18"/>
                </a:cubicBezTo>
                <a:cubicBezTo>
                  <a:pt x="41" y="18"/>
                  <a:pt x="41" y="18"/>
                  <a:pt x="41" y="18"/>
                </a:cubicBezTo>
                <a:cubicBezTo>
                  <a:pt x="41" y="18"/>
                  <a:pt x="41" y="19"/>
                  <a:pt x="42" y="19"/>
                </a:cubicBezTo>
                <a:cubicBezTo>
                  <a:pt x="42" y="19"/>
                  <a:pt x="42" y="19"/>
                  <a:pt x="42" y="19"/>
                </a:cubicBezTo>
                <a:cubicBezTo>
                  <a:pt x="42" y="19"/>
                  <a:pt x="42" y="19"/>
                  <a:pt x="42" y="20"/>
                </a:cubicBezTo>
                <a:cubicBezTo>
                  <a:pt x="42" y="20"/>
                  <a:pt x="42" y="20"/>
                  <a:pt x="42" y="20"/>
                </a:cubicBezTo>
                <a:cubicBezTo>
                  <a:pt x="42" y="20"/>
                  <a:pt x="42" y="20"/>
                  <a:pt x="42" y="20"/>
                </a:cubicBezTo>
                <a:cubicBezTo>
                  <a:pt x="43" y="21"/>
                  <a:pt x="43" y="22"/>
                  <a:pt x="43" y="23"/>
                </a:cubicBezTo>
                <a:cubicBezTo>
                  <a:pt x="43" y="23"/>
                  <a:pt x="43" y="23"/>
                  <a:pt x="43" y="23"/>
                </a:cubicBezTo>
                <a:cubicBezTo>
                  <a:pt x="43" y="23"/>
                  <a:pt x="43" y="23"/>
                  <a:pt x="43" y="23"/>
                </a:cubicBezTo>
                <a:cubicBezTo>
                  <a:pt x="43" y="23"/>
                  <a:pt x="44" y="23"/>
                  <a:pt x="44" y="24"/>
                </a:cubicBezTo>
                <a:cubicBezTo>
                  <a:pt x="44" y="24"/>
                  <a:pt x="44" y="24"/>
                  <a:pt x="44" y="24"/>
                </a:cubicBezTo>
                <a:cubicBezTo>
                  <a:pt x="44" y="24"/>
                  <a:pt x="44" y="24"/>
                  <a:pt x="44" y="24"/>
                </a:cubicBezTo>
                <a:cubicBezTo>
                  <a:pt x="44" y="25"/>
                  <a:pt x="44" y="25"/>
                  <a:pt x="44" y="25"/>
                </a:cubicBezTo>
                <a:cubicBezTo>
                  <a:pt x="44" y="25"/>
                  <a:pt x="44" y="25"/>
                  <a:pt x="44" y="25"/>
                </a:cubicBezTo>
                <a:cubicBezTo>
                  <a:pt x="44" y="25"/>
                  <a:pt x="44" y="25"/>
                  <a:pt x="44" y="25"/>
                </a:cubicBezTo>
                <a:cubicBezTo>
                  <a:pt x="44" y="26"/>
                  <a:pt x="44" y="26"/>
                  <a:pt x="44" y="26"/>
                </a:cubicBezTo>
                <a:cubicBezTo>
                  <a:pt x="44" y="26"/>
                  <a:pt x="44" y="26"/>
                  <a:pt x="44" y="26"/>
                </a:cubicBezTo>
                <a:cubicBezTo>
                  <a:pt x="44" y="27"/>
                  <a:pt x="44" y="27"/>
                  <a:pt x="44" y="27"/>
                </a:cubicBezTo>
                <a:cubicBezTo>
                  <a:pt x="44" y="27"/>
                  <a:pt x="44" y="27"/>
                  <a:pt x="44" y="27"/>
                </a:cubicBezTo>
                <a:cubicBezTo>
                  <a:pt x="44" y="27"/>
                  <a:pt x="44" y="28"/>
                  <a:pt x="44" y="28"/>
                </a:cubicBezTo>
                <a:cubicBezTo>
                  <a:pt x="44" y="28"/>
                  <a:pt x="44" y="28"/>
                  <a:pt x="44" y="29"/>
                </a:cubicBezTo>
                <a:cubicBezTo>
                  <a:pt x="44" y="29"/>
                  <a:pt x="44" y="29"/>
                  <a:pt x="44" y="29"/>
                </a:cubicBezTo>
                <a:cubicBezTo>
                  <a:pt x="44" y="29"/>
                  <a:pt x="44" y="29"/>
                  <a:pt x="44" y="29"/>
                </a:cubicBezTo>
                <a:cubicBezTo>
                  <a:pt x="44" y="30"/>
                  <a:pt x="44" y="30"/>
                  <a:pt x="44" y="30"/>
                </a:cubicBezTo>
                <a:cubicBezTo>
                  <a:pt x="44" y="30"/>
                  <a:pt x="44" y="30"/>
                  <a:pt x="44" y="30"/>
                </a:cubicBezTo>
                <a:cubicBezTo>
                  <a:pt x="44" y="30"/>
                  <a:pt x="44" y="30"/>
                  <a:pt x="44" y="30"/>
                </a:cubicBezTo>
                <a:cubicBezTo>
                  <a:pt x="44" y="31"/>
                  <a:pt x="44" y="31"/>
                  <a:pt x="44" y="31"/>
                </a:cubicBezTo>
                <a:cubicBezTo>
                  <a:pt x="44" y="31"/>
                  <a:pt x="44" y="31"/>
                  <a:pt x="44" y="31"/>
                </a:cubicBezTo>
                <a:cubicBezTo>
                  <a:pt x="44" y="32"/>
                  <a:pt x="44" y="32"/>
                  <a:pt x="44" y="32"/>
                </a:cubicBezTo>
                <a:cubicBezTo>
                  <a:pt x="44" y="32"/>
                  <a:pt x="44" y="32"/>
                  <a:pt x="44" y="32"/>
                </a:cubicBezTo>
                <a:cubicBezTo>
                  <a:pt x="43" y="33"/>
                  <a:pt x="43" y="34"/>
                  <a:pt x="42" y="3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76" name="Freeform 61"/>
          <p:cNvSpPr>
            <a:spLocks noEditPoints="1"/>
          </p:cNvSpPr>
          <p:nvPr userDrawn="1"/>
        </p:nvSpPr>
        <p:spPr bwMode="auto">
          <a:xfrm>
            <a:off x="5514976" y="989410"/>
            <a:ext cx="301625" cy="286941"/>
          </a:xfrm>
          <a:custGeom>
            <a:avLst/>
            <a:gdLst>
              <a:gd name="T0" fmla="*/ 5 w 78"/>
              <a:gd name="T1" fmla="*/ 58 h 99"/>
              <a:gd name="T2" fmla="*/ 5 w 78"/>
              <a:gd name="T3" fmla="*/ 40 h 99"/>
              <a:gd name="T4" fmla="*/ 23 w 78"/>
              <a:gd name="T5" fmla="*/ 40 h 99"/>
              <a:gd name="T6" fmla="*/ 23 w 78"/>
              <a:gd name="T7" fmla="*/ 58 h 99"/>
              <a:gd name="T8" fmla="*/ 5 w 78"/>
              <a:gd name="T9" fmla="*/ 58 h 99"/>
              <a:gd name="T10" fmla="*/ 27 w 78"/>
              <a:gd name="T11" fmla="*/ 80 h 99"/>
              <a:gd name="T12" fmla="*/ 27 w 78"/>
              <a:gd name="T13" fmla="*/ 71 h 99"/>
              <a:gd name="T14" fmla="*/ 27 w 78"/>
              <a:gd name="T15" fmla="*/ 26 h 99"/>
              <a:gd name="T16" fmla="*/ 27 w 78"/>
              <a:gd name="T17" fmla="*/ 18 h 99"/>
              <a:gd name="T18" fmla="*/ 36 w 78"/>
              <a:gd name="T19" fmla="*/ 18 h 99"/>
              <a:gd name="T20" fmla="*/ 35 w 78"/>
              <a:gd name="T21" fmla="*/ 80 h 99"/>
              <a:gd name="T22" fmla="*/ 27 w 78"/>
              <a:gd name="T23" fmla="*/ 80 h 99"/>
              <a:gd name="T24" fmla="*/ 43 w 78"/>
              <a:gd name="T25" fmla="*/ 96 h 99"/>
              <a:gd name="T26" fmla="*/ 43 w 78"/>
              <a:gd name="T27" fmla="*/ 88 h 99"/>
              <a:gd name="T28" fmla="*/ 43 w 78"/>
              <a:gd name="T29" fmla="*/ 10 h 99"/>
              <a:gd name="T30" fmla="*/ 43 w 78"/>
              <a:gd name="T31" fmla="*/ 2 h 99"/>
              <a:gd name="T32" fmla="*/ 51 w 78"/>
              <a:gd name="T33" fmla="*/ 2 h 99"/>
              <a:gd name="T34" fmla="*/ 52 w 78"/>
              <a:gd name="T35" fmla="*/ 96 h 99"/>
              <a:gd name="T36" fmla="*/ 43 w 78"/>
              <a:gd name="T37" fmla="*/ 9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99">
                <a:moveTo>
                  <a:pt x="5" y="58"/>
                </a:moveTo>
                <a:cubicBezTo>
                  <a:pt x="0" y="53"/>
                  <a:pt x="0" y="45"/>
                  <a:pt x="5" y="40"/>
                </a:cubicBezTo>
                <a:cubicBezTo>
                  <a:pt x="10" y="35"/>
                  <a:pt x="18" y="36"/>
                  <a:pt x="23" y="40"/>
                </a:cubicBezTo>
                <a:cubicBezTo>
                  <a:pt x="28" y="45"/>
                  <a:pt x="28" y="53"/>
                  <a:pt x="23" y="58"/>
                </a:cubicBezTo>
                <a:cubicBezTo>
                  <a:pt x="18" y="63"/>
                  <a:pt x="10" y="63"/>
                  <a:pt x="5" y="58"/>
                </a:cubicBezTo>
                <a:close/>
                <a:moveTo>
                  <a:pt x="27" y="80"/>
                </a:moveTo>
                <a:cubicBezTo>
                  <a:pt x="24" y="77"/>
                  <a:pt x="24" y="74"/>
                  <a:pt x="27" y="71"/>
                </a:cubicBezTo>
                <a:cubicBezTo>
                  <a:pt x="39" y="59"/>
                  <a:pt x="40" y="38"/>
                  <a:pt x="27" y="26"/>
                </a:cubicBezTo>
                <a:cubicBezTo>
                  <a:pt x="25" y="24"/>
                  <a:pt x="25" y="20"/>
                  <a:pt x="27" y="18"/>
                </a:cubicBezTo>
                <a:cubicBezTo>
                  <a:pt x="30" y="15"/>
                  <a:pt x="33" y="15"/>
                  <a:pt x="36" y="18"/>
                </a:cubicBezTo>
                <a:cubicBezTo>
                  <a:pt x="53" y="35"/>
                  <a:pt x="52" y="63"/>
                  <a:pt x="35" y="80"/>
                </a:cubicBezTo>
                <a:cubicBezTo>
                  <a:pt x="33" y="82"/>
                  <a:pt x="29" y="82"/>
                  <a:pt x="27" y="80"/>
                </a:cubicBezTo>
                <a:close/>
                <a:moveTo>
                  <a:pt x="43" y="96"/>
                </a:moveTo>
                <a:cubicBezTo>
                  <a:pt x="41" y="94"/>
                  <a:pt x="41" y="90"/>
                  <a:pt x="43" y="88"/>
                </a:cubicBezTo>
                <a:cubicBezTo>
                  <a:pt x="65" y="67"/>
                  <a:pt x="65" y="32"/>
                  <a:pt x="43" y="10"/>
                </a:cubicBezTo>
                <a:cubicBezTo>
                  <a:pt x="41" y="8"/>
                  <a:pt x="41" y="4"/>
                  <a:pt x="43" y="2"/>
                </a:cubicBezTo>
                <a:cubicBezTo>
                  <a:pt x="45" y="0"/>
                  <a:pt x="49" y="0"/>
                  <a:pt x="51" y="2"/>
                </a:cubicBezTo>
                <a:cubicBezTo>
                  <a:pt x="78" y="28"/>
                  <a:pt x="78" y="70"/>
                  <a:pt x="52" y="96"/>
                </a:cubicBezTo>
                <a:cubicBezTo>
                  <a:pt x="49" y="99"/>
                  <a:pt x="46" y="99"/>
                  <a:pt x="43" y="9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77" name="Freeform 62"/>
          <p:cNvSpPr>
            <a:spLocks/>
          </p:cNvSpPr>
          <p:nvPr userDrawn="1"/>
        </p:nvSpPr>
        <p:spPr bwMode="auto">
          <a:xfrm>
            <a:off x="4078288" y="971550"/>
            <a:ext cx="266700" cy="205979"/>
          </a:xfrm>
          <a:custGeom>
            <a:avLst/>
            <a:gdLst>
              <a:gd name="T0" fmla="*/ 33 w 69"/>
              <a:gd name="T1" fmla="*/ 0 h 71"/>
              <a:gd name="T2" fmla="*/ 69 w 69"/>
              <a:gd name="T3" fmla="*/ 28 h 71"/>
              <a:gd name="T4" fmla="*/ 43 w 69"/>
              <a:gd name="T5" fmla="*/ 60 h 71"/>
              <a:gd name="T6" fmla="*/ 32 w 69"/>
              <a:gd name="T7" fmla="*/ 71 h 71"/>
              <a:gd name="T8" fmla="*/ 23 w 69"/>
              <a:gd name="T9" fmla="*/ 62 h 71"/>
              <a:gd name="T10" fmla="*/ 47 w 69"/>
              <a:gd name="T11" fmla="*/ 28 h 71"/>
              <a:gd name="T12" fmla="*/ 34 w 69"/>
              <a:gd name="T13" fmla="*/ 16 h 71"/>
              <a:gd name="T14" fmla="*/ 9 w 69"/>
              <a:gd name="T15" fmla="*/ 34 h 71"/>
              <a:gd name="T16" fmla="*/ 0 w 69"/>
              <a:gd name="T17" fmla="*/ 26 h 71"/>
              <a:gd name="T18" fmla="*/ 33 w 6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3" y="0"/>
                </a:moveTo>
                <a:cubicBezTo>
                  <a:pt x="51" y="0"/>
                  <a:pt x="69" y="8"/>
                  <a:pt x="69" y="28"/>
                </a:cubicBezTo>
                <a:cubicBezTo>
                  <a:pt x="69" y="46"/>
                  <a:pt x="48" y="53"/>
                  <a:pt x="43" y="60"/>
                </a:cubicBezTo>
                <a:cubicBezTo>
                  <a:pt x="40" y="65"/>
                  <a:pt x="41" y="71"/>
                  <a:pt x="32" y="71"/>
                </a:cubicBezTo>
                <a:cubicBezTo>
                  <a:pt x="26" y="71"/>
                  <a:pt x="23" y="67"/>
                  <a:pt x="23" y="62"/>
                </a:cubicBezTo>
                <a:cubicBezTo>
                  <a:pt x="23" y="45"/>
                  <a:pt x="47" y="42"/>
                  <a:pt x="47" y="28"/>
                </a:cubicBezTo>
                <a:cubicBezTo>
                  <a:pt x="47" y="20"/>
                  <a:pt x="42" y="16"/>
                  <a:pt x="34" y="16"/>
                </a:cubicBezTo>
                <a:cubicBezTo>
                  <a:pt x="16" y="16"/>
                  <a:pt x="23" y="34"/>
                  <a:pt x="9" y="34"/>
                </a:cubicBezTo>
                <a:cubicBezTo>
                  <a:pt x="5" y="34"/>
                  <a:pt x="0" y="31"/>
                  <a:pt x="0" y="26"/>
                </a:cubicBezTo>
                <a:cubicBezTo>
                  <a:pt x="0" y="12"/>
                  <a:pt x="16" y="0"/>
                  <a:pt x="33"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78" name="Oval 63"/>
          <p:cNvSpPr>
            <a:spLocks noChangeArrowheads="1"/>
          </p:cNvSpPr>
          <p:nvPr userDrawn="1"/>
        </p:nvSpPr>
        <p:spPr bwMode="auto">
          <a:xfrm>
            <a:off x="4159250" y="1191817"/>
            <a:ext cx="88900" cy="69056"/>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79" name="Group 78"/>
          <p:cNvGrpSpPr/>
          <p:nvPr userDrawn="1"/>
        </p:nvGrpSpPr>
        <p:grpSpPr>
          <a:xfrm>
            <a:off x="2784475" y="1293019"/>
            <a:ext cx="325438" cy="509588"/>
            <a:chOff x="2784475" y="1724025"/>
            <a:chExt cx="325438" cy="679450"/>
          </a:xfrm>
        </p:grpSpPr>
        <p:sp>
          <p:nvSpPr>
            <p:cNvPr id="80" name="Oval 64"/>
            <p:cNvSpPr>
              <a:spLocks noChangeArrowheads="1"/>
            </p:cNvSpPr>
            <p:nvPr userDrawn="1"/>
          </p:nvSpPr>
          <p:spPr bwMode="auto">
            <a:xfrm>
              <a:off x="2894013" y="1724025"/>
              <a:ext cx="107950" cy="107950"/>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1" name="Line 65"/>
            <p:cNvSpPr>
              <a:spLocks noChangeShapeType="1"/>
            </p:cNvSpPr>
            <p:nvPr userDrawn="1"/>
          </p:nvSpPr>
          <p:spPr bwMode="auto">
            <a:xfrm>
              <a:off x="294798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2" name="Line 66"/>
            <p:cNvSpPr>
              <a:spLocks noChangeShapeType="1"/>
            </p:cNvSpPr>
            <p:nvPr userDrawn="1"/>
          </p:nvSpPr>
          <p:spPr bwMode="auto">
            <a:xfrm>
              <a:off x="294798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3" name="Freeform 67"/>
            <p:cNvSpPr>
              <a:spLocks/>
            </p:cNvSpPr>
            <p:nvPr userDrawn="1"/>
          </p:nvSpPr>
          <p:spPr bwMode="auto">
            <a:xfrm>
              <a:off x="2784475" y="1847850"/>
              <a:ext cx="325438" cy="555625"/>
            </a:xfrm>
            <a:custGeom>
              <a:avLst/>
              <a:gdLst>
                <a:gd name="T0" fmla="*/ 40 w 84"/>
                <a:gd name="T1" fmla="*/ 86 h 144"/>
                <a:gd name="T2" fmla="*/ 40 w 84"/>
                <a:gd name="T3" fmla="*/ 135 h 144"/>
                <a:gd name="T4" fmla="*/ 27 w 84"/>
                <a:gd name="T5" fmla="*/ 135 h 144"/>
                <a:gd name="T6" fmla="*/ 26 w 84"/>
                <a:gd name="T7" fmla="*/ 86 h 144"/>
                <a:gd name="T8" fmla="*/ 9 w 84"/>
                <a:gd name="T9" fmla="*/ 86 h 144"/>
                <a:gd name="T10" fmla="*/ 28 w 84"/>
                <a:gd name="T11" fmla="*/ 20 h 144"/>
                <a:gd name="T12" fmla="*/ 25 w 84"/>
                <a:gd name="T13" fmla="*/ 20 h 144"/>
                <a:gd name="T14" fmla="*/ 14 w 84"/>
                <a:gd name="T15" fmla="*/ 58 h 144"/>
                <a:gd name="T16" fmla="*/ 2 w 84"/>
                <a:gd name="T17" fmla="*/ 54 h 144"/>
                <a:gd name="T18" fmla="*/ 15 w 84"/>
                <a:gd name="T19" fmla="*/ 13 h 144"/>
                <a:gd name="T20" fmla="*/ 32 w 84"/>
                <a:gd name="T21" fmla="*/ 0 h 144"/>
                <a:gd name="T22" fmla="*/ 41 w 84"/>
                <a:gd name="T23" fmla="*/ 0 h 144"/>
                <a:gd name="T24" fmla="*/ 41 w 84"/>
                <a:gd name="T25" fmla="*/ 0 h 144"/>
                <a:gd name="T26" fmla="*/ 51 w 84"/>
                <a:gd name="T27" fmla="*/ 0 h 144"/>
                <a:gd name="T28" fmla="*/ 69 w 84"/>
                <a:gd name="T29" fmla="*/ 13 h 144"/>
                <a:gd name="T30" fmla="*/ 81 w 84"/>
                <a:gd name="T31" fmla="*/ 54 h 144"/>
                <a:gd name="T32" fmla="*/ 70 w 84"/>
                <a:gd name="T33" fmla="*/ 58 h 144"/>
                <a:gd name="T34" fmla="*/ 59 w 84"/>
                <a:gd name="T35" fmla="*/ 20 h 144"/>
                <a:gd name="T36" fmla="*/ 56 w 84"/>
                <a:gd name="T37" fmla="*/ 20 h 144"/>
                <a:gd name="T38" fmla="*/ 75 w 84"/>
                <a:gd name="T39" fmla="*/ 86 h 144"/>
                <a:gd name="T40" fmla="*/ 57 w 84"/>
                <a:gd name="T41" fmla="*/ 86 h 144"/>
                <a:gd name="T42" fmla="*/ 57 w 84"/>
                <a:gd name="T43" fmla="*/ 135 h 144"/>
                <a:gd name="T44" fmla="*/ 44 w 84"/>
                <a:gd name="T45" fmla="*/ 135 h 144"/>
                <a:gd name="T46" fmla="*/ 44 w 84"/>
                <a:gd name="T47" fmla="*/ 86 h 144"/>
                <a:gd name="T48" fmla="*/ 40 w 84"/>
                <a:gd name="T49"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 h="144">
                  <a:moveTo>
                    <a:pt x="40" y="86"/>
                  </a:moveTo>
                  <a:cubicBezTo>
                    <a:pt x="40" y="135"/>
                    <a:pt x="40" y="135"/>
                    <a:pt x="40" y="135"/>
                  </a:cubicBezTo>
                  <a:cubicBezTo>
                    <a:pt x="40" y="144"/>
                    <a:pt x="27" y="144"/>
                    <a:pt x="27" y="135"/>
                  </a:cubicBezTo>
                  <a:cubicBezTo>
                    <a:pt x="26" y="86"/>
                    <a:pt x="26" y="86"/>
                    <a:pt x="26" y="86"/>
                  </a:cubicBezTo>
                  <a:cubicBezTo>
                    <a:pt x="9" y="86"/>
                    <a:pt x="9" y="86"/>
                    <a:pt x="9" y="86"/>
                  </a:cubicBezTo>
                  <a:cubicBezTo>
                    <a:pt x="28" y="20"/>
                    <a:pt x="28" y="20"/>
                    <a:pt x="28" y="20"/>
                  </a:cubicBezTo>
                  <a:cubicBezTo>
                    <a:pt x="25" y="20"/>
                    <a:pt x="25" y="20"/>
                    <a:pt x="25" y="20"/>
                  </a:cubicBezTo>
                  <a:cubicBezTo>
                    <a:pt x="14" y="58"/>
                    <a:pt x="14" y="58"/>
                    <a:pt x="14" y="58"/>
                  </a:cubicBezTo>
                  <a:cubicBezTo>
                    <a:pt x="11" y="66"/>
                    <a:pt x="0" y="63"/>
                    <a:pt x="2" y="54"/>
                  </a:cubicBezTo>
                  <a:cubicBezTo>
                    <a:pt x="15" y="13"/>
                    <a:pt x="15" y="13"/>
                    <a:pt x="15" y="13"/>
                  </a:cubicBezTo>
                  <a:cubicBezTo>
                    <a:pt x="16" y="9"/>
                    <a:pt x="22" y="0"/>
                    <a:pt x="32" y="0"/>
                  </a:cubicBezTo>
                  <a:cubicBezTo>
                    <a:pt x="41" y="0"/>
                    <a:pt x="41" y="0"/>
                    <a:pt x="41" y="0"/>
                  </a:cubicBezTo>
                  <a:cubicBezTo>
                    <a:pt x="41" y="0"/>
                    <a:pt x="41" y="0"/>
                    <a:pt x="41" y="0"/>
                  </a:cubicBezTo>
                  <a:cubicBezTo>
                    <a:pt x="51" y="0"/>
                    <a:pt x="51" y="0"/>
                    <a:pt x="51" y="0"/>
                  </a:cubicBezTo>
                  <a:cubicBezTo>
                    <a:pt x="61" y="0"/>
                    <a:pt x="67" y="9"/>
                    <a:pt x="69" y="13"/>
                  </a:cubicBezTo>
                  <a:cubicBezTo>
                    <a:pt x="81" y="54"/>
                    <a:pt x="81" y="54"/>
                    <a:pt x="81" y="54"/>
                  </a:cubicBezTo>
                  <a:cubicBezTo>
                    <a:pt x="84" y="62"/>
                    <a:pt x="73" y="66"/>
                    <a:pt x="70" y="58"/>
                  </a:cubicBezTo>
                  <a:cubicBezTo>
                    <a:pt x="59" y="20"/>
                    <a:pt x="59" y="20"/>
                    <a:pt x="59" y="20"/>
                  </a:cubicBezTo>
                  <a:cubicBezTo>
                    <a:pt x="56" y="20"/>
                    <a:pt x="56" y="20"/>
                    <a:pt x="56" y="20"/>
                  </a:cubicBezTo>
                  <a:cubicBezTo>
                    <a:pt x="75" y="86"/>
                    <a:pt x="75" y="86"/>
                    <a:pt x="75" y="86"/>
                  </a:cubicBezTo>
                  <a:cubicBezTo>
                    <a:pt x="57" y="86"/>
                    <a:pt x="57" y="86"/>
                    <a:pt x="57" y="86"/>
                  </a:cubicBezTo>
                  <a:cubicBezTo>
                    <a:pt x="57" y="135"/>
                    <a:pt x="57" y="135"/>
                    <a:pt x="57" y="135"/>
                  </a:cubicBezTo>
                  <a:cubicBezTo>
                    <a:pt x="57" y="144"/>
                    <a:pt x="44" y="144"/>
                    <a:pt x="44" y="135"/>
                  </a:cubicBezTo>
                  <a:cubicBezTo>
                    <a:pt x="44" y="86"/>
                    <a:pt x="44" y="86"/>
                    <a:pt x="44" y="86"/>
                  </a:cubicBezTo>
                  <a:lnTo>
                    <a:pt x="40" y="8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84" name="Group 83"/>
          <p:cNvGrpSpPr/>
          <p:nvPr userDrawn="1"/>
        </p:nvGrpSpPr>
        <p:grpSpPr>
          <a:xfrm>
            <a:off x="3194050" y="1293019"/>
            <a:ext cx="255588" cy="513160"/>
            <a:chOff x="3194050" y="1724025"/>
            <a:chExt cx="255588" cy="684213"/>
          </a:xfrm>
        </p:grpSpPr>
        <p:sp>
          <p:nvSpPr>
            <p:cNvPr id="85" name="Freeform 68"/>
            <p:cNvSpPr>
              <a:spLocks/>
            </p:cNvSpPr>
            <p:nvPr userDrawn="1"/>
          </p:nvSpPr>
          <p:spPr bwMode="auto">
            <a:xfrm>
              <a:off x="3194050" y="1847850"/>
              <a:ext cx="255588" cy="560388"/>
            </a:xfrm>
            <a:custGeom>
              <a:avLst/>
              <a:gdLst>
                <a:gd name="T0" fmla="*/ 18 w 66"/>
                <a:gd name="T1" fmla="*/ 0 h 145"/>
                <a:gd name="T2" fmla="*/ 0 w 66"/>
                <a:gd name="T3" fmla="*/ 19 h 145"/>
                <a:gd name="T4" fmla="*/ 0 w 66"/>
                <a:gd name="T5" fmla="*/ 63 h 145"/>
                <a:gd name="T6" fmla="*/ 12 w 66"/>
                <a:gd name="T7" fmla="*/ 63 h 145"/>
                <a:gd name="T8" fmla="*/ 12 w 66"/>
                <a:gd name="T9" fmla="*/ 23 h 145"/>
                <a:gd name="T10" fmla="*/ 15 w 66"/>
                <a:gd name="T11" fmla="*/ 23 h 145"/>
                <a:gd name="T12" fmla="*/ 15 w 66"/>
                <a:gd name="T13" fmla="*/ 133 h 145"/>
                <a:gd name="T14" fmla="*/ 31 w 66"/>
                <a:gd name="T15" fmla="*/ 133 h 145"/>
                <a:gd name="T16" fmla="*/ 31 w 66"/>
                <a:gd name="T17" fmla="*/ 69 h 145"/>
                <a:gd name="T18" fmla="*/ 34 w 66"/>
                <a:gd name="T19" fmla="*/ 69 h 145"/>
                <a:gd name="T20" fmla="*/ 34 w 66"/>
                <a:gd name="T21" fmla="*/ 133 h 145"/>
                <a:gd name="T22" fmla="*/ 51 w 66"/>
                <a:gd name="T23" fmla="*/ 133 h 145"/>
                <a:gd name="T24" fmla="*/ 51 w 66"/>
                <a:gd name="T25" fmla="*/ 23 h 145"/>
                <a:gd name="T26" fmla="*/ 54 w 66"/>
                <a:gd name="T27" fmla="*/ 23 h 145"/>
                <a:gd name="T28" fmla="*/ 54 w 66"/>
                <a:gd name="T29" fmla="*/ 63 h 145"/>
                <a:gd name="T30" fmla="*/ 66 w 66"/>
                <a:gd name="T31" fmla="*/ 63 h 145"/>
                <a:gd name="T32" fmla="*/ 66 w 66"/>
                <a:gd name="T33" fmla="*/ 19 h 145"/>
                <a:gd name="T34" fmla="*/ 48 w 66"/>
                <a:gd name="T35" fmla="*/ 0 h 145"/>
                <a:gd name="T36" fmla="*/ 18 w 66"/>
                <a:gd name="T3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45">
                  <a:moveTo>
                    <a:pt x="18" y="0"/>
                  </a:moveTo>
                  <a:cubicBezTo>
                    <a:pt x="8" y="0"/>
                    <a:pt x="0" y="9"/>
                    <a:pt x="0" y="19"/>
                  </a:cubicBezTo>
                  <a:cubicBezTo>
                    <a:pt x="0" y="63"/>
                    <a:pt x="0" y="63"/>
                    <a:pt x="0" y="63"/>
                  </a:cubicBezTo>
                  <a:cubicBezTo>
                    <a:pt x="0" y="71"/>
                    <a:pt x="12" y="71"/>
                    <a:pt x="12" y="63"/>
                  </a:cubicBezTo>
                  <a:cubicBezTo>
                    <a:pt x="12" y="23"/>
                    <a:pt x="12" y="23"/>
                    <a:pt x="12" y="23"/>
                  </a:cubicBezTo>
                  <a:cubicBezTo>
                    <a:pt x="15" y="23"/>
                    <a:pt x="15" y="23"/>
                    <a:pt x="15" y="23"/>
                  </a:cubicBezTo>
                  <a:cubicBezTo>
                    <a:pt x="15" y="133"/>
                    <a:pt x="15" y="133"/>
                    <a:pt x="15" y="133"/>
                  </a:cubicBezTo>
                  <a:cubicBezTo>
                    <a:pt x="15" y="145"/>
                    <a:pt x="31" y="144"/>
                    <a:pt x="31" y="133"/>
                  </a:cubicBezTo>
                  <a:cubicBezTo>
                    <a:pt x="31" y="69"/>
                    <a:pt x="31" y="69"/>
                    <a:pt x="31" y="69"/>
                  </a:cubicBezTo>
                  <a:cubicBezTo>
                    <a:pt x="34" y="69"/>
                    <a:pt x="34" y="69"/>
                    <a:pt x="34" y="69"/>
                  </a:cubicBezTo>
                  <a:cubicBezTo>
                    <a:pt x="34" y="133"/>
                    <a:pt x="34" y="133"/>
                    <a:pt x="34" y="133"/>
                  </a:cubicBezTo>
                  <a:cubicBezTo>
                    <a:pt x="34" y="144"/>
                    <a:pt x="51" y="145"/>
                    <a:pt x="51" y="133"/>
                  </a:cubicBezTo>
                  <a:cubicBezTo>
                    <a:pt x="51" y="23"/>
                    <a:pt x="51" y="23"/>
                    <a:pt x="51" y="23"/>
                  </a:cubicBezTo>
                  <a:cubicBezTo>
                    <a:pt x="54" y="23"/>
                    <a:pt x="54" y="23"/>
                    <a:pt x="54" y="23"/>
                  </a:cubicBezTo>
                  <a:cubicBezTo>
                    <a:pt x="54" y="63"/>
                    <a:pt x="54" y="63"/>
                    <a:pt x="54" y="63"/>
                  </a:cubicBezTo>
                  <a:cubicBezTo>
                    <a:pt x="54" y="71"/>
                    <a:pt x="66" y="71"/>
                    <a:pt x="66" y="63"/>
                  </a:cubicBezTo>
                  <a:cubicBezTo>
                    <a:pt x="66" y="19"/>
                    <a:pt x="66" y="19"/>
                    <a:pt x="66" y="19"/>
                  </a:cubicBezTo>
                  <a:cubicBezTo>
                    <a:pt x="66" y="10"/>
                    <a:pt x="58" y="0"/>
                    <a:pt x="48" y="0"/>
                  </a:cubicBezTo>
                  <a:lnTo>
                    <a:pt x="1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6" name="Oval 69"/>
            <p:cNvSpPr>
              <a:spLocks noChangeArrowheads="1"/>
            </p:cNvSpPr>
            <p:nvPr userDrawn="1"/>
          </p:nvSpPr>
          <p:spPr bwMode="auto">
            <a:xfrm>
              <a:off x="3268663" y="1724025"/>
              <a:ext cx="107950" cy="1127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7" name="Line 70"/>
            <p:cNvSpPr>
              <a:spLocks noChangeShapeType="1"/>
            </p:cNvSpPr>
            <p:nvPr userDrawn="1"/>
          </p:nvSpPr>
          <p:spPr bwMode="auto">
            <a:xfrm>
              <a:off x="332263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8" name="Line 71"/>
            <p:cNvSpPr>
              <a:spLocks noChangeShapeType="1"/>
            </p:cNvSpPr>
            <p:nvPr userDrawn="1"/>
          </p:nvSpPr>
          <p:spPr bwMode="auto">
            <a:xfrm>
              <a:off x="332263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89" name="Group 88"/>
          <p:cNvGrpSpPr/>
          <p:nvPr userDrawn="1"/>
        </p:nvGrpSpPr>
        <p:grpSpPr>
          <a:xfrm>
            <a:off x="6180138" y="1307306"/>
            <a:ext cx="469900" cy="486966"/>
            <a:chOff x="6180138" y="1743075"/>
            <a:chExt cx="469900" cy="649288"/>
          </a:xfrm>
        </p:grpSpPr>
        <p:sp>
          <p:nvSpPr>
            <p:cNvPr id="90" name="Freeform 72"/>
            <p:cNvSpPr>
              <a:spLocks/>
            </p:cNvSpPr>
            <p:nvPr userDrawn="1"/>
          </p:nvSpPr>
          <p:spPr bwMode="auto">
            <a:xfrm>
              <a:off x="6330950" y="1966913"/>
              <a:ext cx="242888" cy="39688"/>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1" name="Freeform 73"/>
            <p:cNvSpPr>
              <a:spLocks/>
            </p:cNvSpPr>
            <p:nvPr userDrawn="1"/>
          </p:nvSpPr>
          <p:spPr bwMode="auto">
            <a:xfrm>
              <a:off x="6330950" y="2098675"/>
              <a:ext cx="242888" cy="39688"/>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2" name="Freeform 74"/>
            <p:cNvSpPr>
              <a:spLocks/>
            </p:cNvSpPr>
            <p:nvPr userDrawn="1"/>
          </p:nvSpPr>
          <p:spPr bwMode="auto">
            <a:xfrm>
              <a:off x="6330950" y="2230438"/>
              <a:ext cx="242888" cy="38100"/>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3" name="Freeform 75"/>
            <p:cNvSpPr>
              <a:spLocks/>
            </p:cNvSpPr>
            <p:nvPr userDrawn="1"/>
          </p:nvSpPr>
          <p:spPr bwMode="auto">
            <a:xfrm>
              <a:off x="6342063" y="1743075"/>
              <a:ext cx="146050" cy="120650"/>
            </a:xfrm>
            <a:custGeom>
              <a:avLst/>
              <a:gdLst>
                <a:gd name="T0" fmla="*/ 4 w 38"/>
                <a:gd name="T1" fmla="*/ 31 h 31"/>
                <a:gd name="T2" fmla="*/ 34 w 38"/>
                <a:gd name="T3" fmla="*/ 31 h 31"/>
                <a:gd name="T4" fmla="*/ 38 w 38"/>
                <a:gd name="T5" fmla="*/ 28 h 31"/>
                <a:gd name="T6" fmla="*/ 38 w 38"/>
                <a:gd name="T7" fmla="*/ 13 h 31"/>
                <a:gd name="T8" fmla="*/ 34 w 38"/>
                <a:gd name="T9" fmla="*/ 9 h 31"/>
                <a:gd name="T10" fmla="*/ 29 w 38"/>
                <a:gd name="T11" fmla="*/ 9 h 31"/>
                <a:gd name="T12" fmla="*/ 29 w 38"/>
                <a:gd name="T13" fmla="*/ 9 h 31"/>
                <a:gd name="T14" fmla="*/ 29 w 38"/>
                <a:gd name="T15" fmla="*/ 1 h 31"/>
                <a:gd name="T16" fmla="*/ 27 w 38"/>
                <a:gd name="T17" fmla="*/ 0 h 31"/>
                <a:gd name="T18" fmla="*/ 11 w 38"/>
                <a:gd name="T19" fmla="*/ 0 h 31"/>
                <a:gd name="T20" fmla="*/ 9 w 38"/>
                <a:gd name="T21" fmla="*/ 1 h 31"/>
                <a:gd name="T22" fmla="*/ 9 w 38"/>
                <a:gd name="T23" fmla="*/ 9 h 31"/>
                <a:gd name="T24" fmla="*/ 9 w 38"/>
                <a:gd name="T25" fmla="*/ 9 h 31"/>
                <a:gd name="T26" fmla="*/ 4 w 38"/>
                <a:gd name="T27" fmla="*/ 9 h 31"/>
                <a:gd name="T28" fmla="*/ 0 w 38"/>
                <a:gd name="T29" fmla="*/ 13 h 31"/>
                <a:gd name="T30" fmla="*/ 0 w 38"/>
                <a:gd name="T31" fmla="*/ 28 h 31"/>
                <a:gd name="T32" fmla="*/ 4 w 3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1">
                  <a:moveTo>
                    <a:pt x="4" y="31"/>
                  </a:moveTo>
                  <a:cubicBezTo>
                    <a:pt x="34" y="31"/>
                    <a:pt x="34" y="31"/>
                    <a:pt x="34" y="31"/>
                  </a:cubicBezTo>
                  <a:cubicBezTo>
                    <a:pt x="36" y="31"/>
                    <a:pt x="38" y="30"/>
                    <a:pt x="38" y="28"/>
                  </a:cubicBezTo>
                  <a:cubicBezTo>
                    <a:pt x="38" y="13"/>
                    <a:pt x="38" y="13"/>
                    <a:pt x="38" y="13"/>
                  </a:cubicBezTo>
                  <a:cubicBezTo>
                    <a:pt x="38" y="11"/>
                    <a:pt x="36" y="9"/>
                    <a:pt x="34" y="9"/>
                  </a:cubicBezTo>
                  <a:cubicBezTo>
                    <a:pt x="29" y="9"/>
                    <a:pt x="29" y="9"/>
                    <a:pt x="29" y="9"/>
                  </a:cubicBezTo>
                  <a:cubicBezTo>
                    <a:pt x="29" y="9"/>
                    <a:pt x="29" y="9"/>
                    <a:pt x="29" y="9"/>
                  </a:cubicBezTo>
                  <a:cubicBezTo>
                    <a:pt x="29" y="1"/>
                    <a:pt x="29" y="1"/>
                    <a:pt x="29" y="1"/>
                  </a:cubicBezTo>
                  <a:cubicBezTo>
                    <a:pt x="29" y="1"/>
                    <a:pt x="28" y="0"/>
                    <a:pt x="27" y="0"/>
                  </a:cubicBezTo>
                  <a:cubicBezTo>
                    <a:pt x="11" y="0"/>
                    <a:pt x="11" y="0"/>
                    <a:pt x="11" y="0"/>
                  </a:cubicBezTo>
                  <a:cubicBezTo>
                    <a:pt x="10" y="0"/>
                    <a:pt x="9" y="1"/>
                    <a:pt x="9" y="1"/>
                  </a:cubicBezTo>
                  <a:cubicBezTo>
                    <a:pt x="9" y="9"/>
                    <a:pt x="9" y="9"/>
                    <a:pt x="9" y="9"/>
                  </a:cubicBezTo>
                  <a:cubicBezTo>
                    <a:pt x="9" y="9"/>
                    <a:pt x="9" y="9"/>
                    <a:pt x="9" y="9"/>
                  </a:cubicBezTo>
                  <a:cubicBezTo>
                    <a:pt x="4" y="9"/>
                    <a:pt x="4" y="9"/>
                    <a:pt x="4" y="9"/>
                  </a:cubicBezTo>
                  <a:cubicBezTo>
                    <a:pt x="2" y="9"/>
                    <a:pt x="0" y="11"/>
                    <a:pt x="0" y="13"/>
                  </a:cubicBezTo>
                  <a:cubicBezTo>
                    <a:pt x="0" y="28"/>
                    <a:pt x="0" y="28"/>
                    <a:pt x="0" y="28"/>
                  </a:cubicBezTo>
                  <a:cubicBezTo>
                    <a:pt x="0" y="30"/>
                    <a:pt x="2" y="31"/>
                    <a:pt x="4" y="31"/>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4" name="Freeform 76"/>
            <p:cNvSpPr>
              <a:spLocks/>
            </p:cNvSpPr>
            <p:nvPr userDrawn="1"/>
          </p:nvSpPr>
          <p:spPr bwMode="auto">
            <a:xfrm>
              <a:off x="6180138" y="1804988"/>
              <a:ext cx="469900" cy="587375"/>
            </a:xfrm>
            <a:custGeom>
              <a:avLst/>
              <a:gdLst>
                <a:gd name="T0" fmla="*/ 108 w 122"/>
                <a:gd name="T1" fmla="*/ 0 h 152"/>
                <a:gd name="T2" fmla="*/ 85 w 122"/>
                <a:gd name="T3" fmla="*/ 0 h 152"/>
                <a:gd name="T4" fmla="*/ 85 w 122"/>
                <a:gd name="T5" fmla="*/ 10 h 152"/>
                <a:gd name="T6" fmla="*/ 108 w 122"/>
                <a:gd name="T7" fmla="*/ 10 h 152"/>
                <a:gd name="T8" fmla="*/ 112 w 122"/>
                <a:gd name="T9" fmla="*/ 12 h 152"/>
                <a:gd name="T10" fmla="*/ 112 w 122"/>
                <a:gd name="T11" fmla="*/ 140 h 152"/>
                <a:gd name="T12" fmla="*/ 108 w 122"/>
                <a:gd name="T13" fmla="*/ 142 h 152"/>
                <a:gd name="T14" fmla="*/ 14 w 122"/>
                <a:gd name="T15" fmla="*/ 142 h 152"/>
                <a:gd name="T16" fmla="*/ 10 w 122"/>
                <a:gd name="T17" fmla="*/ 140 h 152"/>
                <a:gd name="T18" fmla="*/ 10 w 122"/>
                <a:gd name="T19" fmla="*/ 12 h 152"/>
                <a:gd name="T20" fmla="*/ 14 w 122"/>
                <a:gd name="T21" fmla="*/ 10 h 152"/>
                <a:gd name="T22" fmla="*/ 37 w 122"/>
                <a:gd name="T23" fmla="*/ 10 h 152"/>
                <a:gd name="T24" fmla="*/ 37 w 122"/>
                <a:gd name="T25" fmla="*/ 0 h 152"/>
                <a:gd name="T26" fmla="*/ 14 w 122"/>
                <a:gd name="T27" fmla="*/ 0 h 152"/>
                <a:gd name="T28" fmla="*/ 0 w 122"/>
                <a:gd name="T29" fmla="*/ 12 h 152"/>
                <a:gd name="T30" fmla="*/ 0 w 122"/>
                <a:gd name="T31" fmla="*/ 140 h 152"/>
                <a:gd name="T32" fmla="*/ 14 w 122"/>
                <a:gd name="T33" fmla="*/ 152 h 152"/>
                <a:gd name="T34" fmla="*/ 108 w 122"/>
                <a:gd name="T35" fmla="*/ 152 h 152"/>
                <a:gd name="T36" fmla="*/ 122 w 122"/>
                <a:gd name="T37" fmla="*/ 140 h 152"/>
                <a:gd name="T38" fmla="*/ 122 w 122"/>
                <a:gd name="T39" fmla="*/ 12 h 152"/>
                <a:gd name="T40" fmla="*/ 108 w 122"/>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52">
                  <a:moveTo>
                    <a:pt x="108" y="0"/>
                  </a:moveTo>
                  <a:cubicBezTo>
                    <a:pt x="85" y="0"/>
                    <a:pt x="85" y="0"/>
                    <a:pt x="85" y="0"/>
                  </a:cubicBezTo>
                  <a:cubicBezTo>
                    <a:pt x="85" y="10"/>
                    <a:pt x="85" y="10"/>
                    <a:pt x="85" y="10"/>
                  </a:cubicBezTo>
                  <a:cubicBezTo>
                    <a:pt x="108" y="10"/>
                    <a:pt x="108" y="10"/>
                    <a:pt x="108" y="10"/>
                  </a:cubicBezTo>
                  <a:cubicBezTo>
                    <a:pt x="110" y="10"/>
                    <a:pt x="112" y="11"/>
                    <a:pt x="112" y="12"/>
                  </a:cubicBezTo>
                  <a:cubicBezTo>
                    <a:pt x="112" y="140"/>
                    <a:pt x="112" y="140"/>
                    <a:pt x="112" y="140"/>
                  </a:cubicBezTo>
                  <a:cubicBezTo>
                    <a:pt x="112" y="141"/>
                    <a:pt x="110" y="142"/>
                    <a:pt x="108" y="142"/>
                  </a:cubicBezTo>
                  <a:cubicBezTo>
                    <a:pt x="14" y="142"/>
                    <a:pt x="14" y="142"/>
                    <a:pt x="14" y="142"/>
                  </a:cubicBezTo>
                  <a:cubicBezTo>
                    <a:pt x="12" y="142"/>
                    <a:pt x="10" y="141"/>
                    <a:pt x="10" y="140"/>
                  </a:cubicBezTo>
                  <a:cubicBezTo>
                    <a:pt x="10" y="12"/>
                    <a:pt x="10" y="12"/>
                    <a:pt x="10" y="12"/>
                  </a:cubicBezTo>
                  <a:cubicBezTo>
                    <a:pt x="10" y="11"/>
                    <a:pt x="12" y="10"/>
                    <a:pt x="14" y="10"/>
                  </a:cubicBezTo>
                  <a:cubicBezTo>
                    <a:pt x="37" y="10"/>
                    <a:pt x="37" y="10"/>
                    <a:pt x="37" y="10"/>
                  </a:cubicBezTo>
                  <a:cubicBezTo>
                    <a:pt x="37" y="0"/>
                    <a:pt x="37" y="0"/>
                    <a:pt x="37" y="0"/>
                  </a:cubicBezTo>
                  <a:cubicBezTo>
                    <a:pt x="14" y="0"/>
                    <a:pt x="14" y="0"/>
                    <a:pt x="14" y="0"/>
                  </a:cubicBezTo>
                  <a:cubicBezTo>
                    <a:pt x="6" y="0"/>
                    <a:pt x="0" y="5"/>
                    <a:pt x="0" y="12"/>
                  </a:cubicBezTo>
                  <a:cubicBezTo>
                    <a:pt x="0" y="140"/>
                    <a:pt x="0" y="140"/>
                    <a:pt x="0" y="140"/>
                  </a:cubicBezTo>
                  <a:cubicBezTo>
                    <a:pt x="0" y="147"/>
                    <a:pt x="6" y="152"/>
                    <a:pt x="14" y="152"/>
                  </a:cubicBezTo>
                  <a:cubicBezTo>
                    <a:pt x="108" y="152"/>
                    <a:pt x="108" y="152"/>
                    <a:pt x="108" y="152"/>
                  </a:cubicBezTo>
                  <a:cubicBezTo>
                    <a:pt x="115" y="152"/>
                    <a:pt x="122" y="147"/>
                    <a:pt x="122" y="140"/>
                  </a:cubicBezTo>
                  <a:cubicBezTo>
                    <a:pt x="122" y="12"/>
                    <a:pt x="122" y="12"/>
                    <a:pt x="122" y="12"/>
                  </a:cubicBezTo>
                  <a:cubicBezTo>
                    <a:pt x="122" y="5"/>
                    <a:pt x="115" y="0"/>
                    <a:pt x="108" y="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5" name="Freeform 77"/>
            <p:cNvSpPr>
              <a:spLocks/>
            </p:cNvSpPr>
            <p:nvPr userDrawn="1"/>
          </p:nvSpPr>
          <p:spPr bwMode="auto">
            <a:xfrm>
              <a:off x="6242050" y="1909763"/>
              <a:ext cx="115888" cy="115888"/>
            </a:xfrm>
            <a:custGeom>
              <a:avLst/>
              <a:gdLst>
                <a:gd name="T0" fmla="*/ 30 w 30"/>
                <a:gd name="T1" fmla="*/ 1 h 30"/>
                <a:gd name="T2" fmla="*/ 18 w 30"/>
                <a:gd name="T3" fmla="*/ 16 h 30"/>
                <a:gd name="T4" fmla="*/ 12 w 30"/>
                <a:gd name="T5" fmla="*/ 25 h 30"/>
                <a:gd name="T6" fmla="*/ 11 w 30"/>
                <a:gd name="T7" fmla="*/ 27 h 30"/>
                <a:gd name="T8" fmla="*/ 6 w 30"/>
                <a:gd name="T9" fmla="*/ 30 h 30"/>
                <a:gd name="T10" fmla="*/ 4 w 30"/>
                <a:gd name="T11" fmla="*/ 30 h 30"/>
                <a:gd name="T12" fmla="*/ 3 w 30"/>
                <a:gd name="T13" fmla="*/ 28 h 30"/>
                <a:gd name="T14" fmla="*/ 2 w 30"/>
                <a:gd name="T15" fmla="*/ 26 h 30"/>
                <a:gd name="T16" fmla="*/ 1 w 30"/>
                <a:gd name="T17" fmla="*/ 23 h 30"/>
                <a:gd name="T18" fmla="*/ 1 w 30"/>
                <a:gd name="T19" fmla="*/ 22 h 30"/>
                <a:gd name="T20" fmla="*/ 0 w 30"/>
                <a:gd name="T21" fmla="*/ 19 h 30"/>
                <a:gd name="T22" fmla="*/ 1 w 30"/>
                <a:gd name="T23" fmla="*/ 16 h 30"/>
                <a:gd name="T24" fmla="*/ 5 w 30"/>
                <a:gd name="T25" fmla="*/ 15 h 30"/>
                <a:gd name="T26" fmla="*/ 6 w 30"/>
                <a:gd name="T27" fmla="*/ 15 h 30"/>
                <a:gd name="T28" fmla="*/ 6 w 30"/>
                <a:gd name="T29" fmla="*/ 17 h 30"/>
                <a:gd name="T30" fmla="*/ 7 w 30"/>
                <a:gd name="T31" fmla="*/ 18 h 30"/>
                <a:gd name="T32" fmla="*/ 8 w 30"/>
                <a:gd name="T33" fmla="*/ 21 h 30"/>
                <a:gd name="T34" fmla="*/ 12 w 30"/>
                <a:gd name="T35" fmla="*/ 15 h 30"/>
                <a:gd name="T36" fmla="*/ 14 w 30"/>
                <a:gd name="T37" fmla="*/ 13 h 30"/>
                <a:gd name="T38" fmla="*/ 19 w 30"/>
                <a:gd name="T39" fmla="*/ 6 h 30"/>
                <a:gd name="T40" fmla="*/ 22 w 30"/>
                <a:gd name="T41" fmla="*/ 2 h 30"/>
                <a:gd name="T42" fmla="*/ 25 w 30"/>
                <a:gd name="T43" fmla="*/ 1 h 30"/>
                <a:gd name="T44" fmla="*/ 30 w 30"/>
                <a:gd name="T45" fmla="*/ 0 h 30"/>
                <a:gd name="T46" fmla="*/ 30 w 30"/>
                <a:gd name="T4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0" y="1"/>
                  </a:moveTo>
                  <a:cubicBezTo>
                    <a:pt x="26" y="6"/>
                    <a:pt x="22" y="10"/>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29"/>
                    <a:pt x="3" y="29"/>
                    <a:pt x="3" y="28"/>
                  </a:cubicBezTo>
                  <a:cubicBezTo>
                    <a:pt x="3" y="28"/>
                    <a:pt x="2" y="27"/>
                    <a:pt x="2" y="26"/>
                  </a:cubicBezTo>
                  <a:cubicBezTo>
                    <a:pt x="2" y="26"/>
                    <a:pt x="1" y="24"/>
                    <a:pt x="1" y="23"/>
                  </a:cubicBezTo>
                  <a:cubicBezTo>
                    <a:pt x="1" y="23"/>
                    <a:pt x="1" y="22"/>
                    <a:pt x="1" y="22"/>
                  </a:cubicBezTo>
                  <a:cubicBezTo>
                    <a:pt x="0" y="20"/>
                    <a:pt x="0" y="19"/>
                    <a:pt x="0" y="19"/>
                  </a:cubicBezTo>
                  <a:cubicBezTo>
                    <a:pt x="0" y="18"/>
                    <a:pt x="0" y="17"/>
                    <a:pt x="1" y="16"/>
                  </a:cubicBezTo>
                  <a:cubicBezTo>
                    <a:pt x="3" y="15"/>
                    <a:pt x="4" y="15"/>
                    <a:pt x="5" y="15"/>
                  </a:cubicBezTo>
                  <a:cubicBezTo>
                    <a:pt x="5" y="15"/>
                    <a:pt x="5" y="15"/>
                    <a:pt x="6" y="15"/>
                  </a:cubicBezTo>
                  <a:cubicBezTo>
                    <a:pt x="6" y="16"/>
                    <a:pt x="6" y="16"/>
                    <a:pt x="6" y="17"/>
                  </a:cubicBezTo>
                  <a:cubicBezTo>
                    <a:pt x="6" y="17"/>
                    <a:pt x="7" y="18"/>
                    <a:pt x="7" y="18"/>
                  </a:cubicBezTo>
                  <a:cubicBezTo>
                    <a:pt x="7" y="20"/>
                    <a:pt x="8" y="21"/>
                    <a:pt x="8" y="21"/>
                  </a:cubicBezTo>
                  <a:cubicBezTo>
                    <a:pt x="9" y="21"/>
                    <a:pt x="10" y="19"/>
                    <a:pt x="12" y="15"/>
                  </a:cubicBezTo>
                  <a:cubicBezTo>
                    <a:pt x="14" y="12"/>
                    <a:pt x="12" y="15"/>
                    <a:pt x="14" y="13"/>
                  </a:cubicBezTo>
                  <a:cubicBezTo>
                    <a:pt x="16" y="9"/>
                    <a:pt x="18" y="7"/>
                    <a:pt x="19" y="6"/>
                  </a:cubicBezTo>
                  <a:cubicBezTo>
                    <a:pt x="20" y="4"/>
                    <a:pt x="21" y="3"/>
                    <a:pt x="22" y="2"/>
                  </a:cubicBezTo>
                  <a:cubicBezTo>
                    <a:pt x="23" y="2"/>
                    <a:pt x="24" y="1"/>
                    <a:pt x="25" y="1"/>
                  </a:cubicBezTo>
                  <a:cubicBezTo>
                    <a:pt x="26" y="0"/>
                    <a:pt x="28" y="0"/>
                    <a:pt x="30" y="0"/>
                  </a:cubicBezTo>
                  <a:lnTo>
                    <a:pt x="3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6" name="Freeform 78"/>
            <p:cNvSpPr>
              <a:spLocks/>
            </p:cNvSpPr>
            <p:nvPr userDrawn="1"/>
          </p:nvSpPr>
          <p:spPr bwMode="auto">
            <a:xfrm>
              <a:off x="6242050" y="2041525"/>
              <a:ext cx="115888" cy="115888"/>
            </a:xfrm>
            <a:custGeom>
              <a:avLst/>
              <a:gdLst>
                <a:gd name="T0" fmla="*/ 30 w 30"/>
                <a:gd name="T1" fmla="*/ 0 h 30"/>
                <a:gd name="T2" fmla="*/ 18 w 30"/>
                <a:gd name="T3" fmla="*/ 15 h 30"/>
                <a:gd name="T4" fmla="*/ 12 w 30"/>
                <a:gd name="T5" fmla="*/ 25 h 30"/>
                <a:gd name="T6" fmla="*/ 11 w 30"/>
                <a:gd name="T7" fmla="*/ 26 h 30"/>
                <a:gd name="T8" fmla="*/ 6 w 30"/>
                <a:gd name="T9" fmla="*/ 30 h 30"/>
                <a:gd name="T10" fmla="*/ 4 w 30"/>
                <a:gd name="T11" fmla="*/ 29 h 30"/>
                <a:gd name="T12" fmla="*/ 3 w 30"/>
                <a:gd name="T13" fmla="*/ 28 h 30"/>
                <a:gd name="T14" fmla="*/ 2 w 30"/>
                <a:gd name="T15" fmla="*/ 26 h 30"/>
                <a:gd name="T16" fmla="*/ 1 w 30"/>
                <a:gd name="T17" fmla="*/ 22 h 30"/>
                <a:gd name="T18" fmla="*/ 1 w 30"/>
                <a:gd name="T19" fmla="*/ 22 h 30"/>
                <a:gd name="T20" fmla="*/ 0 w 30"/>
                <a:gd name="T21" fmla="*/ 18 h 30"/>
                <a:gd name="T22" fmla="*/ 1 w 30"/>
                <a:gd name="T23" fmla="*/ 16 h 30"/>
                <a:gd name="T24" fmla="*/ 5 w 30"/>
                <a:gd name="T25" fmla="*/ 15 h 30"/>
                <a:gd name="T26" fmla="*/ 6 w 30"/>
                <a:gd name="T27" fmla="*/ 15 h 30"/>
                <a:gd name="T28" fmla="*/ 6 w 30"/>
                <a:gd name="T29" fmla="*/ 16 h 30"/>
                <a:gd name="T30" fmla="*/ 7 w 30"/>
                <a:gd name="T31" fmla="*/ 18 h 30"/>
                <a:gd name="T32" fmla="*/ 8 w 30"/>
                <a:gd name="T33" fmla="*/ 20 h 30"/>
                <a:gd name="T34" fmla="*/ 12 w 30"/>
                <a:gd name="T35" fmla="*/ 15 h 30"/>
                <a:gd name="T36" fmla="*/ 14 w 30"/>
                <a:gd name="T37" fmla="*/ 12 h 30"/>
                <a:gd name="T38" fmla="*/ 19 w 30"/>
                <a:gd name="T39" fmla="*/ 5 h 30"/>
                <a:gd name="T40" fmla="*/ 22 w 30"/>
                <a:gd name="T41" fmla="*/ 2 h 30"/>
                <a:gd name="T42" fmla="*/ 25 w 30"/>
                <a:gd name="T43" fmla="*/ 0 h 30"/>
                <a:gd name="T44" fmla="*/ 30 w 30"/>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30">
                  <a:moveTo>
                    <a:pt x="30" y="0"/>
                  </a:moveTo>
                  <a:cubicBezTo>
                    <a:pt x="26" y="5"/>
                    <a:pt x="22" y="10"/>
                    <a:pt x="18" y="15"/>
                  </a:cubicBezTo>
                  <a:cubicBezTo>
                    <a:pt x="14" y="20"/>
                    <a:pt x="15" y="19"/>
                    <a:pt x="12" y="25"/>
                  </a:cubicBezTo>
                  <a:cubicBezTo>
                    <a:pt x="12" y="25"/>
                    <a:pt x="11" y="26"/>
                    <a:pt x="11" y="26"/>
                  </a:cubicBezTo>
                  <a:cubicBezTo>
                    <a:pt x="10" y="29"/>
                    <a:pt x="8" y="30"/>
                    <a:pt x="6" y="30"/>
                  </a:cubicBezTo>
                  <a:cubicBezTo>
                    <a:pt x="6" y="30"/>
                    <a:pt x="5" y="29"/>
                    <a:pt x="4" y="29"/>
                  </a:cubicBezTo>
                  <a:cubicBezTo>
                    <a:pt x="4" y="29"/>
                    <a:pt x="3" y="29"/>
                    <a:pt x="3" y="28"/>
                  </a:cubicBezTo>
                  <a:cubicBezTo>
                    <a:pt x="3" y="27"/>
                    <a:pt x="2" y="27"/>
                    <a:pt x="2" y="26"/>
                  </a:cubicBezTo>
                  <a:cubicBezTo>
                    <a:pt x="2" y="25"/>
                    <a:pt x="1" y="24"/>
                    <a:pt x="1" y="22"/>
                  </a:cubicBezTo>
                  <a:cubicBezTo>
                    <a:pt x="1" y="22"/>
                    <a:pt x="1" y="22"/>
                    <a:pt x="1" y="22"/>
                  </a:cubicBezTo>
                  <a:cubicBezTo>
                    <a:pt x="0" y="20"/>
                    <a:pt x="0" y="19"/>
                    <a:pt x="0" y="18"/>
                  </a:cubicBezTo>
                  <a:cubicBezTo>
                    <a:pt x="0" y="17"/>
                    <a:pt x="0" y="17"/>
                    <a:pt x="1" y="16"/>
                  </a:cubicBezTo>
                  <a:cubicBezTo>
                    <a:pt x="3" y="15"/>
                    <a:pt x="4" y="15"/>
                    <a:pt x="5" y="15"/>
                  </a:cubicBezTo>
                  <a:cubicBezTo>
                    <a:pt x="5" y="15"/>
                    <a:pt x="5" y="15"/>
                    <a:pt x="6" y="15"/>
                  </a:cubicBezTo>
                  <a:cubicBezTo>
                    <a:pt x="6" y="15"/>
                    <a:pt x="6" y="16"/>
                    <a:pt x="6" y="16"/>
                  </a:cubicBezTo>
                  <a:cubicBezTo>
                    <a:pt x="6" y="17"/>
                    <a:pt x="7" y="17"/>
                    <a:pt x="7" y="18"/>
                  </a:cubicBezTo>
                  <a:cubicBezTo>
                    <a:pt x="7" y="20"/>
                    <a:pt x="8" y="20"/>
                    <a:pt x="8" y="20"/>
                  </a:cubicBezTo>
                  <a:cubicBezTo>
                    <a:pt x="9" y="20"/>
                    <a:pt x="10" y="19"/>
                    <a:pt x="12" y="15"/>
                  </a:cubicBezTo>
                  <a:cubicBezTo>
                    <a:pt x="14" y="12"/>
                    <a:pt x="12" y="15"/>
                    <a:pt x="14" y="12"/>
                  </a:cubicBezTo>
                  <a:cubicBezTo>
                    <a:pt x="16" y="9"/>
                    <a:pt x="18" y="7"/>
                    <a:pt x="19" y="5"/>
                  </a:cubicBezTo>
                  <a:cubicBezTo>
                    <a:pt x="20" y="4"/>
                    <a:pt x="21" y="3"/>
                    <a:pt x="22" y="2"/>
                  </a:cubicBezTo>
                  <a:cubicBezTo>
                    <a:pt x="23" y="1"/>
                    <a:pt x="24" y="1"/>
                    <a:pt x="25" y="0"/>
                  </a:cubicBezTo>
                  <a:cubicBezTo>
                    <a:pt x="26" y="0"/>
                    <a:pt x="28" y="0"/>
                    <a:pt x="3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7" name="Freeform 79"/>
            <p:cNvSpPr>
              <a:spLocks/>
            </p:cNvSpPr>
            <p:nvPr userDrawn="1"/>
          </p:nvSpPr>
          <p:spPr bwMode="auto">
            <a:xfrm>
              <a:off x="6242050" y="2171700"/>
              <a:ext cx="115888" cy="115888"/>
            </a:xfrm>
            <a:custGeom>
              <a:avLst/>
              <a:gdLst>
                <a:gd name="T0" fmla="*/ 30 w 30"/>
                <a:gd name="T1" fmla="*/ 1 h 30"/>
                <a:gd name="T2" fmla="*/ 18 w 30"/>
                <a:gd name="T3" fmla="*/ 16 h 30"/>
                <a:gd name="T4" fmla="*/ 12 w 30"/>
                <a:gd name="T5" fmla="*/ 25 h 30"/>
                <a:gd name="T6" fmla="*/ 11 w 30"/>
                <a:gd name="T7" fmla="*/ 27 h 30"/>
                <a:gd name="T8" fmla="*/ 6 w 30"/>
                <a:gd name="T9" fmla="*/ 30 h 30"/>
                <a:gd name="T10" fmla="*/ 4 w 30"/>
                <a:gd name="T11" fmla="*/ 30 h 30"/>
                <a:gd name="T12" fmla="*/ 3 w 30"/>
                <a:gd name="T13" fmla="*/ 29 h 30"/>
                <a:gd name="T14" fmla="*/ 2 w 30"/>
                <a:gd name="T15" fmla="*/ 27 h 30"/>
                <a:gd name="T16" fmla="*/ 1 w 30"/>
                <a:gd name="T17" fmla="*/ 23 h 30"/>
                <a:gd name="T18" fmla="*/ 1 w 30"/>
                <a:gd name="T19" fmla="*/ 22 h 30"/>
                <a:gd name="T20" fmla="*/ 0 w 30"/>
                <a:gd name="T21" fmla="*/ 19 h 30"/>
                <a:gd name="T22" fmla="*/ 1 w 30"/>
                <a:gd name="T23" fmla="*/ 16 h 30"/>
                <a:gd name="T24" fmla="*/ 5 w 30"/>
                <a:gd name="T25" fmla="*/ 15 h 30"/>
                <a:gd name="T26" fmla="*/ 6 w 30"/>
                <a:gd name="T27" fmla="*/ 16 h 30"/>
                <a:gd name="T28" fmla="*/ 6 w 30"/>
                <a:gd name="T29" fmla="*/ 17 h 30"/>
                <a:gd name="T30" fmla="*/ 7 w 30"/>
                <a:gd name="T31" fmla="*/ 19 h 30"/>
                <a:gd name="T32" fmla="*/ 8 w 30"/>
                <a:gd name="T33" fmla="*/ 21 h 30"/>
                <a:gd name="T34" fmla="*/ 12 w 30"/>
                <a:gd name="T35" fmla="*/ 16 h 30"/>
                <a:gd name="T36" fmla="*/ 14 w 30"/>
                <a:gd name="T37" fmla="*/ 13 h 30"/>
                <a:gd name="T38" fmla="*/ 19 w 30"/>
                <a:gd name="T39" fmla="*/ 6 h 30"/>
                <a:gd name="T40" fmla="*/ 22 w 30"/>
                <a:gd name="T41" fmla="*/ 2 h 30"/>
                <a:gd name="T42" fmla="*/ 25 w 30"/>
                <a:gd name="T43" fmla="*/ 1 h 30"/>
                <a:gd name="T44" fmla="*/ 30 w 30"/>
                <a:gd name="T45" fmla="*/ 0 h 30"/>
                <a:gd name="T46" fmla="*/ 30 w 30"/>
                <a:gd name="T4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0" y="1"/>
                  </a:moveTo>
                  <a:cubicBezTo>
                    <a:pt x="26" y="6"/>
                    <a:pt x="22" y="11"/>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30"/>
                    <a:pt x="3" y="29"/>
                    <a:pt x="3" y="29"/>
                  </a:cubicBezTo>
                  <a:cubicBezTo>
                    <a:pt x="3" y="28"/>
                    <a:pt x="2" y="27"/>
                    <a:pt x="2" y="27"/>
                  </a:cubicBezTo>
                  <a:cubicBezTo>
                    <a:pt x="2" y="26"/>
                    <a:pt x="1" y="24"/>
                    <a:pt x="1" y="23"/>
                  </a:cubicBezTo>
                  <a:cubicBezTo>
                    <a:pt x="1" y="23"/>
                    <a:pt x="1" y="23"/>
                    <a:pt x="1" y="22"/>
                  </a:cubicBezTo>
                  <a:cubicBezTo>
                    <a:pt x="0" y="21"/>
                    <a:pt x="0" y="19"/>
                    <a:pt x="0" y="19"/>
                  </a:cubicBezTo>
                  <a:cubicBezTo>
                    <a:pt x="0" y="18"/>
                    <a:pt x="0" y="17"/>
                    <a:pt x="1" y="16"/>
                  </a:cubicBezTo>
                  <a:cubicBezTo>
                    <a:pt x="3" y="16"/>
                    <a:pt x="4" y="15"/>
                    <a:pt x="5" y="15"/>
                  </a:cubicBezTo>
                  <a:cubicBezTo>
                    <a:pt x="5" y="15"/>
                    <a:pt x="5" y="15"/>
                    <a:pt x="6" y="16"/>
                  </a:cubicBezTo>
                  <a:cubicBezTo>
                    <a:pt x="6" y="16"/>
                    <a:pt x="6" y="16"/>
                    <a:pt x="6" y="17"/>
                  </a:cubicBezTo>
                  <a:cubicBezTo>
                    <a:pt x="6" y="17"/>
                    <a:pt x="7" y="18"/>
                    <a:pt x="7" y="19"/>
                  </a:cubicBezTo>
                  <a:cubicBezTo>
                    <a:pt x="7" y="20"/>
                    <a:pt x="8" y="21"/>
                    <a:pt x="8" y="21"/>
                  </a:cubicBezTo>
                  <a:cubicBezTo>
                    <a:pt x="9" y="21"/>
                    <a:pt x="10" y="19"/>
                    <a:pt x="12" y="16"/>
                  </a:cubicBezTo>
                  <a:cubicBezTo>
                    <a:pt x="14" y="12"/>
                    <a:pt x="12" y="15"/>
                    <a:pt x="14" y="13"/>
                  </a:cubicBezTo>
                  <a:cubicBezTo>
                    <a:pt x="16" y="10"/>
                    <a:pt x="18" y="7"/>
                    <a:pt x="19" y="6"/>
                  </a:cubicBezTo>
                  <a:cubicBezTo>
                    <a:pt x="20" y="4"/>
                    <a:pt x="21" y="3"/>
                    <a:pt x="22" y="2"/>
                  </a:cubicBezTo>
                  <a:cubicBezTo>
                    <a:pt x="23" y="2"/>
                    <a:pt x="24" y="1"/>
                    <a:pt x="25" y="1"/>
                  </a:cubicBezTo>
                  <a:cubicBezTo>
                    <a:pt x="26" y="1"/>
                    <a:pt x="28" y="0"/>
                    <a:pt x="30" y="0"/>
                  </a:cubicBezTo>
                  <a:lnTo>
                    <a:pt x="3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98" name="Freeform 80"/>
          <p:cNvSpPr>
            <a:spLocks/>
          </p:cNvSpPr>
          <p:nvPr userDrawn="1"/>
        </p:nvSpPr>
        <p:spPr bwMode="auto">
          <a:xfrm>
            <a:off x="6396038" y="565548"/>
            <a:ext cx="274638" cy="203597"/>
          </a:xfrm>
          <a:custGeom>
            <a:avLst/>
            <a:gdLst>
              <a:gd name="T0" fmla="*/ 71 w 71"/>
              <a:gd name="T1" fmla="*/ 2 h 70"/>
              <a:gd name="T2" fmla="*/ 43 w 71"/>
              <a:gd name="T3" fmla="*/ 36 h 70"/>
              <a:gd name="T4" fmla="*/ 29 w 71"/>
              <a:gd name="T5" fmla="*/ 59 h 70"/>
              <a:gd name="T6" fmla="*/ 27 w 71"/>
              <a:gd name="T7" fmla="*/ 63 h 70"/>
              <a:gd name="T8" fmla="*/ 16 w 71"/>
              <a:gd name="T9" fmla="*/ 70 h 70"/>
              <a:gd name="T10" fmla="*/ 11 w 71"/>
              <a:gd name="T11" fmla="*/ 69 h 70"/>
              <a:gd name="T12" fmla="*/ 8 w 71"/>
              <a:gd name="T13" fmla="*/ 66 h 70"/>
              <a:gd name="T14" fmla="*/ 5 w 71"/>
              <a:gd name="T15" fmla="*/ 62 h 70"/>
              <a:gd name="T16" fmla="*/ 2 w 71"/>
              <a:gd name="T17" fmla="*/ 53 h 70"/>
              <a:gd name="T18" fmla="*/ 2 w 71"/>
              <a:gd name="T19" fmla="*/ 52 h 70"/>
              <a:gd name="T20" fmla="*/ 0 w 71"/>
              <a:gd name="T21" fmla="*/ 44 h 70"/>
              <a:gd name="T22" fmla="*/ 4 w 71"/>
              <a:gd name="T23" fmla="*/ 38 h 70"/>
              <a:gd name="T24" fmla="*/ 12 w 71"/>
              <a:gd name="T25" fmla="*/ 35 h 70"/>
              <a:gd name="T26" fmla="*/ 14 w 71"/>
              <a:gd name="T27" fmla="*/ 36 h 70"/>
              <a:gd name="T28" fmla="*/ 15 w 71"/>
              <a:gd name="T29" fmla="*/ 39 h 70"/>
              <a:gd name="T30" fmla="*/ 17 w 71"/>
              <a:gd name="T31" fmla="*/ 43 h 70"/>
              <a:gd name="T32" fmla="*/ 20 w 71"/>
              <a:gd name="T33" fmla="*/ 49 h 70"/>
              <a:gd name="T34" fmla="*/ 29 w 71"/>
              <a:gd name="T35" fmla="*/ 36 h 70"/>
              <a:gd name="T36" fmla="*/ 33 w 71"/>
              <a:gd name="T37" fmla="*/ 29 h 70"/>
              <a:gd name="T38" fmla="*/ 45 w 71"/>
              <a:gd name="T39" fmla="*/ 13 h 70"/>
              <a:gd name="T40" fmla="*/ 52 w 71"/>
              <a:gd name="T41" fmla="*/ 5 h 70"/>
              <a:gd name="T42" fmla="*/ 59 w 71"/>
              <a:gd name="T43" fmla="*/ 2 h 70"/>
              <a:gd name="T44" fmla="*/ 70 w 71"/>
              <a:gd name="T45" fmla="*/ 0 h 70"/>
              <a:gd name="T46" fmla="*/ 71 w 71"/>
              <a:gd name="T47"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70">
                <a:moveTo>
                  <a:pt x="71" y="2"/>
                </a:moveTo>
                <a:cubicBezTo>
                  <a:pt x="61" y="13"/>
                  <a:pt x="52" y="24"/>
                  <a:pt x="43" y="36"/>
                </a:cubicBezTo>
                <a:cubicBezTo>
                  <a:pt x="35" y="48"/>
                  <a:pt x="36" y="46"/>
                  <a:pt x="29" y="59"/>
                </a:cubicBezTo>
                <a:cubicBezTo>
                  <a:pt x="28" y="60"/>
                  <a:pt x="27" y="61"/>
                  <a:pt x="27" y="63"/>
                </a:cubicBezTo>
                <a:cubicBezTo>
                  <a:pt x="24" y="68"/>
                  <a:pt x="20" y="70"/>
                  <a:pt x="16" y="70"/>
                </a:cubicBezTo>
                <a:cubicBezTo>
                  <a:pt x="14" y="70"/>
                  <a:pt x="12" y="70"/>
                  <a:pt x="11" y="69"/>
                </a:cubicBezTo>
                <a:cubicBezTo>
                  <a:pt x="10" y="69"/>
                  <a:pt x="9" y="68"/>
                  <a:pt x="8" y="66"/>
                </a:cubicBezTo>
                <a:cubicBezTo>
                  <a:pt x="7" y="65"/>
                  <a:pt x="6" y="64"/>
                  <a:pt x="5" y="62"/>
                </a:cubicBezTo>
                <a:cubicBezTo>
                  <a:pt x="4" y="60"/>
                  <a:pt x="3" y="57"/>
                  <a:pt x="2" y="53"/>
                </a:cubicBezTo>
                <a:cubicBezTo>
                  <a:pt x="2" y="53"/>
                  <a:pt x="2" y="52"/>
                  <a:pt x="2" y="52"/>
                </a:cubicBezTo>
                <a:cubicBezTo>
                  <a:pt x="1" y="48"/>
                  <a:pt x="0" y="45"/>
                  <a:pt x="0" y="44"/>
                </a:cubicBezTo>
                <a:cubicBezTo>
                  <a:pt x="0" y="42"/>
                  <a:pt x="2" y="40"/>
                  <a:pt x="4" y="38"/>
                </a:cubicBezTo>
                <a:cubicBezTo>
                  <a:pt x="7" y="36"/>
                  <a:pt x="9" y="35"/>
                  <a:pt x="12" y="35"/>
                </a:cubicBezTo>
                <a:cubicBezTo>
                  <a:pt x="13" y="35"/>
                  <a:pt x="13" y="35"/>
                  <a:pt x="14" y="36"/>
                </a:cubicBezTo>
                <a:cubicBezTo>
                  <a:pt x="14" y="36"/>
                  <a:pt x="15" y="37"/>
                  <a:pt x="15" y="39"/>
                </a:cubicBezTo>
                <a:cubicBezTo>
                  <a:pt x="16" y="40"/>
                  <a:pt x="16" y="41"/>
                  <a:pt x="17" y="43"/>
                </a:cubicBezTo>
                <a:cubicBezTo>
                  <a:pt x="18" y="47"/>
                  <a:pt x="19" y="49"/>
                  <a:pt x="20" y="49"/>
                </a:cubicBezTo>
                <a:cubicBezTo>
                  <a:pt x="21" y="49"/>
                  <a:pt x="24" y="44"/>
                  <a:pt x="29" y="36"/>
                </a:cubicBezTo>
                <a:cubicBezTo>
                  <a:pt x="34" y="28"/>
                  <a:pt x="29" y="35"/>
                  <a:pt x="33" y="29"/>
                </a:cubicBezTo>
                <a:cubicBezTo>
                  <a:pt x="38" y="22"/>
                  <a:pt x="42" y="16"/>
                  <a:pt x="45" y="13"/>
                </a:cubicBezTo>
                <a:cubicBezTo>
                  <a:pt x="47" y="10"/>
                  <a:pt x="50" y="7"/>
                  <a:pt x="52" y="5"/>
                </a:cubicBezTo>
                <a:cubicBezTo>
                  <a:pt x="54" y="4"/>
                  <a:pt x="56" y="2"/>
                  <a:pt x="59" y="2"/>
                </a:cubicBezTo>
                <a:cubicBezTo>
                  <a:pt x="62" y="1"/>
                  <a:pt x="66" y="0"/>
                  <a:pt x="70" y="0"/>
                </a:cubicBezTo>
                <a:lnTo>
                  <a:pt x="71"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99" name="Group 98"/>
          <p:cNvGrpSpPr/>
          <p:nvPr userDrawn="1"/>
        </p:nvGrpSpPr>
        <p:grpSpPr>
          <a:xfrm>
            <a:off x="4956176" y="1849041"/>
            <a:ext cx="455613" cy="264319"/>
            <a:chOff x="4956175" y="2465388"/>
            <a:chExt cx="455613" cy="352425"/>
          </a:xfrm>
        </p:grpSpPr>
        <p:sp>
          <p:nvSpPr>
            <p:cNvPr id="100" name="Line 81"/>
            <p:cNvSpPr>
              <a:spLocks noChangeShapeType="1"/>
            </p:cNvSpPr>
            <p:nvPr userDrawn="1"/>
          </p:nvSpPr>
          <p:spPr bwMode="auto">
            <a:xfrm>
              <a:off x="5029200" y="2559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1" name="Line 82"/>
            <p:cNvSpPr>
              <a:spLocks noChangeShapeType="1"/>
            </p:cNvSpPr>
            <p:nvPr userDrawn="1"/>
          </p:nvSpPr>
          <p:spPr bwMode="auto">
            <a:xfrm>
              <a:off x="5029200" y="2559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2" name="Freeform 83"/>
            <p:cNvSpPr>
              <a:spLocks/>
            </p:cNvSpPr>
            <p:nvPr userDrawn="1"/>
          </p:nvSpPr>
          <p:spPr bwMode="auto">
            <a:xfrm>
              <a:off x="5183188" y="2465388"/>
              <a:ext cx="207963" cy="101600"/>
            </a:xfrm>
            <a:custGeom>
              <a:avLst/>
              <a:gdLst>
                <a:gd name="T0" fmla="*/ 0 w 131"/>
                <a:gd name="T1" fmla="*/ 42 h 64"/>
                <a:gd name="T2" fmla="*/ 34 w 131"/>
                <a:gd name="T3" fmla="*/ 0 h 64"/>
                <a:gd name="T4" fmla="*/ 131 w 131"/>
                <a:gd name="T5" fmla="*/ 17 h 64"/>
                <a:gd name="T6" fmla="*/ 93 w 131"/>
                <a:gd name="T7" fmla="*/ 64 h 64"/>
                <a:gd name="T8" fmla="*/ 0 w 131"/>
                <a:gd name="T9" fmla="*/ 42 h 64"/>
              </a:gdLst>
              <a:ahLst/>
              <a:cxnLst>
                <a:cxn ang="0">
                  <a:pos x="T0" y="T1"/>
                </a:cxn>
                <a:cxn ang="0">
                  <a:pos x="T2" y="T3"/>
                </a:cxn>
                <a:cxn ang="0">
                  <a:pos x="T4" y="T5"/>
                </a:cxn>
                <a:cxn ang="0">
                  <a:pos x="T6" y="T7"/>
                </a:cxn>
                <a:cxn ang="0">
                  <a:pos x="T8" y="T9"/>
                </a:cxn>
              </a:cxnLst>
              <a:rect l="0" t="0" r="r" b="b"/>
              <a:pathLst>
                <a:path w="131" h="64">
                  <a:moveTo>
                    <a:pt x="0" y="42"/>
                  </a:moveTo>
                  <a:lnTo>
                    <a:pt x="34" y="0"/>
                  </a:lnTo>
                  <a:lnTo>
                    <a:pt x="131" y="17"/>
                  </a:lnTo>
                  <a:lnTo>
                    <a:pt x="93" y="64"/>
                  </a:lnTo>
                  <a:lnTo>
                    <a:pt x="0" y="4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3" name="Freeform 84"/>
            <p:cNvSpPr>
              <a:spLocks/>
            </p:cNvSpPr>
            <p:nvPr userDrawn="1"/>
          </p:nvSpPr>
          <p:spPr bwMode="auto">
            <a:xfrm>
              <a:off x="4959350" y="2481263"/>
              <a:ext cx="220663" cy="85725"/>
            </a:xfrm>
            <a:custGeom>
              <a:avLst/>
              <a:gdLst>
                <a:gd name="T0" fmla="*/ 0 w 139"/>
                <a:gd name="T1" fmla="*/ 20 h 54"/>
                <a:gd name="T2" fmla="*/ 41 w 139"/>
                <a:gd name="T3" fmla="*/ 54 h 54"/>
                <a:gd name="T4" fmla="*/ 139 w 139"/>
                <a:gd name="T5" fmla="*/ 32 h 54"/>
                <a:gd name="T6" fmla="*/ 97 w 139"/>
                <a:gd name="T7" fmla="*/ 0 h 54"/>
                <a:gd name="T8" fmla="*/ 0 w 139"/>
                <a:gd name="T9" fmla="*/ 20 h 54"/>
              </a:gdLst>
              <a:ahLst/>
              <a:cxnLst>
                <a:cxn ang="0">
                  <a:pos x="T0" y="T1"/>
                </a:cxn>
                <a:cxn ang="0">
                  <a:pos x="T2" y="T3"/>
                </a:cxn>
                <a:cxn ang="0">
                  <a:pos x="T4" y="T5"/>
                </a:cxn>
                <a:cxn ang="0">
                  <a:pos x="T6" y="T7"/>
                </a:cxn>
                <a:cxn ang="0">
                  <a:pos x="T8" y="T9"/>
                </a:cxn>
              </a:cxnLst>
              <a:rect l="0" t="0" r="r" b="b"/>
              <a:pathLst>
                <a:path w="139" h="54">
                  <a:moveTo>
                    <a:pt x="0" y="20"/>
                  </a:moveTo>
                  <a:lnTo>
                    <a:pt x="41" y="54"/>
                  </a:lnTo>
                  <a:lnTo>
                    <a:pt x="139" y="32"/>
                  </a:lnTo>
                  <a:lnTo>
                    <a:pt x="97" y="0"/>
                  </a:lnTo>
                  <a:lnTo>
                    <a:pt x="0" y="2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4" name="Freeform 85"/>
            <p:cNvSpPr>
              <a:spLocks/>
            </p:cNvSpPr>
            <p:nvPr userDrawn="1"/>
          </p:nvSpPr>
          <p:spPr bwMode="auto">
            <a:xfrm>
              <a:off x="5024438" y="2613025"/>
              <a:ext cx="150813" cy="204788"/>
            </a:xfrm>
            <a:custGeom>
              <a:avLst/>
              <a:gdLst>
                <a:gd name="T0" fmla="*/ 47 w 95"/>
                <a:gd name="T1" fmla="*/ 58 h 129"/>
                <a:gd name="T2" fmla="*/ 44 w 95"/>
                <a:gd name="T3" fmla="*/ 58 h 129"/>
                <a:gd name="T4" fmla="*/ 0 w 95"/>
                <a:gd name="T5" fmla="*/ 41 h 129"/>
                <a:gd name="T6" fmla="*/ 0 w 95"/>
                <a:gd name="T7" fmla="*/ 90 h 129"/>
                <a:gd name="T8" fmla="*/ 95 w 95"/>
                <a:gd name="T9" fmla="*/ 129 h 129"/>
                <a:gd name="T10" fmla="*/ 95 w 95"/>
                <a:gd name="T11" fmla="*/ 0 h 129"/>
                <a:gd name="T12" fmla="*/ 47 w 95"/>
                <a:gd name="T13" fmla="*/ 58 h 129"/>
              </a:gdLst>
              <a:ahLst/>
              <a:cxnLst>
                <a:cxn ang="0">
                  <a:pos x="T0" y="T1"/>
                </a:cxn>
                <a:cxn ang="0">
                  <a:pos x="T2" y="T3"/>
                </a:cxn>
                <a:cxn ang="0">
                  <a:pos x="T4" y="T5"/>
                </a:cxn>
                <a:cxn ang="0">
                  <a:pos x="T6" y="T7"/>
                </a:cxn>
                <a:cxn ang="0">
                  <a:pos x="T8" y="T9"/>
                </a:cxn>
                <a:cxn ang="0">
                  <a:pos x="T10" y="T11"/>
                </a:cxn>
                <a:cxn ang="0">
                  <a:pos x="T12" y="T13"/>
                </a:cxn>
              </a:cxnLst>
              <a:rect l="0" t="0" r="r" b="b"/>
              <a:pathLst>
                <a:path w="95" h="129">
                  <a:moveTo>
                    <a:pt x="47" y="58"/>
                  </a:moveTo>
                  <a:lnTo>
                    <a:pt x="44" y="58"/>
                  </a:lnTo>
                  <a:lnTo>
                    <a:pt x="0" y="41"/>
                  </a:lnTo>
                  <a:lnTo>
                    <a:pt x="0" y="90"/>
                  </a:lnTo>
                  <a:lnTo>
                    <a:pt x="95" y="129"/>
                  </a:lnTo>
                  <a:lnTo>
                    <a:pt x="95" y="0"/>
                  </a:lnTo>
                  <a:lnTo>
                    <a:pt x="47" y="5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5" name="Freeform 86"/>
            <p:cNvSpPr>
              <a:spLocks/>
            </p:cNvSpPr>
            <p:nvPr userDrawn="1"/>
          </p:nvSpPr>
          <p:spPr bwMode="auto">
            <a:xfrm>
              <a:off x="4956175" y="2570163"/>
              <a:ext cx="211138" cy="127000"/>
            </a:xfrm>
            <a:custGeom>
              <a:avLst/>
              <a:gdLst>
                <a:gd name="T0" fmla="*/ 43 w 133"/>
                <a:gd name="T1" fmla="*/ 0 h 80"/>
                <a:gd name="T2" fmla="*/ 43 w 133"/>
                <a:gd name="T3" fmla="*/ 0 h 80"/>
                <a:gd name="T4" fmla="*/ 0 w 133"/>
                <a:gd name="T5" fmla="*/ 46 h 80"/>
                <a:gd name="T6" fmla="*/ 43 w 133"/>
                <a:gd name="T7" fmla="*/ 63 h 80"/>
                <a:gd name="T8" fmla="*/ 87 w 133"/>
                <a:gd name="T9" fmla="*/ 80 h 80"/>
                <a:gd name="T10" fmla="*/ 133 w 133"/>
                <a:gd name="T11" fmla="*/ 24 h 80"/>
                <a:gd name="T12" fmla="*/ 43 w 13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3" h="80">
                  <a:moveTo>
                    <a:pt x="43" y="0"/>
                  </a:moveTo>
                  <a:lnTo>
                    <a:pt x="43" y="0"/>
                  </a:lnTo>
                  <a:lnTo>
                    <a:pt x="0" y="46"/>
                  </a:lnTo>
                  <a:lnTo>
                    <a:pt x="43" y="63"/>
                  </a:lnTo>
                  <a:lnTo>
                    <a:pt x="87" y="80"/>
                  </a:lnTo>
                  <a:lnTo>
                    <a:pt x="133" y="24"/>
                  </a:lnTo>
                  <a:lnTo>
                    <a:pt x="43"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6" name="Freeform 87"/>
            <p:cNvSpPr>
              <a:spLocks/>
            </p:cNvSpPr>
            <p:nvPr userDrawn="1"/>
          </p:nvSpPr>
          <p:spPr bwMode="auto">
            <a:xfrm>
              <a:off x="5183188" y="2613025"/>
              <a:ext cx="150813" cy="204788"/>
            </a:xfrm>
            <a:custGeom>
              <a:avLst/>
              <a:gdLst>
                <a:gd name="T0" fmla="*/ 0 w 95"/>
                <a:gd name="T1" fmla="*/ 0 h 129"/>
                <a:gd name="T2" fmla="*/ 0 w 95"/>
                <a:gd name="T3" fmla="*/ 129 h 129"/>
                <a:gd name="T4" fmla="*/ 95 w 95"/>
                <a:gd name="T5" fmla="*/ 90 h 129"/>
                <a:gd name="T6" fmla="*/ 95 w 95"/>
                <a:gd name="T7" fmla="*/ 29 h 129"/>
                <a:gd name="T8" fmla="*/ 54 w 95"/>
                <a:gd name="T9" fmla="*/ 44 h 129"/>
                <a:gd name="T10" fmla="*/ 0 w 95"/>
                <a:gd name="T11" fmla="*/ 0 h 129"/>
              </a:gdLst>
              <a:ahLst/>
              <a:cxnLst>
                <a:cxn ang="0">
                  <a:pos x="T0" y="T1"/>
                </a:cxn>
                <a:cxn ang="0">
                  <a:pos x="T2" y="T3"/>
                </a:cxn>
                <a:cxn ang="0">
                  <a:pos x="T4" y="T5"/>
                </a:cxn>
                <a:cxn ang="0">
                  <a:pos x="T6" y="T7"/>
                </a:cxn>
                <a:cxn ang="0">
                  <a:pos x="T8" y="T9"/>
                </a:cxn>
                <a:cxn ang="0">
                  <a:pos x="T10" y="T11"/>
                </a:cxn>
              </a:cxnLst>
              <a:rect l="0" t="0" r="r" b="b"/>
              <a:pathLst>
                <a:path w="95" h="129">
                  <a:moveTo>
                    <a:pt x="0" y="0"/>
                  </a:moveTo>
                  <a:lnTo>
                    <a:pt x="0" y="129"/>
                  </a:lnTo>
                  <a:lnTo>
                    <a:pt x="95" y="90"/>
                  </a:lnTo>
                  <a:lnTo>
                    <a:pt x="95" y="29"/>
                  </a:lnTo>
                  <a:lnTo>
                    <a:pt x="54" y="44"/>
                  </a:ln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7" name="Freeform 88"/>
            <p:cNvSpPr>
              <a:spLocks/>
            </p:cNvSpPr>
            <p:nvPr userDrawn="1"/>
          </p:nvSpPr>
          <p:spPr bwMode="auto">
            <a:xfrm>
              <a:off x="5191125" y="2570163"/>
              <a:ext cx="220663" cy="104775"/>
            </a:xfrm>
            <a:custGeom>
              <a:avLst/>
              <a:gdLst>
                <a:gd name="T0" fmla="*/ 92 w 139"/>
                <a:gd name="T1" fmla="*/ 0 h 66"/>
                <a:gd name="T2" fmla="*/ 90 w 139"/>
                <a:gd name="T3" fmla="*/ 0 h 66"/>
                <a:gd name="T4" fmla="*/ 0 w 139"/>
                <a:gd name="T5" fmla="*/ 27 h 66"/>
                <a:gd name="T6" fmla="*/ 51 w 139"/>
                <a:gd name="T7" fmla="*/ 66 h 66"/>
                <a:gd name="T8" fmla="*/ 90 w 139"/>
                <a:gd name="T9" fmla="*/ 51 h 66"/>
                <a:gd name="T10" fmla="*/ 139 w 139"/>
                <a:gd name="T11" fmla="*/ 34 h 66"/>
                <a:gd name="T12" fmla="*/ 92 w 13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39" h="66">
                  <a:moveTo>
                    <a:pt x="92" y="0"/>
                  </a:moveTo>
                  <a:lnTo>
                    <a:pt x="90" y="0"/>
                  </a:lnTo>
                  <a:lnTo>
                    <a:pt x="0" y="27"/>
                  </a:lnTo>
                  <a:lnTo>
                    <a:pt x="51" y="66"/>
                  </a:lnTo>
                  <a:lnTo>
                    <a:pt x="90" y="51"/>
                  </a:lnTo>
                  <a:lnTo>
                    <a:pt x="139" y="34"/>
                  </a:lnTo>
                  <a:lnTo>
                    <a:pt x="92"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08" name="Freeform 89"/>
          <p:cNvSpPr>
            <a:spLocks noEditPoints="1"/>
          </p:cNvSpPr>
          <p:nvPr userDrawn="1"/>
        </p:nvSpPr>
        <p:spPr bwMode="auto">
          <a:xfrm>
            <a:off x="5110163" y="965598"/>
            <a:ext cx="266700" cy="298847"/>
          </a:xfrm>
          <a:custGeom>
            <a:avLst/>
            <a:gdLst>
              <a:gd name="T0" fmla="*/ 34 w 69"/>
              <a:gd name="T1" fmla="*/ 0 h 103"/>
              <a:gd name="T2" fmla="*/ 0 w 69"/>
              <a:gd name="T3" fmla="*/ 34 h 103"/>
              <a:gd name="T4" fmla="*/ 34 w 69"/>
              <a:gd name="T5" fmla="*/ 103 h 103"/>
              <a:gd name="T6" fmla="*/ 69 w 69"/>
              <a:gd name="T7" fmla="*/ 34 h 103"/>
              <a:gd name="T8" fmla="*/ 34 w 69"/>
              <a:gd name="T9" fmla="*/ 0 h 103"/>
              <a:gd name="T10" fmla="*/ 34 w 69"/>
              <a:gd name="T11" fmla="*/ 61 h 103"/>
              <a:gd name="T12" fmla="*/ 10 w 69"/>
              <a:gd name="T13" fmla="*/ 37 h 103"/>
              <a:gd name="T14" fmla="*/ 34 w 69"/>
              <a:gd name="T15" fmla="*/ 13 h 103"/>
              <a:gd name="T16" fmla="*/ 58 w 69"/>
              <a:gd name="T17" fmla="*/ 37 h 103"/>
              <a:gd name="T18" fmla="*/ 34 w 69"/>
              <a:gd name="T19"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03">
                <a:moveTo>
                  <a:pt x="34" y="0"/>
                </a:moveTo>
                <a:cubicBezTo>
                  <a:pt x="15" y="0"/>
                  <a:pt x="0" y="15"/>
                  <a:pt x="0" y="34"/>
                </a:cubicBezTo>
                <a:cubicBezTo>
                  <a:pt x="0" y="53"/>
                  <a:pt x="34" y="103"/>
                  <a:pt x="34" y="103"/>
                </a:cubicBezTo>
                <a:cubicBezTo>
                  <a:pt x="34" y="103"/>
                  <a:pt x="69" y="53"/>
                  <a:pt x="69" y="34"/>
                </a:cubicBezTo>
                <a:cubicBezTo>
                  <a:pt x="69" y="15"/>
                  <a:pt x="53" y="0"/>
                  <a:pt x="34" y="0"/>
                </a:cubicBezTo>
                <a:close/>
                <a:moveTo>
                  <a:pt x="34" y="61"/>
                </a:moveTo>
                <a:cubicBezTo>
                  <a:pt x="21" y="61"/>
                  <a:pt x="10" y="50"/>
                  <a:pt x="10" y="37"/>
                </a:cubicBezTo>
                <a:cubicBezTo>
                  <a:pt x="10" y="24"/>
                  <a:pt x="21" y="13"/>
                  <a:pt x="34" y="13"/>
                </a:cubicBezTo>
                <a:cubicBezTo>
                  <a:pt x="47" y="13"/>
                  <a:pt x="58" y="24"/>
                  <a:pt x="58" y="37"/>
                </a:cubicBezTo>
                <a:cubicBezTo>
                  <a:pt x="58" y="50"/>
                  <a:pt x="47" y="61"/>
                  <a:pt x="34" y="6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09" name="Freeform 92"/>
          <p:cNvSpPr>
            <a:spLocks/>
          </p:cNvSpPr>
          <p:nvPr userDrawn="1"/>
        </p:nvSpPr>
        <p:spPr bwMode="auto">
          <a:xfrm>
            <a:off x="4511676" y="733425"/>
            <a:ext cx="390525" cy="246460"/>
          </a:xfrm>
          <a:custGeom>
            <a:avLst/>
            <a:gdLst>
              <a:gd name="T0" fmla="*/ 101 w 101"/>
              <a:gd name="T1" fmla="*/ 35 h 85"/>
              <a:gd name="T2" fmla="*/ 50 w 101"/>
              <a:gd name="T3" fmla="*/ 0 h 85"/>
              <a:gd name="T4" fmla="*/ 0 w 101"/>
              <a:gd name="T5" fmla="*/ 35 h 85"/>
              <a:gd name="T6" fmla="*/ 50 w 101"/>
              <a:gd name="T7" fmla="*/ 71 h 85"/>
              <a:gd name="T8" fmla="*/ 58 w 101"/>
              <a:gd name="T9" fmla="*/ 70 h 85"/>
              <a:gd name="T10" fmla="*/ 59 w 101"/>
              <a:gd name="T11" fmla="*/ 71 h 85"/>
              <a:gd name="T12" fmla="*/ 60 w 101"/>
              <a:gd name="T13" fmla="*/ 73 h 85"/>
              <a:gd name="T14" fmla="*/ 55 w 101"/>
              <a:gd name="T15" fmla="*/ 83 h 85"/>
              <a:gd name="T16" fmla="*/ 54 w 101"/>
              <a:gd name="T17" fmla="*/ 84 h 85"/>
              <a:gd name="T18" fmla="*/ 56 w 101"/>
              <a:gd name="T19" fmla="*/ 85 h 85"/>
              <a:gd name="T20" fmla="*/ 78 w 101"/>
              <a:gd name="T21" fmla="*/ 68 h 85"/>
              <a:gd name="T22" fmla="*/ 82 w 101"/>
              <a:gd name="T23" fmla="*/ 63 h 85"/>
              <a:gd name="T24" fmla="*/ 101 w 101"/>
              <a:gd name="T25"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85">
                <a:moveTo>
                  <a:pt x="101" y="35"/>
                </a:moveTo>
                <a:cubicBezTo>
                  <a:pt x="101" y="16"/>
                  <a:pt x="78" y="0"/>
                  <a:pt x="50" y="0"/>
                </a:cubicBezTo>
                <a:cubicBezTo>
                  <a:pt x="23" y="0"/>
                  <a:pt x="0" y="16"/>
                  <a:pt x="0" y="35"/>
                </a:cubicBezTo>
                <a:cubicBezTo>
                  <a:pt x="0" y="55"/>
                  <a:pt x="23" y="71"/>
                  <a:pt x="50" y="71"/>
                </a:cubicBezTo>
                <a:cubicBezTo>
                  <a:pt x="53" y="71"/>
                  <a:pt x="55" y="71"/>
                  <a:pt x="58" y="70"/>
                </a:cubicBezTo>
                <a:cubicBezTo>
                  <a:pt x="58" y="70"/>
                  <a:pt x="59" y="71"/>
                  <a:pt x="59" y="71"/>
                </a:cubicBezTo>
                <a:cubicBezTo>
                  <a:pt x="60" y="72"/>
                  <a:pt x="60" y="72"/>
                  <a:pt x="60" y="73"/>
                </a:cubicBezTo>
                <a:cubicBezTo>
                  <a:pt x="59" y="77"/>
                  <a:pt x="57" y="80"/>
                  <a:pt x="55" y="83"/>
                </a:cubicBezTo>
                <a:cubicBezTo>
                  <a:pt x="54" y="83"/>
                  <a:pt x="54" y="84"/>
                  <a:pt x="54" y="84"/>
                </a:cubicBezTo>
                <a:cubicBezTo>
                  <a:pt x="55" y="85"/>
                  <a:pt x="55" y="85"/>
                  <a:pt x="56" y="85"/>
                </a:cubicBezTo>
                <a:cubicBezTo>
                  <a:pt x="66" y="83"/>
                  <a:pt x="74" y="76"/>
                  <a:pt x="78" y="68"/>
                </a:cubicBezTo>
                <a:cubicBezTo>
                  <a:pt x="78" y="66"/>
                  <a:pt x="80" y="64"/>
                  <a:pt x="82" y="63"/>
                </a:cubicBezTo>
                <a:cubicBezTo>
                  <a:pt x="93" y="57"/>
                  <a:pt x="101" y="47"/>
                  <a:pt x="101" y="3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10" name="Freeform 93"/>
          <p:cNvSpPr>
            <a:spLocks/>
          </p:cNvSpPr>
          <p:nvPr userDrawn="1"/>
        </p:nvSpPr>
        <p:spPr bwMode="auto">
          <a:xfrm>
            <a:off x="2889250" y="1991916"/>
            <a:ext cx="393700" cy="344091"/>
          </a:xfrm>
          <a:custGeom>
            <a:avLst/>
            <a:gdLst>
              <a:gd name="T0" fmla="*/ 83 w 102"/>
              <a:gd name="T1" fmla="*/ 80 h 119"/>
              <a:gd name="T2" fmla="*/ 70 w 102"/>
              <a:gd name="T3" fmla="*/ 85 h 119"/>
              <a:gd name="T4" fmla="*/ 38 w 102"/>
              <a:gd name="T5" fmla="*/ 65 h 119"/>
              <a:gd name="T6" fmla="*/ 38 w 102"/>
              <a:gd name="T7" fmla="*/ 59 h 119"/>
              <a:gd name="T8" fmla="*/ 38 w 102"/>
              <a:gd name="T9" fmla="*/ 54 h 119"/>
              <a:gd name="T10" fmla="*/ 70 w 102"/>
              <a:gd name="T11" fmla="*/ 34 h 119"/>
              <a:gd name="T12" fmla="*/ 83 w 102"/>
              <a:gd name="T13" fmla="*/ 39 h 119"/>
              <a:gd name="T14" fmla="*/ 102 w 102"/>
              <a:gd name="T15" fmla="*/ 19 h 119"/>
              <a:gd name="T16" fmla="*/ 83 w 102"/>
              <a:gd name="T17" fmla="*/ 0 h 119"/>
              <a:gd name="T18" fmla="*/ 63 w 102"/>
              <a:gd name="T19" fmla="*/ 19 h 119"/>
              <a:gd name="T20" fmla="*/ 64 w 102"/>
              <a:gd name="T21" fmla="*/ 25 h 119"/>
              <a:gd name="T22" fmla="*/ 32 w 102"/>
              <a:gd name="T23" fmla="*/ 45 h 119"/>
              <a:gd name="T24" fmla="*/ 19 w 102"/>
              <a:gd name="T25" fmla="*/ 40 h 119"/>
              <a:gd name="T26" fmla="*/ 0 w 102"/>
              <a:gd name="T27" fmla="*/ 59 h 119"/>
              <a:gd name="T28" fmla="*/ 19 w 102"/>
              <a:gd name="T29" fmla="*/ 79 h 119"/>
              <a:gd name="T30" fmla="*/ 32 w 102"/>
              <a:gd name="T31" fmla="*/ 74 h 119"/>
              <a:gd name="T32" fmla="*/ 64 w 102"/>
              <a:gd name="T33" fmla="*/ 94 h 119"/>
              <a:gd name="T34" fmla="*/ 63 w 102"/>
              <a:gd name="T35" fmla="*/ 99 h 119"/>
              <a:gd name="T36" fmla="*/ 83 w 102"/>
              <a:gd name="T37" fmla="*/ 119 h 119"/>
              <a:gd name="T38" fmla="*/ 102 w 102"/>
              <a:gd name="T39" fmla="*/ 99 h 119"/>
              <a:gd name="T40" fmla="*/ 83 w 102"/>
              <a:gd name="T4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19">
                <a:moveTo>
                  <a:pt x="83" y="80"/>
                </a:moveTo>
                <a:cubicBezTo>
                  <a:pt x="78" y="80"/>
                  <a:pt x="73" y="82"/>
                  <a:pt x="70" y="85"/>
                </a:cubicBezTo>
                <a:cubicBezTo>
                  <a:pt x="38" y="65"/>
                  <a:pt x="38" y="65"/>
                  <a:pt x="38" y="65"/>
                </a:cubicBezTo>
                <a:cubicBezTo>
                  <a:pt x="38" y="63"/>
                  <a:pt x="38" y="61"/>
                  <a:pt x="38" y="59"/>
                </a:cubicBezTo>
                <a:cubicBezTo>
                  <a:pt x="38" y="57"/>
                  <a:pt x="38" y="56"/>
                  <a:pt x="38" y="54"/>
                </a:cubicBezTo>
                <a:cubicBezTo>
                  <a:pt x="70" y="34"/>
                  <a:pt x="70" y="34"/>
                  <a:pt x="70" y="34"/>
                </a:cubicBezTo>
                <a:cubicBezTo>
                  <a:pt x="73" y="37"/>
                  <a:pt x="78" y="39"/>
                  <a:pt x="83" y="39"/>
                </a:cubicBezTo>
                <a:cubicBezTo>
                  <a:pt x="94" y="39"/>
                  <a:pt x="102" y="30"/>
                  <a:pt x="102" y="19"/>
                </a:cubicBezTo>
                <a:cubicBezTo>
                  <a:pt x="102" y="9"/>
                  <a:pt x="94" y="0"/>
                  <a:pt x="83" y="0"/>
                </a:cubicBezTo>
                <a:cubicBezTo>
                  <a:pt x="72" y="0"/>
                  <a:pt x="63" y="9"/>
                  <a:pt x="63" y="19"/>
                </a:cubicBezTo>
                <a:cubicBezTo>
                  <a:pt x="63" y="21"/>
                  <a:pt x="64" y="23"/>
                  <a:pt x="64" y="25"/>
                </a:cubicBezTo>
                <a:cubicBezTo>
                  <a:pt x="32" y="45"/>
                  <a:pt x="32" y="45"/>
                  <a:pt x="32" y="45"/>
                </a:cubicBezTo>
                <a:cubicBezTo>
                  <a:pt x="28" y="42"/>
                  <a:pt x="24" y="40"/>
                  <a:pt x="19" y="40"/>
                </a:cubicBezTo>
                <a:cubicBezTo>
                  <a:pt x="8" y="40"/>
                  <a:pt x="0" y="49"/>
                  <a:pt x="0" y="59"/>
                </a:cubicBezTo>
                <a:cubicBezTo>
                  <a:pt x="0" y="70"/>
                  <a:pt x="8" y="79"/>
                  <a:pt x="19" y="79"/>
                </a:cubicBezTo>
                <a:cubicBezTo>
                  <a:pt x="24" y="79"/>
                  <a:pt x="29" y="77"/>
                  <a:pt x="32" y="74"/>
                </a:cubicBezTo>
                <a:cubicBezTo>
                  <a:pt x="64" y="94"/>
                  <a:pt x="64" y="94"/>
                  <a:pt x="64" y="94"/>
                </a:cubicBezTo>
                <a:cubicBezTo>
                  <a:pt x="64" y="96"/>
                  <a:pt x="63" y="97"/>
                  <a:pt x="63" y="99"/>
                </a:cubicBezTo>
                <a:cubicBezTo>
                  <a:pt x="63" y="110"/>
                  <a:pt x="72" y="119"/>
                  <a:pt x="83" y="119"/>
                </a:cubicBezTo>
                <a:cubicBezTo>
                  <a:pt x="94" y="119"/>
                  <a:pt x="102" y="110"/>
                  <a:pt x="102" y="99"/>
                </a:cubicBezTo>
                <a:cubicBezTo>
                  <a:pt x="102" y="88"/>
                  <a:pt x="94" y="80"/>
                  <a:pt x="83" y="8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11" name="Freeform 94"/>
          <p:cNvSpPr>
            <a:spLocks noEditPoints="1"/>
          </p:cNvSpPr>
          <p:nvPr userDrawn="1"/>
        </p:nvSpPr>
        <p:spPr bwMode="auto">
          <a:xfrm>
            <a:off x="1958976" y="1012032"/>
            <a:ext cx="231775" cy="208360"/>
          </a:xfrm>
          <a:custGeom>
            <a:avLst/>
            <a:gdLst>
              <a:gd name="T0" fmla="*/ 36 w 146"/>
              <a:gd name="T1" fmla="*/ 44 h 175"/>
              <a:gd name="T2" fmla="*/ 44 w 146"/>
              <a:gd name="T3" fmla="*/ 0 h 175"/>
              <a:gd name="T4" fmla="*/ 73 w 146"/>
              <a:gd name="T5" fmla="*/ 0 h 175"/>
              <a:gd name="T6" fmla="*/ 63 w 146"/>
              <a:gd name="T7" fmla="*/ 44 h 175"/>
              <a:gd name="T8" fmla="*/ 102 w 146"/>
              <a:gd name="T9" fmla="*/ 44 h 175"/>
              <a:gd name="T10" fmla="*/ 109 w 146"/>
              <a:gd name="T11" fmla="*/ 0 h 175"/>
              <a:gd name="T12" fmla="*/ 139 w 146"/>
              <a:gd name="T13" fmla="*/ 0 h 175"/>
              <a:gd name="T14" fmla="*/ 129 w 146"/>
              <a:gd name="T15" fmla="*/ 44 h 175"/>
              <a:gd name="T16" fmla="*/ 146 w 146"/>
              <a:gd name="T17" fmla="*/ 44 h 175"/>
              <a:gd name="T18" fmla="*/ 146 w 146"/>
              <a:gd name="T19" fmla="*/ 71 h 175"/>
              <a:gd name="T20" fmla="*/ 124 w 146"/>
              <a:gd name="T21" fmla="*/ 71 h 175"/>
              <a:gd name="T22" fmla="*/ 117 w 146"/>
              <a:gd name="T23" fmla="*/ 102 h 175"/>
              <a:gd name="T24" fmla="*/ 146 w 146"/>
              <a:gd name="T25" fmla="*/ 102 h 175"/>
              <a:gd name="T26" fmla="*/ 146 w 146"/>
              <a:gd name="T27" fmla="*/ 129 h 175"/>
              <a:gd name="T28" fmla="*/ 109 w 146"/>
              <a:gd name="T29" fmla="*/ 129 h 175"/>
              <a:gd name="T30" fmla="*/ 102 w 146"/>
              <a:gd name="T31" fmla="*/ 175 h 175"/>
              <a:gd name="T32" fmla="*/ 73 w 146"/>
              <a:gd name="T33" fmla="*/ 175 h 175"/>
              <a:gd name="T34" fmla="*/ 83 w 146"/>
              <a:gd name="T35" fmla="*/ 129 h 175"/>
              <a:gd name="T36" fmla="*/ 46 w 146"/>
              <a:gd name="T37" fmla="*/ 129 h 175"/>
              <a:gd name="T38" fmla="*/ 36 w 146"/>
              <a:gd name="T39" fmla="*/ 175 h 175"/>
              <a:gd name="T40" fmla="*/ 7 w 146"/>
              <a:gd name="T41" fmla="*/ 175 h 175"/>
              <a:gd name="T42" fmla="*/ 17 w 146"/>
              <a:gd name="T43" fmla="*/ 129 h 175"/>
              <a:gd name="T44" fmla="*/ 0 w 146"/>
              <a:gd name="T45" fmla="*/ 129 h 175"/>
              <a:gd name="T46" fmla="*/ 0 w 146"/>
              <a:gd name="T47" fmla="*/ 102 h 175"/>
              <a:gd name="T48" fmla="*/ 22 w 146"/>
              <a:gd name="T49" fmla="*/ 102 h 175"/>
              <a:gd name="T50" fmla="*/ 29 w 146"/>
              <a:gd name="T51" fmla="*/ 71 h 175"/>
              <a:gd name="T52" fmla="*/ 0 w 146"/>
              <a:gd name="T53" fmla="*/ 71 h 175"/>
              <a:gd name="T54" fmla="*/ 0 w 146"/>
              <a:gd name="T55" fmla="*/ 44 h 175"/>
              <a:gd name="T56" fmla="*/ 36 w 146"/>
              <a:gd name="T57" fmla="*/ 44 h 175"/>
              <a:gd name="T58" fmla="*/ 51 w 146"/>
              <a:gd name="T59" fmla="*/ 102 h 175"/>
              <a:gd name="T60" fmla="*/ 87 w 146"/>
              <a:gd name="T61" fmla="*/ 102 h 175"/>
              <a:gd name="T62" fmla="*/ 95 w 146"/>
              <a:gd name="T63" fmla="*/ 71 h 175"/>
              <a:gd name="T64" fmla="*/ 58 w 146"/>
              <a:gd name="T65" fmla="*/ 71 h 175"/>
              <a:gd name="T66" fmla="*/ 51 w 146"/>
              <a:gd name="T67"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75">
                <a:moveTo>
                  <a:pt x="36" y="44"/>
                </a:moveTo>
                <a:lnTo>
                  <a:pt x="44" y="0"/>
                </a:lnTo>
                <a:lnTo>
                  <a:pt x="73" y="0"/>
                </a:lnTo>
                <a:lnTo>
                  <a:pt x="63" y="44"/>
                </a:lnTo>
                <a:lnTo>
                  <a:pt x="102" y="44"/>
                </a:lnTo>
                <a:lnTo>
                  <a:pt x="109" y="0"/>
                </a:lnTo>
                <a:lnTo>
                  <a:pt x="139" y="0"/>
                </a:lnTo>
                <a:lnTo>
                  <a:pt x="129" y="44"/>
                </a:lnTo>
                <a:lnTo>
                  <a:pt x="146" y="44"/>
                </a:lnTo>
                <a:lnTo>
                  <a:pt x="146" y="71"/>
                </a:lnTo>
                <a:lnTo>
                  <a:pt x="124" y="71"/>
                </a:lnTo>
                <a:lnTo>
                  <a:pt x="117" y="102"/>
                </a:lnTo>
                <a:lnTo>
                  <a:pt x="146" y="102"/>
                </a:lnTo>
                <a:lnTo>
                  <a:pt x="146" y="129"/>
                </a:lnTo>
                <a:lnTo>
                  <a:pt x="109" y="129"/>
                </a:lnTo>
                <a:lnTo>
                  <a:pt x="102" y="175"/>
                </a:lnTo>
                <a:lnTo>
                  <a:pt x="73" y="175"/>
                </a:lnTo>
                <a:lnTo>
                  <a:pt x="83" y="129"/>
                </a:lnTo>
                <a:lnTo>
                  <a:pt x="46" y="129"/>
                </a:lnTo>
                <a:lnTo>
                  <a:pt x="36" y="175"/>
                </a:lnTo>
                <a:lnTo>
                  <a:pt x="7" y="175"/>
                </a:lnTo>
                <a:lnTo>
                  <a:pt x="17" y="129"/>
                </a:lnTo>
                <a:lnTo>
                  <a:pt x="0" y="129"/>
                </a:lnTo>
                <a:lnTo>
                  <a:pt x="0" y="102"/>
                </a:lnTo>
                <a:lnTo>
                  <a:pt x="22" y="102"/>
                </a:lnTo>
                <a:lnTo>
                  <a:pt x="29" y="71"/>
                </a:lnTo>
                <a:lnTo>
                  <a:pt x="0" y="71"/>
                </a:lnTo>
                <a:lnTo>
                  <a:pt x="0" y="44"/>
                </a:lnTo>
                <a:lnTo>
                  <a:pt x="36" y="44"/>
                </a:lnTo>
                <a:close/>
                <a:moveTo>
                  <a:pt x="51" y="102"/>
                </a:moveTo>
                <a:lnTo>
                  <a:pt x="87" y="102"/>
                </a:lnTo>
                <a:lnTo>
                  <a:pt x="95" y="71"/>
                </a:lnTo>
                <a:lnTo>
                  <a:pt x="58" y="71"/>
                </a:lnTo>
                <a:lnTo>
                  <a:pt x="51" y="10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12" name="Group 111"/>
          <p:cNvGrpSpPr/>
          <p:nvPr userDrawn="1"/>
        </p:nvGrpSpPr>
        <p:grpSpPr>
          <a:xfrm>
            <a:off x="5932488" y="531019"/>
            <a:ext cx="363538" cy="275035"/>
            <a:chOff x="5932488" y="708025"/>
            <a:chExt cx="363538" cy="366713"/>
          </a:xfrm>
        </p:grpSpPr>
        <p:sp>
          <p:nvSpPr>
            <p:cNvPr id="113" name="Freeform 95"/>
            <p:cNvSpPr>
              <a:spLocks/>
            </p:cNvSpPr>
            <p:nvPr userDrawn="1"/>
          </p:nvSpPr>
          <p:spPr bwMode="auto">
            <a:xfrm>
              <a:off x="5932488" y="769938"/>
              <a:ext cx="161925" cy="131763"/>
            </a:xfrm>
            <a:custGeom>
              <a:avLst/>
              <a:gdLst>
                <a:gd name="T0" fmla="*/ 0 w 42"/>
                <a:gd name="T1" fmla="*/ 34 h 34"/>
                <a:gd name="T2" fmla="*/ 2 w 42"/>
                <a:gd name="T3" fmla="*/ 16 h 34"/>
                <a:gd name="T4" fmla="*/ 12 w 42"/>
                <a:gd name="T5" fmla="*/ 0 h 34"/>
                <a:gd name="T6" fmla="*/ 42 w 42"/>
                <a:gd name="T7" fmla="*/ 30 h 34"/>
                <a:gd name="T8" fmla="*/ 0 w 42"/>
                <a:gd name="T9" fmla="*/ 34 h 34"/>
              </a:gdLst>
              <a:ahLst/>
              <a:cxnLst>
                <a:cxn ang="0">
                  <a:pos x="T0" y="T1"/>
                </a:cxn>
                <a:cxn ang="0">
                  <a:pos x="T2" y="T3"/>
                </a:cxn>
                <a:cxn ang="0">
                  <a:pos x="T4" y="T5"/>
                </a:cxn>
                <a:cxn ang="0">
                  <a:pos x="T6" y="T7"/>
                </a:cxn>
                <a:cxn ang="0">
                  <a:pos x="T8" y="T9"/>
                </a:cxn>
              </a:cxnLst>
              <a:rect l="0" t="0" r="r" b="b"/>
              <a:pathLst>
                <a:path w="42" h="34">
                  <a:moveTo>
                    <a:pt x="0" y="34"/>
                  </a:moveTo>
                  <a:cubicBezTo>
                    <a:pt x="0" y="28"/>
                    <a:pt x="0" y="21"/>
                    <a:pt x="2" y="16"/>
                  </a:cubicBezTo>
                  <a:cubicBezTo>
                    <a:pt x="4" y="10"/>
                    <a:pt x="8" y="5"/>
                    <a:pt x="12" y="0"/>
                  </a:cubicBezTo>
                  <a:cubicBezTo>
                    <a:pt x="42" y="30"/>
                    <a:pt x="42" y="30"/>
                    <a:pt x="42" y="30"/>
                  </a:cubicBezTo>
                  <a:lnTo>
                    <a:pt x="0" y="3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14" name="Freeform 96"/>
            <p:cNvSpPr>
              <a:spLocks/>
            </p:cNvSpPr>
            <p:nvPr userDrawn="1"/>
          </p:nvSpPr>
          <p:spPr bwMode="auto">
            <a:xfrm>
              <a:off x="5932488" y="750888"/>
              <a:ext cx="363538" cy="323850"/>
            </a:xfrm>
            <a:custGeom>
              <a:avLst/>
              <a:gdLst>
                <a:gd name="T0" fmla="*/ 83 w 94"/>
                <a:gd name="T1" fmla="*/ 64 h 84"/>
                <a:gd name="T2" fmla="*/ 53 w 94"/>
                <a:gd name="T3" fmla="*/ 82 h 84"/>
                <a:gd name="T4" fmla="*/ 18 w 94"/>
                <a:gd name="T5" fmla="*/ 73 h 84"/>
                <a:gd name="T6" fmla="*/ 13 w 94"/>
                <a:gd name="T7" fmla="*/ 69 h 84"/>
                <a:gd name="T8" fmla="*/ 13 w 94"/>
                <a:gd name="T9" fmla="*/ 69 h 84"/>
                <a:gd name="T10" fmla="*/ 0 w 94"/>
                <a:gd name="T11" fmla="*/ 43 h 84"/>
                <a:gd name="T12" fmla="*/ 47 w 94"/>
                <a:gd name="T13" fmla="*/ 38 h 84"/>
                <a:gd name="T14" fmla="*/ 47 w 94"/>
                <a:gd name="T15" fmla="*/ 38 h 84"/>
                <a:gd name="T16" fmla="*/ 48 w 94"/>
                <a:gd name="T17" fmla="*/ 37 h 84"/>
                <a:gd name="T18" fmla="*/ 76 w 94"/>
                <a:gd name="T19" fmla="*/ 0 h 84"/>
                <a:gd name="T20" fmla="*/ 79 w 94"/>
                <a:gd name="T21" fmla="*/ 3 h 84"/>
                <a:gd name="T22" fmla="*/ 93 w 94"/>
                <a:gd name="T23" fmla="*/ 33 h 84"/>
                <a:gd name="T24" fmla="*/ 83 w 94"/>
                <a:gd name="T25"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84">
                  <a:moveTo>
                    <a:pt x="83" y="64"/>
                  </a:moveTo>
                  <a:cubicBezTo>
                    <a:pt x="76" y="74"/>
                    <a:pt x="65" y="81"/>
                    <a:pt x="53" y="82"/>
                  </a:cubicBezTo>
                  <a:cubicBezTo>
                    <a:pt x="41" y="84"/>
                    <a:pt x="28" y="81"/>
                    <a:pt x="18" y="73"/>
                  </a:cubicBezTo>
                  <a:cubicBezTo>
                    <a:pt x="16" y="72"/>
                    <a:pt x="15" y="70"/>
                    <a:pt x="13" y="69"/>
                  </a:cubicBezTo>
                  <a:cubicBezTo>
                    <a:pt x="13" y="69"/>
                    <a:pt x="13" y="69"/>
                    <a:pt x="13" y="69"/>
                  </a:cubicBezTo>
                  <a:cubicBezTo>
                    <a:pt x="6" y="62"/>
                    <a:pt x="2" y="53"/>
                    <a:pt x="0" y="43"/>
                  </a:cubicBezTo>
                  <a:cubicBezTo>
                    <a:pt x="47" y="38"/>
                    <a:pt x="47" y="38"/>
                    <a:pt x="47" y="38"/>
                  </a:cubicBezTo>
                  <a:cubicBezTo>
                    <a:pt x="47" y="38"/>
                    <a:pt x="47" y="38"/>
                    <a:pt x="47" y="38"/>
                  </a:cubicBezTo>
                  <a:cubicBezTo>
                    <a:pt x="48" y="37"/>
                    <a:pt x="48" y="37"/>
                    <a:pt x="48" y="37"/>
                  </a:cubicBezTo>
                  <a:cubicBezTo>
                    <a:pt x="76" y="0"/>
                    <a:pt x="76" y="0"/>
                    <a:pt x="76" y="0"/>
                  </a:cubicBezTo>
                  <a:cubicBezTo>
                    <a:pt x="77" y="1"/>
                    <a:pt x="78" y="2"/>
                    <a:pt x="79" y="3"/>
                  </a:cubicBezTo>
                  <a:cubicBezTo>
                    <a:pt x="87" y="11"/>
                    <a:pt x="92" y="22"/>
                    <a:pt x="93" y="33"/>
                  </a:cubicBezTo>
                  <a:cubicBezTo>
                    <a:pt x="94" y="44"/>
                    <a:pt x="90" y="55"/>
                    <a:pt x="83" y="64"/>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15" name="Freeform 97"/>
            <p:cNvSpPr>
              <a:spLocks/>
            </p:cNvSpPr>
            <p:nvPr userDrawn="1"/>
          </p:nvSpPr>
          <p:spPr bwMode="auto">
            <a:xfrm>
              <a:off x="5991225" y="708025"/>
              <a:ext cx="223838" cy="169863"/>
            </a:xfrm>
            <a:custGeom>
              <a:avLst/>
              <a:gdLst>
                <a:gd name="T0" fmla="*/ 58 w 58"/>
                <a:gd name="T1" fmla="*/ 9 h 44"/>
                <a:gd name="T2" fmla="*/ 31 w 58"/>
                <a:gd name="T3" fmla="*/ 44 h 44"/>
                <a:gd name="T4" fmla="*/ 0 w 58"/>
                <a:gd name="T5" fmla="*/ 13 h 44"/>
                <a:gd name="T6" fmla="*/ 28 w 58"/>
                <a:gd name="T7" fmla="*/ 1 h 44"/>
                <a:gd name="T8" fmla="*/ 58 w 58"/>
                <a:gd name="T9" fmla="*/ 9 h 44"/>
              </a:gdLst>
              <a:ahLst/>
              <a:cxnLst>
                <a:cxn ang="0">
                  <a:pos x="T0" y="T1"/>
                </a:cxn>
                <a:cxn ang="0">
                  <a:pos x="T2" y="T3"/>
                </a:cxn>
                <a:cxn ang="0">
                  <a:pos x="T4" y="T5"/>
                </a:cxn>
                <a:cxn ang="0">
                  <a:pos x="T6" y="T7"/>
                </a:cxn>
                <a:cxn ang="0">
                  <a:pos x="T8" y="T9"/>
                </a:cxn>
              </a:cxnLst>
              <a:rect l="0" t="0" r="r" b="b"/>
              <a:pathLst>
                <a:path w="58" h="44">
                  <a:moveTo>
                    <a:pt x="58" y="9"/>
                  </a:moveTo>
                  <a:cubicBezTo>
                    <a:pt x="31" y="44"/>
                    <a:pt x="31" y="44"/>
                    <a:pt x="31" y="44"/>
                  </a:cubicBezTo>
                  <a:cubicBezTo>
                    <a:pt x="0" y="13"/>
                    <a:pt x="0" y="13"/>
                    <a:pt x="0" y="13"/>
                  </a:cubicBezTo>
                  <a:cubicBezTo>
                    <a:pt x="8" y="6"/>
                    <a:pt x="18" y="1"/>
                    <a:pt x="28" y="1"/>
                  </a:cubicBezTo>
                  <a:cubicBezTo>
                    <a:pt x="38" y="0"/>
                    <a:pt x="49" y="3"/>
                    <a:pt x="58" y="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16" name="Group 115"/>
          <p:cNvGrpSpPr/>
          <p:nvPr userDrawn="1"/>
        </p:nvGrpSpPr>
        <p:grpSpPr>
          <a:xfrm>
            <a:off x="3406775" y="973931"/>
            <a:ext cx="528638" cy="280988"/>
            <a:chOff x="3406775" y="1298575"/>
            <a:chExt cx="528638" cy="374650"/>
          </a:xfrm>
        </p:grpSpPr>
        <p:sp>
          <p:nvSpPr>
            <p:cNvPr id="117" name="Freeform 98"/>
            <p:cNvSpPr>
              <a:spLocks/>
            </p:cNvSpPr>
            <p:nvPr userDrawn="1"/>
          </p:nvSpPr>
          <p:spPr bwMode="auto">
            <a:xfrm>
              <a:off x="3684588" y="1298575"/>
              <a:ext cx="250825" cy="374650"/>
            </a:xfrm>
            <a:custGeom>
              <a:avLst/>
              <a:gdLst>
                <a:gd name="T0" fmla="*/ 0 w 158"/>
                <a:gd name="T1" fmla="*/ 236 h 236"/>
                <a:gd name="T2" fmla="*/ 32 w 158"/>
                <a:gd name="T3" fmla="*/ 236 h 236"/>
                <a:gd name="T4" fmla="*/ 59 w 158"/>
                <a:gd name="T5" fmla="*/ 236 h 236"/>
                <a:gd name="T6" fmla="*/ 158 w 158"/>
                <a:gd name="T7" fmla="*/ 120 h 236"/>
                <a:gd name="T8" fmla="*/ 59 w 158"/>
                <a:gd name="T9" fmla="*/ 0 h 236"/>
                <a:gd name="T10" fmla="*/ 32 w 158"/>
                <a:gd name="T11" fmla="*/ 0 h 236"/>
                <a:gd name="T12" fmla="*/ 0 w 158"/>
                <a:gd name="T13" fmla="*/ 0 h 236"/>
                <a:gd name="T14" fmla="*/ 100 w 158"/>
                <a:gd name="T15" fmla="*/ 120 h 236"/>
                <a:gd name="T16" fmla="*/ 0 w 158"/>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18" name="Freeform 99"/>
            <p:cNvSpPr>
              <a:spLocks/>
            </p:cNvSpPr>
            <p:nvPr userDrawn="1"/>
          </p:nvSpPr>
          <p:spPr bwMode="auto">
            <a:xfrm>
              <a:off x="3546475" y="1298575"/>
              <a:ext cx="250825" cy="374650"/>
            </a:xfrm>
            <a:custGeom>
              <a:avLst/>
              <a:gdLst>
                <a:gd name="T0" fmla="*/ 99 w 158"/>
                <a:gd name="T1" fmla="*/ 120 h 236"/>
                <a:gd name="T2" fmla="*/ 0 w 158"/>
                <a:gd name="T3" fmla="*/ 236 h 236"/>
                <a:gd name="T4" fmla="*/ 31 w 158"/>
                <a:gd name="T5" fmla="*/ 236 h 236"/>
                <a:gd name="T6" fmla="*/ 58 w 158"/>
                <a:gd name="T7" fmla="*/ 236 h 236"/>
                <a:gd name="T8" fmla="*/ 158 w 158"/>
                <a:gd name="T9" fmla="*/ 120 h 236"/>
                <a:gd name="T10" fmla="*/ 58 w 158"/>
                <a:gd name="T11" fmla="*/ 0 h 236"/>
                <a:gd name="T12" fmla="*/ 31 w 158"/>
                <a:gd name="T13" fmla="*/ 0 h 236"/>
                <a:gd name="T14" fmla="*/ 0 w 158"/>
                <a:gd name="T15" fmla="*/ 0 h 236"/>
                <a:gd name="T16" fmla="*/ 99 w 158"/>
                <a:gd name="T17" fmla="*/ 12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99" y="120"/>
                  </a:moveTo>
                  <a:lnTo>
                    <a:pt x="0" y="236"/>
                  </a:lnTo>
                  <a:lnTo>
                    <a:pt x="31" y="236"/>
                  </a:lnTo>
                  <a:lnTo>
                    <a:pt x="58" y="236"/>
                  </a:lnTo>
                  <a:lnTo>
                    <a:pt x="158" y="120"/>
                  </a:lnTo>
                  <a:lnTo>
                    <a:pt x="58" y="0"/>
                  </a:lnTo>
                  <a:lnTo>
                    <a:pt x="31" y="0"/>
                  </a:lnTo>
                  <a:lnTo>
                    <a:pt x="0" y="0"/>
                  </a:lnTo>
                  <a:lnTo>
                    <a:pt x="99" y="12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19" name="Freeform 100"/>
            <p:cNvSpPr>
              <a:spLocks/>
            </p:cNvSpPr>
            <p:nvPr userDrawn="1"/>
          </p:nvSpPr>
          <p:spPr bwMode="auto">
            <a:xfrm>
              <a:off x="3406775" y="1298575"/>
              <a:ext cx="250825" cy="374650"/>
            </a:xfrm>
            <a:custGeom>
              <a:avLst/>
              <a:gdLst>
                <a:gd name="T0" fmla="*/ 0 w 158"/>
                <a:gd name="T1" fmla="*/ 236 h 236"/>
                <a:gd name="T2" fmla="*/ 32 w 158"/>
                <a:gd name="T3" fmla="*/ 236 h 236"/>
                <a:gd name="T4" fmla="*/ 59 w 158"/>
                <a:gd name="T5" fmla="*/ 236 h 236"/>
                <a:gd name="T6" fmla="*/ 158 w 158"/>
                <a:gd name="T7" fmla="*/ 120 h 236"/>
                <a:gd name="T8" fmla="*/ 59 w 158"/>
                <a:gd name="T9" fmla="*/ 0 h 236"/>
                <a:gd name="T10" fmla="*/ 32 w 158"/>
                <a:gd name="T11" fmla="*/ 0 h 236"/>
                <a:gd name="T12" fmla="*/ 0 w 158"/>
                <a:gd name="T13" fmla="*/ 0 h 236"/>
                <a:gd name="T14" fmla="*/ 100 w 158"/>
                <a:gd name="T15" fmla="*/ 120 h 236"/>
                <a:gd name="T16" fmla="*/ 0 w 158"/>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20" name="Group 119"/>
          <p:cNvGrpSpPr/>
          <p:nvPr userDrawn="1"/>
        </p:nvGrpSpPr>
        <p:grpSpPr>
          <a:xfrm>
            <a:off x="2136776" y="597694"/>
            <a:ext cx="512763" cy="335756"/>
            <a:chOff x="2136775" y="796925"/>
            <a:chExt cx="512763" cy="447675"/>
          </a:xfrm>
        </p:grpSpPr>
        <p:sp>
          <p:nvSpPr>
            <p:cNvPr id="121" name="Freeform 101"/>
            <p:cNvSpPr>
              <a:spLocks/>
            </p:cNvSpPr>
            <p:nvPr userDrawn="1"/>
          </p:nvSpPr>
          <p:spPr bwMode="auto">
            <a:xfrm>
              <a:off x="2368550" y="796925"/>
              <a:ext cx="280988" cy="250825"/>
            </a:xfrm>
            <a:custGeom>
              <a:avLst/>
              <a:gdLst>
                <a:gd name="T0" fmla="*/ 7 w 73"/>
                <a:gd name="T1" fmla="*/ 0 h 65"/>
                <a:gd name="T2" fmla="*/ 66 w 73"/>
                <a:gd name="T3" fmla="*/ 0 h 65"/>
                <a:gd name="T4" fmla="*/ 73 w 73"/>
                <a:gd name="T5" fmla="*/ 7 h 65"/>
                <a:gd name="T6" fmla="*/ 73 w 73"/>
                <a:gd name="T7" fmla="*/ 36 h 65"/>
                <a:gd name="T8" fmla="*/ 66 w 73"/>
                <a:gd name="T9" fmla="*/ 43 h 65"/>
                <a:gd name="T10" fmla="*/ 24 w 73"/>
                <a:gd name="T11" fmla="*/ 43 h 65"/>
                <a:gd name="T12" fmla="*/ 8 w 73"/>
                <a:gd name="T13" fmla="*/ 65 h 65"/>
                <a:gd name="T14" fmla="*/ 8 w 73"/>
                <a:gd name="T15" fmla="*/ 43 h 65"/>
                <a:gd name="T16" fmla="*/ 7 w 73"/>
                <a:gd name="T17" fmla="*/ 43 h 65"/>
                <a:gd name="T18" fmla="*/ 0 w 73"/>
                <a:gd name="T19" fmla="*/ 36 h 65"/>
                <a:gd name="T20" fmla="*/ 0 w 73"/>
                <a:gd name="T21" fmla="*/ 7 h 65"/>
                <a:gd name="T22" fmla="*/ 7 w 73"/>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65">
                  <a:moveTo>
                    <a:pt x="7" y="0"/>
                  </a:moveTo>
                  <a:cubicBezTo>
                    <a:pt x="66" y="0"/>
                    <a:pt x="66" y="0"/>
                    <a:pt x="66" y="0"/>
                  </a:cubicBezTo>
                  <a:cubicBezTo>
                    <a:pt x="70" y="0"/>
                    <a:pt x="73" y="4"/>
                    <a:pt x="73" y="7"/>
                  </a:cubicBezTo>
                  <a:cubicBezTo>
                    <a:pt x="73" y="36"/>
                    <a:pt x="73" y="36"/>
                    <a:pt x="73" y="36"/>
                  </a:cubicBezTo>
                  <a:cubicBezTo>
                    <a:pt x="73" y="40"/>
                    <a:pt x="70" y="43"/>
                    <a:pt x="66" y="43"/>
                  </a:cubicBezTo>
                  <a:cubicBezTo>
                    <a:pt x="24" y="43"/>
                    <a:pt x="24" y="43"/>
                    <a:pt x="24" y="43"/>
                  </a:cubicBezTo>
                  <a:cubicBezTo>
                    <a:pt x="8" y="65"/>
                    <a:pt x="8" y="65"/>
                    <a:pt x="8" y="65"/>
                  </a:cubicBezTo>
                  <a:cubicBezTo>
                    <a:pt x="8" y="43"/>
                    <a:pt x="8" y="43"/>
                    <a:pt x="8" y="43"/>
                  </a:cubicBezTo>
                  <a:cubicBezTo>
                    <a:pt x="7" y="43"/>
                    <a:pt x="7" y="43"/>
                    <a:pt x="7" y="43"/>
                  </a:cubicBezTo>
                  <a:cubicBezTo>
                    <a:pt x="4" y="43"/>
                    <a:pt x="0" y="40"/>
                    <a:pt x="0" y="36"/>
                  </a:cubicBezTo>
                  <a:cubicBezTo>
                    <a:pt x="0" y="7"/>
                    <a:pt x="0" y="7"/>
                    <a:pt x="0" y="7"/>
                  </a:cubicBezTo>
                  <a:cubicBezTo>
                    <a:pt x="0" y="4"/>
                    <a:pt x="4" y="0"/>
                    <a:pt x="7"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22" name="Oval 102"/>
            <p:cNvSpPr>
              <a:spLocks noChangeArrowheads="1"/>
            </p:cNvSpPr>
            <p:nvPr userDrawn="1"/>
          </p:nvSpPr>
          <p:spPr bwMode="auto">
            <a:xfrm>
              <a:off x="2198688" y="947738"/>
              <a:ext cx="180975" cy="18097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23" name="Freeform 103"/>
            <p:cNvSpPr>
              <a:spLocks/>
            </p:cNvSpPr>
            <p:nvPr userDrawn="1"/>
          </p:nvSpPr>
          <p:spPr bwMode="auto">
            <a:xfrm>
              <a:off x="2136775" y="1136650"/>
              <a:ext cx="304800" cy="107950"/>
            </a:xfrm>
            <a:custGeom>
              <a:avLst/>
              <a:gdLst>
                <a:gd name="T0" fmla="*/ 59 w 79"/>
                <a:gd name="T1" fmla="*/ 5 h 28"/>
                <a:gd name="T2" fmla="*/ 39 w 79"/>
                <a:gd name="T3" fmla="*/ 0 h 28"/>
                <a:gd name="T4" fmla="*/ 20 w 79"/>
                <a:gd name="T5" fmla="*/ 5 h 28"/>
                <a:gd name="T6" fmla="*/ 0 w 79"/>
                <a:gd name="T7" fmla="*/ 28 h 28"/>
                <a:gd name="T8" fmla="*/ 79 w 79"/>
                <a:gd name="T9" fmla="*/ 28 h 28"/>
                <a:gd name="T10" fmla="*/ 59 w 79"/>
                <a:gd name="T11" fmla="*/ 5 h 28"/>
              </a:gdLst>
              <a:ahLst/>
              <a:cxnLst>
                <a:cxn ang="0">
                  <a:pos x="T0" y="T1"/>
                </a:cxn>
                <a:cxn ang="0">
                  <a:pos x="T2" y="T3"/>
                </a:cxn>
                <a:cxn ang="0">
                  <a:pos x="T4" y="T5"/>
                </a:cxn>
                <a:cxn ang="0">
                  <a:pos x="T6" y="T7"/>
                </a:cxn>
                <a:cxn ang="0">
                  <a:pos x="T8" y="T9"/>
                </a:cxn>
                <a:cxn ang="0">
                  <a:pos x="T10" y="T11"/>
                </a:cxn>
              </a:cxnLst>
              <a:rect l="0" t="0" r="r" b="b"/>
              <a:pathLst>
                <a:path w="79" h="28">
                  <a:moveTo>
                    <a:pt x="59" y="5"/>
                  </a:moveTo>
                  <a:cubicBezTo>
                    <a:pt x="53" y="2"/>
                    <a:pt x="46" y="0"/>
                    <a:pt x="39" y="0"/>
                  </a:cubicBezTo>
                  <a:cubicBezTo>
                    <a:pt x="32" y="0"/>
                    <a:pt x="26" y="2"/>
                    <a:pt x="20" y="5"/>
                  </a:cubicBezTo>
                  <a:cubicBezTo>
                    <a:pt x="10" y="10"/>
                    <a:pt x="3" y="18"/>
                    <a:pt x="0" y="28"/>
                  </a:cubicBezTo>
                  <a:cubicBezTo>
                    <a:pt x="79" y="28"/>
                    <a:pt x="79" y="28"/>
                    <a:pt x="79" y="28"/>
                  </a:cubicBezTo>
                  <a:cubicBezTo>
                    <a:pt x="76" y="18"/>
                    <a:pt x="69" y="10"/>
                    <a:pt x="59" y="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24" name="Freeform 104"/>
          <p:cNvSpPr>
            <a:spLocks/>
          </p:cNvSpPr>
          <p:nvPr userDrawn="1"/>
        </p:nvSpPr>
        <p:spPr bwMode="auto">
          <a:xfrm>
            <a:off x="4341813" y="2150269"/>
            <a:ext cx="361950" cy="246460"/>
          </a:xfrm>
          <a:custGeom>
            <a:avLst/>
            <a:gdLst>
              <a:gd name="T0" fmla="*/ 85 w 94"/>
              <a:gd name="T1" fmla="*/ 0 h 85"/>
              <a:gd name="T2" fmla="*/ 9 w 94"/>
              <a:gd name="T3" fmla="*/ 0 h 85"/>
              <a:gd name="T4" fmla="*/ 0 w 94"/>
              <a:gd name="T5" fmla="*/ 9 h 85"/>
              <a:gd name="T6" fmla="*/ 0 w 94"/>
              <a:gd name="T7" fmla="*/ 46 h 85"/>
              <a:gd name="T8" fmla="*/ 9 w 94"/>
              <a:gd name="T9" fmla="*/ 55 h 85"/>
              <a:gd name="T10" fmla="*/ 64 w 94"/>
              <a:gd name="T11" fmla="*/ 55 h 85"/>
              <a:gd name="T12" fmla="*/ 84 w 94"/>
              <a:gd name="T13" fmla="*/ 85 h 85"/>
              <a:gd name="T14" fmla="*/ 84 w 94"/>
              <a:gd name="T15" fmla="*/ 55 h 85"/>
              <a:gd name="T16" fmla="*/ 85 w 94"/>
              <a:gd name="T17" fmla="*/ 55 h 85"/>
              <a:gd name="T18" fmla="*/ 94 w 94"/>
              <a:gd name="T19" fmla="*/ 46 h 85"/>
              <a:gd name="T20" fmla="*/ 94 w 94"/>
              <a:gd name="T21" fmla="*/ 9 h 85"/>
              <a:gd name="T22" fmla="*/ 85 w 94"/>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85">
                <a:moveTo>
                  <a:pt x="85" y="0"/>
                </a:moveTo>
                <a:cubicBezTo>
                  <a:pt x="9" y="0"/>
                  <a:pt x="9" y="0"/>
                  <a:pt x="9" y="0"/>
                </a:cubicBezTo>
                <a:cubicBezTo>
                  <a:pt x="4" y="0"/>
                  <a:pt x="0" y="4"/>
                  <a:pt x="0" y="9"/>
                </a:cubicBezTo>
                <a:cubicBezTo>
                  <a:pt x="0" y="46"/>
                  <a:pt x="0" y="46"/>
                  <a:pt x="0" y="46"/>
                </a:cubicBezTo>
                <a:cubicBezTo>
                  <a:pt x="0" y="51"/>
                  <a:pt x="4" y="55"/>
                  <a:pt x="9" y="55"/>
                </a:cubicBezTo>
                <a:cubicBezTo>
                  <a:pt x="64" y="55"/>
                  <a:pt x="64" y="55"/>
                  <a:pt x="64" y="55"/>
                </a:cubicBezTo>
                <a:cubicBezTo>
                  <a:pt x="84" y="85"/>
                  <a:pt x="84" y="85"/>
                  <a:pt x="84" y="85"/>
                </a:cubicBezTo>
                <a:cubicBezTo>
                  <a:pt x="84" y="55"/>
                  <a:pt x="84" y="55"/>
                  <a:pt x="84" y="55"/>
                </a:cubicBezTo>
                <a:cubicBezTo>
                  <a:pt x="85" y="55"/>
                  <a:pt x="85" y="55"/>
                  <a:pt x="85" y="55"/>
                </a:cubicBezTo>
                <a:cubicBezTo>
                  <a:pt x="90" y="55"/>
                  <a:pt x="94" y="51"/>
                  <a:pt x="94" y="46"/>
                </a:cubicBezTo>
                <a:cubicBezTo>
                  <a:pt x="94" y="9"/>
                  <a:pt x="94" y="9"/>
                  <a:pt x="94" y="9"/>
                </a:cubicBezTo>
                <a:cubicBezTo>
                  <a:pt x="94" y="4"/>
                  <a:pt x="90" y="0"/>
                  <a:pt x="8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5" name="Freeform 105"/>
          <p:cNvSpPr>
            <a:spLocks/>
          </p:cNvSpPr>
          <p:nvPr userDrawn="1"/>
        </p:nvSpPr>
        <p:spPr bwMode="auto">
          <a:xfrm>
            <a:off x="3843339" y="1933576"/>
            <a:ext cx="377825" cy="289322"/>
          </a:xfrm>
          <a:custGeom>
            <a:avLst/>
            <a:gdLst>
              <a:gd name="T0" fmla="*/ 93 w 98"/>
              <a:gd name="T1" fmla="*/ 19 h 100"/>
              <a:gd name="T2" fmla="*/ 79 w 98"/>
              <a:gd name="T3" fmla="*/ 14 h 100"/>
              <a:gd name="T4" fmla="*/ 79 w 98"/>
              <a:gd name="T5" fmla="*/ 14 h 100"/>
              <a:gd name="T6" fmla="*/ 23 w 98"/>
              <a:gd name="T7" fmla="*/ 14 h 100"/>
              <a:gd name="T8" fmla="*/ 22 w 98"/>
              <a:gd name="T9" fmla="*/ 14 h 100"/>
              <a:gd name="T10" fmla="*/ 0 w 98"/>
              <a:gd name="T11" fmla="*/ 0 h 100"/>
              <a:gd name="T12" fmla="*/ 3 w 98"/>
              <a:gd name="T13" fmla="*/ 4 h 100"/>
              <a:gd name="T14" fmla="*/ 9 w 98"/>
              <a:gd name="T15" fmla="*/ 19 h 100"/>
              <a:gd name="T16" fmla="*/ 4 w 98"/>
              <a:gd name="T17" fmla="*/ 33 h 100"/>
              <a:gd name="T18" fmla="*/ 4 w 98"/>
              <a:gd name="T19" fmla="*/ 80 h 100"/>
              <a:gd name="T20" fmla="*/ 9 w 98"/>
              <a:gd name="T21" fmla="*/ 94 h 100"/>
              <a:gd name="T22" fmla="*/ 23 w 98"/>
              <a:gd name="T23" fmla="*/ 100 h 100"/>
              <a:gd name="T24" fmla="*/ 79 w 98"/>
              <a:gd name="T25" fmla="*/ 100 h 100"/>
              <a:gd name="T26" fmla="*/ 93 w 98"/>
              <a:gd name="T27" fmla="*/ 94 h 100"/>
              <a:gd name="T28" fmla="*/ 98 w 98"/>
              <a:gd name="T29" fmla="*/ 80 h 100"/>
              <a:gd name="T30" fmla="*/ 98 w 98"/>
              <a:gd name="T31" fmla="*/ 33 h 100"/>
              <a:gd name="T32" fmla="*/ 93 w 98"/>
              <a:gd name="T3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00">
                <a:moveTo>
                  <a:pt x="93" y="19"/>
                </a:moveTo>
                <a:cubicBezTo>
                  <a:pt x="89" y="16"/>
                  <a:pt x="84" y="14"/>
                  <a:pt x="79" y="14"/>
                </a:cubicBezTo>
                <a:cubicBezTo>
                  <a:pt x="79" y="14"/>
                  <a:pt x="79" y="14"/>
                  <a:pt x="79" y="14"/>
                </a:cubicBezTo>
                <a:cubicBezTo>
                  <a:pt x="23" y="14"/>
                  <a:pt x="23" y="14"/>
                  <a:pt x="23" y="14"/>
                </a:cubicBezTo>
                <a:cubicBezTo>
                  <a:pt x="23" y="14"/>
                  <a:pt x="23" y="14"/>
                  <a:pt x="22" y="14"/>
                </a:cubicBezTo>
                <a:cubicBezTo>
                  <a:pt x="17" y="6"/>
                  <a:pt x="9" y="2"/>
                  <a:pt x="0" y="0"/>
                </a:cubicBezTo>
                <a:cubicBezTo>
                  <a:pt x="1" y="2"/>
                  <a:pt x="2" y="3"/>
                  <a:pt x="3" y="4"/>
                </a:cubicBezTo>
                <a:cubicBezTo>
                  <a:pt x="7" y="9"/>
                  <a:pt x="9" y="14"/>
                  <a:pt x="9" y="19"/>
                </a:cubicBezTo>
                <a:cubicBezTo>
                  <a:pt x="6" y="23"/>
                  <a:pt x="4" y="28"/>
                  <a:pt x="4" y="33"/>
                </a:cubicBezTo>
                <a:cubicBezTo>
                  <a:pt x="4" y="80"/>
                  <a:pt x="4" y="80"/>
                  <a:pt x="4" y="80"/>
                </a:cubicBezTo>
                <a:cubicBezTo>
                  <a:pt x="4" y="85"/>
                  <a:pt x="6" y="90"/>
                  <a:pt x="9" y="94"/>
                </a:cubicBezTo>
                <a:cubicBezTo>
                  <a:pt x="13" y="98"/>
                  <a:pt x="18" y="100"/>
                  <a:pt x="23" y="100"/>
                </a:cubicBezTo>
                <a:cubicBezTo>
                  <a:pt x="79" y="100"/>
                  <a:pt x="79" y="100"/>
                  <a:pt x="79" y="100"/>
                </a:cubicBezTo>
                <a:cubicBezTo>
                  <a:pt x="84" y="100"/>
                  <a:pt x="89" y="98"/>
                  <a:pt x="93" y="94"/>
                </a:cubicBezTo>
                <a:cubicBezTo>
                  <a:pt x="96" y="90"/>
                  <a:pt x="98" y="85"/>
                  <a:pt x="98" y="80"/>
                </a:cubicBezTo>
                <a:cubicBezTo>
                  <a:pt x="98" y="33"/>
                  <a:pt x="98" y="33"/>
                  <a:pt x="98" y="33"/>
                </a:cubicBezTo>
                <a:cubicBezTo>
                  <a:pt x="98" y="28"/>
                  <a:pt x="96" y="23"/>
                  <a:pt x="93" y="1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6" name="Freeform 106"/>
          <p:cNvSpPr>
            <a:spLocks noEditPoints="1"/>
          </p:cNvSpPr>
          <p:nvPr userDrawn="1"/>
        </p:nvSpPr>
        <p:spPr bwMode="auto">
          <a:xfrm>
            <a:off x="1920876" y="1638300"/>
            <a:ext cx="377825" cy="248841"/>
          </a:xfrm>
          <a:custGeom>
            <a:avLst/>
            <a:gdLst>
              <a:gd name="T0" fmla="*/ 97 w 98"/>
              <a:gd name="T1" fmla="*/ 80 h 86"/>
              <a:gd name="T2" fmla="*/ 52 w 98"/>
              <a:gd name="T3" fmla="*/ 2 h 86"/>
              <a:gd name="T4" fmla="*/ 49 w 98"/>
              <a:gd name="T5" fmla="*/ 0 h 86"/>
              <a:gd name="T6" fmla="*/ 46 w 98"/>
              <a:gd name="T7" fmla="*/ 2 h 86"/>
              <a:gd name="T8" fmla="*/ 1 w 98"/>
              <a:gd name="T9" fmla="*/ 80 h 86"/>
              <a:gd name="T10" fmla="*/ 1 w 98"/>
              <a:gd name="T11" fmla="*/ 84 h 86"/>
              <a:gd name="T12" fmla="*/ 4 w 98"/>
              <a:gd name="T13" fmla="*/ 86 h 86"/>
              <a:gd name="T14" fmla="*/ 94 w 98"/>
              <a:gd name="T15" fmla="*/ 86 h 86"/>
              <a:gd name="T16" fmla="*/ 97 w 98"/>
              <a:gd name="T17" fmla="*/ 84 h 86"/>
              <a:gd name="T18" fmla="*/ 98 w 98"/>
              <a:gd name="T19" fmla="*/ 82 h 86"/>
              <a:gd name="T20" fmla="*/ 97 w 98"/>
              <a:gd name="T21" fmla="*/ 80 h 86"/>
              <a:gd name="T22" fmla="*/ 55 w 98"/>
              <a:gd name="T23" fmla="*/ 22 h 86"/>
              <a:gd name="T24" fmla="*/ 54 w 98"/>
              <a:gd name="T25" fmla="*/ 58 h 86"/>
              <a:gd name="T26" fmla="*/ 44 w 98"/>
              <a:gd name="T27" fmla="*/ 58 h 86"/>
              <a:gd name="T28" fmla="*/ 43 w 98"/>
              <a:gd name="T29" fmla="*/ 22 h 86"/>
              <a:gd name="T30" fmla="*/ 55 w 98"/>
              <a:gd name="T31" fmla="*/ 22 h 86"/>
              <a:gd name="T32" fmla="*/ 49 w 98"/>
              <a:gd name="T33" fmla="*/ 77 h 86"/>
              <a:gd name="T34" fmla="*/ 42 w 98"/>
              <a:gd name="T35" fmla="*/ 69 h 86"/>
              <a:gd name="T36" fmla="*/ 49 w 98"/>
              <a:gd name="T37" fmla="*/ 62 h 86"/>
              <a:gd name="T38" fmla="*/ 56 w 98"/>
              <a:gd name="T39" fmla="*/ 69 h 86"/>
              <a:gd name="T40" fmla="*/ 49 w 98"/>
              <a:gd name="T41" fmla="*/ 7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6">
                <a:moveTo>
                  <a:pt x="97" y="80"/>
                </a:moveTo>
                <a:cubicBezTo>
                  <a:pt x="52" y="2"/>
                  <a:pt x="52" y="2"/>
                  <a:pt x="52" y="2"/>
                </a:cubicBezTo>
                <a:cubicBezTo>
                  <a:pt x="52" y="1"/>
                  <a:pt x="50" y="0"/>
                  <a:pt x="49" y="0"/>
                </a:cubicBezTo>
                <a:cubicBezTo>
                  <a:pt x="48" y="0"/>
                  <a:pt x="46" y="1"/>
                  <a:pt x="46" y="2"/>
                </a:cubicBezTo>
                <a:cubicBezTo>
                  <a:pt x="1" y="80"/>
                  <a:pt x="1" y="80"/>
                  <a:pt x="1" y="80"/>
                </a:cubicBezTo>
                <a:cubicBezTo>
                  <a:pt x="0" y="81"/>
                  <a:pt x="0" y="83"/>
                  <a:pt x="1" y="84"/>
                </a:cubicBezTo>
                <a:cubicBezTo>
                  <a:pt x="1" y="85"/>
                  <a:pt x="3" y="86"/>
                  <a:pt x="4" y="86"/>
                </a:cubicBezTo>
                <a:cubicBezTo>
                  <a:pt x="94" y="86"/>
                  <a:pt x="94" y="86"/>
                  <a:pt x="94" y="86"/>
                </a:cubicBezTo>
                <a:cubicBezTo>
                  <a:pt x="95" y="86"/>
                  <a:pt x="96" y="85"/>
                  <a:pt x="97" y="84"/>
                </a:cubicBezTo>
                <a:cubicBezTo>
                  <a:pt x="97" y="83"/>
                  <a:pt x="98" y="83"/>
                  <a:pt x="98" y="82"/>
                </a:cubicBezTo>
                <a:cubicBezTo>
                  <a:pt x="98" y="81"/>
                  <a:pt x="97" y="81"/>
                  <a:pt x="97" y="80"/>
                </a:cubicBezTo>
                <a:close/>
                <a:moveTo>
                  <a:pt x="55" y="22"/>
                </a:moveTo>
                <a:cubicBezTo>
                  <a:pt x="54" y="58"/>
                  <a:pt x="54" y="58"/>
                  <a:pt x="54" y="58"/>
                </a:cubicBezTo>
                <a:cubicBezTo>
                  <a:pt x="44" y="58"/>
                  <a:pt x="44" y="58"/>
                  <a:pt x="44" y="58"/>
                </a:cubicBezTo>
                <a:cubicBezTo>
                  <a:pt x="43" y="22"/>
                  <a:pt x="43" y="22"/>
                  <a:pt x="43" y="22"/>
                </a:cubicBezTo>
                <a:lnTo>
                  <a:pt x="55" y="22"/>
                </a:lnTo>
                <a:close/>
                <a:moveTo>
                  <a:pt x="49" y="77"/>
                </a:moveTo>
                <a:cubicBezTo>
                  <a:pt x="45" y="77"/>
                  <a:pt x="42" y="73"/>
                  <a:pt x="42" y="69"/>
                </a:cubicBezTo>
                <a:cubicBezTo>
                  <a:pt x="42" y="65"/>
                  <a:pt x="45" y="62"/>
                  <a:pt x="49" y="62"/>
                </a:cubicBezTo>
                <a:cubicBezTo>
                  <a:pt x="53" y="62"/>
                  <a:pt x="56" y="65"/>
                  <a:pt x="56" y="69"/>
                </a:cubicBezTo>
                <a:cubicBezTo>
                  <a:pt x="56" y="73"/>
                  <a:pt x="53" y="77"/>
                  <a:pt x="49"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7" name="Freeform 107"/>
          <p:cNvSpPr>
            <a:spLocks noEditPoints="1"/>
          </p:cNvSpPr>
          <p:nvPr userDrawn="1"/>
        </p:nvSpPr>
        <p:spPr bwMode="auto">
          <a:xfrm>
            <a:off x="3662363" y="1385887"/>
            <a:ext cx="528638" cy="396479"/>
          </a:xfrm>
          <a:custGeom>
            <a:avLst/>
            <a:gdLst>
              <a:gd name="T0" fmla="*/ 0 w 137"/>
              <a:gd name="T1" fmla="*/ 51 h 137"/>
              <a:gd name="T2" fmla="*/ 0 w 137"/>
              <a:gd name="T3" fmla="*/ 51 h 137"/>
              <a:gd name="T4" fmla="*/ 15 w 137"/>
              <a:gd name="T5" fmla="*/ 86 h 137"/>
              <a:gd name="T6" fmla="*/ 51 w 137"/>
              <a:gd name="T7" fmla="*/ 101 h 137"/>
              <a:gd name="T8" fmla="*/ 80 w 137"/>
              <a:gd name="T9" fmla="*/ 92 h 137"/>
              <a:gd name="T10" fmla="*/ 122 w 137"/>
              <a:gd name="T11" fmla="*/ 134 h 137"/>
              <a:gd name="T12" fmla="*/ 132 w 137"/>
              <a:gd name="T13" fmla="*/ 134 h 137"/>
              <a:gd name="T14" fmla="*/ 134 w 137"/>
              <a:gd name="T15" fmla="*/ 133 h 137"/>
              <a:gd name="T16" fmla="*/ 134 w 137"/>
              <a:gd name="T17" fmla="*/ 122 h 137"/>
              <a:gd name="T18" fmla="*/ 92 w 137"/>
              <a:gd name="T19" fmla="*/ 80 h 137"/>
              <a:gd name="T20" fmla="*/ 101 w 137"/>
              <a:gd name="T21" fmla="*/ 51 h 137"/>
              <a:gd name="T22" fmla="*/ 86 w 137"/>
              <a:gd name="T23" fmla="*/ 15 h 137"/>
              <a:gd name="T24" fmla="*/ 51 w 137"/>
              <a:gd name="T25" fmla="*/ 1 h 137"/>
              <a:gd name="T26" fmla="*/ 15 w 137"/>
              <a:gd name="T27" fmla="*/ 15 h 137"/>
              <a:gd name="T28" fmla="*/ 0 w 137"/>
              <a:gd name="T29" fmla="*/ 51 h 137"/>
              <a:gd name="T30" fmla="*/ 8 w 137"/>
              <a:gd name="T31" fmla="*/ 51 h 137"/>
              <a:gd name="T32" fmla="*/ 20 w 137"/>
              <a:gd name="T33" fmla="*/ 21 h 137"/>
              <a:gd name="T34" fmla="*/ 80 w 137"/>
              <a:gd name="T35" fmla="*/ 21 h 137"/>
              <a:gd name="T36" fmla="*/ 93 w 137"/>
              <a:gd name="T37" fmla="*/ 51 h 137"/>
              <a:gd name="T38" fmla="*/ 81 w 137"/>
              <a:gd name="T39" fmla="*/ 81 h 137"/>
              <a:gd name="T40" fmla="*/ 21 w 137"/>
              <a:gd name="T41" fmla="*/ 81 h 137"/>
              <a:gd name="T42" fmla="*/ 8 w 137"/>
              <a:gd name="T43"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37">
                <a:moveTo>
                  <a:pt x="0" y="51"/>
                </a:moveTo>
                <a:cubicBezTo>
                  <a:pt x="0" y="51"/>
                  <a:pt x="0" y="51"/>
                  <a:pt x="0" y="51"/>
                </a:cubicBezTo>
                <a:cubicBezTo>
                  <a:pt x="0" y="64"/>
                  <a:pt x="6" y="77"/>
                  <a:pt x="15" y="86"/>
                </a:cubicBezTo>
                <a:cubicBezTo>
                  <a:pt x="25" y="96"/>
                  <a:pt x="37" y="101"/>
                  <a:pt x="51" y="101"/>
                </a:cubicBezTo>
                <a:cubicBezTo>
                  <a:pt x="62" y="101"/>
                  <a:pt x="72" y="98"/>
                  <a:pt x="80" y="92"/>
                </a:cubicBezTo>
                <a:cubicBezTo>
                  <a:pt x="122" y="134"/>
                  <a:pt x="122" y="134"/>
                  <a:pt x="122" y="134"/>
                </a:cubicBezTo>
                <a:cubicBezTo>
                  <a:pt x="125" y="137"/>
                  <a:pt x="130" y="137"/>
                  <a:pt x="132" y="134"/>
                </a:cubicBezTo>
                <a:cubicBezTo>
                  <a:pt x="134" y="133"/>
                  <a:pt x="134" y="133"/>
                  <a:pt x="134" y="133"/>
                </a:cubicBezTo>
                <a:cubicBezTo>
                  <a:pt x="137" y="130"/>
                  <a:pt x="137" y="125"/>
                  <a:pt x="134" y="122"/>
                </a:cubicBezTo>
                <a:cubicBezTo>
                  <a:pt x="92" y="80"/>
                  <a:pt x="92" y="80"/>
                  <a:pt x="92" y="80"/>
                </a:cubicBezTo>
                <a:cubicBezTo>
                  <a:pt x="98" y="72"/>
                  <a:pt x="101" y="62"/>
                  <a:pt x="101" y="51"/>
                </a:cubicBezTo>
                <a:cubicBezTo>
                  <a:pt x="101" y="38"/>
                  <a:pt x="96" y="25"/>
                  <a:pt x="86" y="15"/>
                </a:cubicBezTo>
                <a:cubicBezTo>
                  <a:pt x="77" y="6"/>
                  <a:pt x="64" y="1"/>
                  <a:pt x="51" y="1"/>
                </a:cubicBezTo>
                <a:cubicBezTo>
                  <a:pt x="37" y="0"/>
                  <a:pt x="24" y="6"/>
                  <a:pt x="15" y="15"/>
                </a:cubicBezTo>
                <a:cubicBezTo>
                  <a:pt x="6" y="25"/>
                  <a:pt x="0" y="37"/>
                  <a:pt x="0" y="51"/>
                </a:cubicBezTo>
                <a:close/>
                <a:moveTo>
                  <a:pt x="8" y="51"/>
                </a:moveTo>
                <a:cubicBezTo>
                  <a:pt x="8" y="40"/>
                  <a:pt x="12" y="29"/>
                  <a:pt x="20" y="21"/>
                </a:cubicBezTo>
                <a:cubicBezTo>
                  <a:pt x="37" y="4"/>
                  <a:pt x="64" y="4"/>
                  <a:pt x="80" y="21"/>
                </a:cubicBezTo>
                <a:cubicBezTo>
                  <a:pt x="89" y="29"/>
                  <a:pt x="93" y="40"/>
                  <a:pt x="93" y="51"/>
                </a:cubicBezTo>
                <a:cubicBezTo>
                  <a:pt x="93" y="62"/>
                  <a:pt x="89" y="73"/>
                  <a:pt x="81" y="81"/>
                </a:cubicBezTo>
                <a:cubicBezTo>
                  <a:pt x="64" y="98"/>
                  <a:pt x="37" y="97"/>
                  <a:pt x="21" y="81"/>
                </a:cubicBezTo>
                <a:cubicBezTo>
                  <a:pt x="12" y="72"/>
                  <a:pt x="8" y="61"/>
                  <a:pt x="8" y="5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8" name="Freeform 108"/>
          <p:cNvSpPr>
            <a:spLocks/>
          </p:cNvSpPr>
          <p:nvPr userDrawn="1"/>
        </p:nvSpPr>
        <p:spPr bwMode="auto">
          <a:xfrm>
            <a:off x="1878013" y="1284685"/>
            <a:ext cx="533400" cy="254794"/>
          </a:xfrm>
          <a:custGeom>
            <a:avLst/>
            <a:gdLst>
              <a:gd name="T0" fmla="*/ 92 w 138"/>
              <a:gd name="T1" fmla="*/ 80 h 88"/>
              <a:gd name="T2" fmla="*/ 88 w 138"/>
              <a:gd name="T3" fmla="*/ 73 h 88"/>
              <a:gd name="T4" fmla="*/ 88 w 138"/>
              <a:gd name="T5" fmla="*/ 73 h 88"/>
              <a:gd name="T6" fmla="*/ 89 w 138"/>
              <a:gd name="T7" fmla="*/ 73 h 88"/>
              <a:gd name="T8" fmla="*/ 97 w 138"/>
              <a:gd name="T9" fmla="*/ 65 h 88"/>
              <a:gd name="T10" fmla="*/ 92 w 138"/>
              <a:gd name="T11" fmla="*/ 57 h 88"/>
              <a:gd name="T12" fmla="*/ 93 w 138"/>
              <a:gd name="T13" fmla="*/ 57 h 88"/>
              <a:gd name="T14" fmla="*/ 101 w 138"/>
              <a:gd name="T15" fmla="*/ 50 h 88"/>
              <a:gd name="T16" fmla="*/ 96 w 138"/>
              <a:gd name="T17" fmla="*/ 42 h 88"/>
              <a:gd name="T18" fmla="*/ 130 w 138"/>
              <a:gd name="T19" fmla="*/ 42 h 88"/>
              <a:gd name="T20" fmla="*/ 138 w 138"/>
              <a:gd name="T21" fmla="*/ 34 h 88"/>
              <a:gd name="T22" fmla="*/ 130 w 138"/>
              <a:gd name="T23" fmla="*/ 27 h 88"/>
              <a:gd name="T24" fmla="*/ 87 w 138"/>
              <a:gd name="T25" fmla="*/ 27 h 88"/>
              <a:gd name="T26" fmla="*/ 87 w 138"/>
              <a:gd name="T27" fmla="*/ 27 h 88"/>
              <a:gd name="T28" fmla="*/ 77 w 138"/>
              <a:gd name="T29" fmla="*/ 27 h 88"/>
              <a:gd name="T30" fmla="*/ 93 w 138"/>
              <a:gd name="T31" fmla="*/ 17 h 88"/>
              <a:gd name="T32" fmla="*/ 99 w 138"/>
              <a:gd name="T33" fmla="*/ 5 h 88"/>
              <a:gd name="T34" fmla="*/ 86 w 138"/>
              <a:gd name="T35" fmla="*/ 3 h 88"/>
              <a:gd name="T36" fmla="*/ 46 w 138"/>
              <a:gd name="T37" fmla="*/ 27 h 88"/>
              <a:gd name="T38" fmla="*/ 40 w 138"/>
              <a:gd name="T39" fmla="*/ 32 h 88"/>
              <a:gd name="T40" fmla="*/ 0 w 138"/>
              <a:gd name="T41" fmla="*/ 38 h 88"/>
              <a:gd name="T42" fmla="*/ 0 w 138"/>
              <a:gd name="T43" fmla="*/ 75 h 88"/>
              <a:gd name="T44" fmla="*/ 39 w 138"/>
              <a:gd name="T45" fmla="*/ 78 h 88"/>
              <a:gd name="T46" fmla="*/ 56 w 138"/>
              <a:gd name="T47" fmla="*/ 88 h 88"/>
              <a:gd name="T48" fmla="*/ 62 w 138"/>
              <a:gd name="T49" fmla="*/ 88 h 88"/>
              <a:gd name="T50" fmla="*/ 63 w 138"/>
              <a:gd name="T51" fmla="*/ 88 h 88"/>
              <a:gd name="T52" fmla="*/ 84 w 138"/>
              <a:gd name="T53" fmla="*/ 88 h 88"/>
              <a:gd name="T54" fmla="*/ 92 w 138"/>
              <a:gd name="T55"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88">
                <a:moveTo>
                  <a:pt x="92" y="80"/>
                </a:moveTo>
                <a:cubicBezTo>
                  <a:pt x="92" y="77"/>
                  <a:pt x="91" y="74"/>
                  <a:pt x="88" y="73"/>
                </a:cubicBezTo>
                <a:cubicBezTo>
                  <a:pt x="88" y="73"/>
                  <a:pt x="88" y="73"/>
                  <a:pt x="88" y="73"/>
                </a:cubicBezTo>
                <a:cubicBezTo>
                  <a:pt x="89" y="73"/>
                  <a:pt x="89" y="73"/>
                  <a:pt x="89" y="73"/>
                </a:cubicBezTo>
                <a:cubicBezTo>
                  <a:pt x="94" y="73"/>
                  <a:pt x="97" y="69"/>
                  <a:pt x="97" y="65"/>
                </a:cubicBezTo>
                <a:cubicBezTo>
                  <a:pt x="97" y="61"/>
                  <a:pt x="95" y="59"/>
                  <a:pt x="92" y="57"/>
                </a:cubicBezTo>
                <a:cubicBezTo>
                  <a:pt x="93" y="57"/>
                  <a:pt x="93" y="57"/>
                  <a:pt x="93" y="57"/>
                </a:cubicBezTo>
                <a:cubicBezTo>
                  <a:pt x="97" y="57"/>
                  <a:pt x="101" y="54"/>
                  <a:pt x="101" y="50"/>
                </a:cubicBezTo>
                <a:cubicBezTo>
                  <a:pt x="101" y="46"/>
                  <a:pt x="99" y="44"/>
                  <a:pt x="96" y="42"/>
                </a:cubicBezTo>
                <a:cubicBezTo>
                  <a:pt x="130" y="42"/>
                  <a:pt x="130" y="42"/>
                  <a:pt x="130" y="42"/>
                </a:cubicBezTo>
                <a:cubicBezTo>
                  <a:pt x="134" y="42"/>
                  <a:pt x="138" y="39"/>
                  <a:pt x="138" y="34"/>
                </a:cubicBezTo>
                <a:cubicBezTo>
                  <a:pt x="138" y="30"/>
                  <a:pt x="134" y="27"/>
                  <a:pt x="130" y="27"/>
                </a:cubicBezTo>
                <a:cubicBezTo>
                  <a:pt x="87" y="27"/>
                  <a:pt x="87" y="27"/>
                  <a:pt x="87" y="27"/>
                </a:cubicBezTo>
                <a:cubicBezTo>
                  <a:pt x="87" y="27"/>
                  <a:pt x="87" y="27"/>
                  <a:pt x="87" y="27"/>
                </a:cubicBezTo>
                <a:cubicBezTo>
                  <a:pt x="77" y="27"/>
                  <a:pt x="77" y="27"/>
                  <a:pt x="77" y="27"/>
                </a:cubicBezTo>
                <a:cubicBezTo>
                  <a:pt x="93" y="17"/>
                  <a:pt x="93" y="17"/>
                  <a:pt x="93" y="17"/>
                </a:cubicBezTo>
                <a:cubicBezTo>
                  <a:pt x="99" y="14"/>
                  <a:pt x="101" y="8"/>
                  <a:pt x="99" y="5"/>
                </a:cubicBezTo>
                <a:cubicBezTo>
                  <a:pt x="97" y="1"/>
                  <a:pt x="91" y="0"/>
                  <a:pt x="86" y="3"/>
                </a:cubicBezTo>
                <a:cubicBezTo>
                  <a:pt x="46" y="27"/>
                  <a:pt x="46" y="27"/>
                  <a:pt x="46" y="27"/>
                </a:cubicBezTo>
                <a:cubicBezTo>
                  <a:pt x="43" y="28"/>
                  <a:pt x="42" y="30"/>
                  <a:pt x="40" y="32"/>
                </a:cubicBezTo>
                <a:cubicBezTo>
                  <a:pt x="0" y="38"/>
                  <a:pt x="0" y="38"/>
                  <a:pt x="0" y="38"/>
                </a:cubicBezTo>
                <a:cubicBezTo>
                  <a:pt x="0" y="75"/>
                  <a:pt x="0" y="75"/>
                  <a:pt x="0" y="75"/>
                </a:cubicBezTo>
                <a:cubicBezTo>
                  <a:pt x="39" y="78"/>
                  <a:pt x="39" y="78"/>
                  <a:pt x="39" y="78"/>
                </a:cubicBezTo>
                <a:cubicBezTo>
                  <a:pt x="42" y="84"/>
                  <a:pt x="48" y="88"/>
                  <a:pt x="56" y="88"/>
                </a:cubicBezTo>
                <a:cubicBezTo>
                  <a:pt x="62" y="88"/>
                  <a:pt x="62" y="88"/>
                  <a:pt x="62" y="88"/>
                </a:cubicBezTo>
                <a:cubicBezTo>
                  <a:pt x="62" y="88"/>
                  <a:pt x="63" y="88"/>
                  <a:pt x="63" y="88"/>
                </a:cubicBezTo>
                <a:cubicBezTo>
                  <a:pt x="84" y="88"/>
                  <a:pt x="84" y="88"/>
                  <a:pt x="84" y="88"/>
                </a:cubicBezTo>
                <a:cubicBezTo>
                  <a:pt x="89" y="88"/>
                  <a:pt x="92" y="84"/>
                  <a:pt x="92" y="8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9" name="Freeform 109"/>
          <p:cNvSpPr>
            <a:spLocks noEditPoints="1"/>
          </p:cNvSpPr>
          <p:nvPr userDrawn="1"/>
        </p:nvSpPr>
        <p:spPr bwMode="auto">
          <a:xfrm>
            <a:off x="2781301" y="551260"/>
            <a:ext cx="498475" cy="330994"/>
          </a:xfrm>
          <a:custGeom>
            <a:avLst/>
            <a:gdLst>
              <a:gd name="T0" fmla="*/ 114 w 129"/>
              <a:gd name="T1" fmla="*/ 63 h 114"/>
              <a:gd name="T2" fmla="*/ 114 w 129"/>
              <a:gd name="T3" fmla="*/ 68 h 114"/>
              <a:gd name="T4" fmla="*/ 107 w 129"/>
              <a:gd name="T5" fmla="*/ 68 h 114"/>
              <a:gd name="T6" fmla="*/ 107 w 129"/>
              <a:gd name="T7" fmla="*/ 75 h 114"/>
              <a:gd name="T8" fmla="*/ 74 w 129"/>
              <a:gd name="T9" fmla="*/ 75 h 114"/>
              <a:gd name="T10" fmla="*/ 74 w 129"/>
              <a:gd name="T11" fmla="*/ 45 h 114"/>
              <a:gd name="T12" fmla="*/ 77 w 129"/>
              <a:gd name="T13" fmla="*/ 45 h 114"/>
              <a:gd name="T14" fmla="*/ 77 w 129"/>
              <a:gd name="T15" fmla="*/ 37 h 114"/>
              <a:gd name="T16" fmla="*/ 72 w 129"/>
              <a:gd name="T17" fmla="*/ 37 h 114"/>
              <a:gd name="T18" fmla="*/ 69 w 129"/>
              <a:gd name="T19" fmla="*/ 15 h 114"/>
              <a:gd name="T20" fmla="*/ 66 w 129"/>
              <a:gd name="T21" fmla="*/ 15 h 114"/>
              <a:gd name="T22" fmla="*/ 66 w 129"/>
              <a:gd name="T23" fmla="*/ 0 h 114"/>
              <a:gd name="T24" fmla="*/ 64 w 129"/>
              <a:gd name="T25" fmla="*/ 0 h 114"/>
              <a:gd name="T26" fmla="*/ 63 w 129"/>
              <a:gd name="T27" fmla="*/ 0 h 114"/>
              <a:gd name="T28" fmla="*/ 56 w 129"/>
              <a:gd name="T29" fmla="*/ 0 h 114"/>
              <a:gd name="T30" fmla="*/ 56 w 129"/>
              <a:gd name="T31" fmla="*/ 6 h 114"/>
              <a:gd name="T32" fmla="*/ 63 w 129"/>
              <a:gd name="T33" fmla="*/ 6 h 114"/>
              <a:gd name="T34" fmla="*/ 63 w 129"/>
              <a:gd name="T35" fmla="*/ 15 h 114"/>
              <a:gd name="T36" fmla="*/ 60 w 129"/>
              <a:gd name="T37" fmla="*/ 15 h 114"/>
              <a:gd name="T38" fmla="*/ 57 w 129"/>
              <a:gd name="T39" fmla="*/ 37 h 114"/>
              <a:gd name="T40" fmla="*/ 52 w 129"/>
              <a:gd name="T41" fmla="*/ 37 h 114"/>
              <a:gd name="T42" fmla="*/ 52 w 129"/>
              <a:gd name="T43" fmla="*/ 45 h 114"/>
              <a:gd name="T44" fmla="*/ 55 w 129"/>
              <a:gd name="T45" fmla="*/ 45 h 114"/>
              <a:gd name="T46" fmla="*/ 55 w 129"/>
              <a:gd name="T47" fmla="*/ 75 h 114"/>
              <a:gd name="T48" fmla="*/ 22 w 129"/>
              <a:gd name="T49" fmla="*/ 75 h 114"/>
              <a:gd name="T50" fmla="*/ 22 w 129"/>
              <a:gd name="T51" fmla="*/ 68 h 114"/>
              <a:gd name="T52" fmla="*/ 15 w 129"/>
              <a:gd name="T53" fmla="*/ 68 h 114"/>
              <a:gd name="T54" fmla="*/ 15 w 129"/>
              <a:gd name="T55" fmla="*/ 63 h 114"/>
              <a:gd name="T56" fmla="*/ 0 w 129"/>
              <a:gd name="T57" fmla="*/ 63 h 114"/>
              <a:gd name="T58" fmla="*/ 0 w 129"/>
              <a:gd name="T59" fmla="*/ 75 h 114"/>
              <a:gd name="T60" fmla="*/ 0 w 129"/>
              <a:gd name="T61" fmla="*/ 114 h 114"/>
              <a:gd name="T62" fmla="*/ 6 w 129"/>
              <a:gd name="T63" fmla="*/ 114 h 114"/>
              <a:gd name="T64" fmla="*/ 15 w 129"/>
              <a:gd name="T65" fmla="*/ 114 h 114"/>
              <a:gd name="T66" fmla="*/ 22 w 129"/>
              <a:gd name="T67" fmla="*/ 114 h 114"/>
              <a:gd name="T68" fmla="*/ 107 w 129"/>
              <a:gd name="T69" fmla="*/ 114 h 114"/>
              <a:gd name="T70" fmla="*/ 114 w 129"/>
              <a:gd name="T71" fmla="*/ 114 h 114"/>
              <a:gd name="T72" fmla="*/ 123 w 129"/>
              <a:gd name="T73" fmla="*/ 114 h 114"/>
              <a:gd name="T74" fmla="*/ 129 w 129"/>
              <a:gd name="T75" fmla="*/ 114 h 114"/>
              <a:gd name="T76" fmla="*/ 129 w 129"/>
              <a:gd name="T77" fmla="*/ 75 h 114"/>
              <a:gd name="T78" fmla="*/ 129 w 129"/>
              <a:gd name="T79" fmla="*/ 63 h 114"/>
              <a:gd name="T80" fmla="*/ 114 w 129"/>
              <a:gd name="T81" fmla="*/ 63 h 114"/>
              <a:gd name="T82" fmla="*/ 65 w 129"/>
              <a:gd name="T83" fmla="*/ 53 h 114"/>
              <a:gd name="T84" fmla="*/ 60 w 129"/>
              <a:gd name="T85" fmla="*/ 48 h 114"/>
              <a:gd name="T86" fmla="*/ 65 w 129"/>
              <a:gd name="T87" fmla="*/ 44 h 114"/>
              <a:gd name="T88" fmla="*/ 69 w 129"/>
              <a:gd name="T89" fmla="*/ 48 h 114"/>
              <a:gd name="T90" fmla="*/ 65 w 129"/>
              <a:gd name="T91" fmla="*/ 5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14">
                <a:moveTo>
                  <a:pt x="114" y="63"/>
                </a:moveTo>
                <a:cubicBezTo>
                  <a:pt x="114" y="68"/>
                  <a:pt x="114" y="68"/>
                  <a:pt x="114" y="68"/>
                </a:cubicBezTo>
                <a:cubicBezTo>
                  <a:pt x="107" y="68"/>
                  <a:pt x="107" y="68"/>
                  <a:pt x="107" y="68"/>
                </a:cubicBezTo>
                <a:cubicBezTo>
                  <a:pt x="107" y="75"/>
                  <a:pt x="107" y="75"/>
                  <a:pt x="107" y="75"/>
                </a:cubicBezTo>
                <a:cubicBezTo>
                  <a:pt x="74" y="75"/>
                  <a:pt x="74" y="75"/>
                  <a:pt x="74" y="75"/>
                </a:cubicBezTo>
                <a:cubicBezTo>
                  <a:pt x="74" y="45"/>
                  <a:pt x="74" y="45"/>
                  <a:pt x="74" y="45"/>
                </a:cubicBezTo>
                <a:cubicBezTo>
                  <a:pt x="77" y="45"/>
                  <a:pt x="77" y="45"/>
                  <a:pt x="77" y="45"/>
                </a:cubicBezTo>
                <a:cubicBezTo>
                  <a:pt x="77" y="37"/>
                  <a:pt x="77" y="37"/>
                  <a:pt x="77" y="37"/>
                </a:cubicBezTo>
                <a:cubicBezTo>
                  <a:pt x="72" y="37"/>
                  <a:pt x="72" y="37"/>
                  <a:pt x="72" y="37"/>
                </a:cubicBezTo>
                <a:cubicBezTo>
                  <a:pt x="69" y="15"/>
                  <a:pt x="69" y="15"/>
                  <a:pt x="69" y="15"/>
                </a:cubicBezTo>
                <a:cubicBezTo>
                  <a:pt x="66" y="15"/>
                  <a:pt x="66" y="15"/>
                  <a:pt x="66" y="15"/>
                </a:cubicBezTo>
                <a:cubicBezTo>
                  <a:pt x="66" y="0"/>
                  <a:pt x="66" y="0"/>
                  <a:pt x="66" y="0"/>
                </a:cubicBezTo>
                <a:cubicBezTo>
                  <a:pt x="64" y="0"/>
                  <a:pt x="64" y="0"/>
                  <a:pt x="64" y="0"/>
                </a:cubicBezTo>
                <a:cubicBezTo>
                  <a:pt x="63" y="0"/>
                  <a:pt x="63" y="0"/>
                  <a:pt x="63" y="0"/>
                </a:cubicBezTo>
                <a:cubicBezTo>
                  <a:pt x="56" y="0"/>
                  <a:pt x="56" y="0"/>
                  <a:pt x="56" y="0"/>
                </a:cubicBezTo>
                <a:cubicBezTo>
                  <a:pt x="56" y="6"/>
                  <a:pt x="56" y="6"/>
                  <a:pt x="56" y="6"/>
                </a:cubicBezTo>
                <a:cubicBezTo>
                  <a:pt x="63" y="6"/>
                  <a:pt x="63" y="6"/>
                  <a:pt x="63" y="6"/>
                </a:cubicBezTo>
                <a:cubicBezTo>
                  <a:pt x="63" y="15"/>
                  <a:pt x="63" y="15"/>
                  <a:pt x="63" y="15"/>
                </a:cubicBezTo>
                <a:cubicBezTo>
                  <a:pt x="60" y="15"/>
                  <a:pt x="60" y="15"/>
                  <a:pt x="60" y="15"/>
                </a:cubicBezTo>
                <a:cubicBezTo>
                  <a:pt x="57" y="37"/>
                  <a:pt x="57" y="37"/>
                  <a:pt x="57" y="37"/>
                </a:cubicBezTo>
                <a:cubicBezTo>
                  <a:pt x="52" y="37"/>
                  <a:pt x="52" y="37"/>
                  <a:pt x="52" y="37"/>
                </a:cubicBezTo>
                <a:cubicBezTo>
                  <a:pt x="52" y="45"/>
                  <a:pt x="52" y="45"/>
                  <a:pt x="52" y="45"/>
                </a:cubicBezTo>
                <a:cubicBezTo>
                  <a:pt x="55" y="45"/>
                  <a:pt x="55" y="45"/>
                  <a:pt x="55" y="45"/>
                </a:cubicBezTo>
                <a:cubicBezTo>
                  <a:pt x="55" y="75"/>
                  <a:pt x="55" y="75"/>
                  <a:pt x="55" y="75"/>
                </a:cubicBezTo>
                <a:cubicBezTo>
                  <a:pt x="22" y="75"/>
                  <a:pt x="22" y="75"/>
                  <a:pt x="22" y="75"/>
                </a:cubicBezTo>
                <a:cubicBezTo>
                  <a:pt x="22" y="68"/>
                  <a:pt x="22" y="68"/>
                  <a:pt x="22" y="68"/>
                </a:cubicBezTo>
                <a:cubicBezTo>
                  <a:pt x="15" y="68"/>
                  <a:pt x="15" y="68"/>
                  <a:pt x="15" y="68"/>
                </a:cubicBezTo>
                <a:cubicBezTo>
                  <a:pt x="15" y="63"/>
                  <a:pt x="15" y="63"/>
                  <a:pt x="15" y="63"/>
                </a:cubicBezTo>
                <a:cubicBezTo>
                  <a:pt x="0" y="63"/>
                  <a:pt x="0" y="63"/>
                  <a:pt x="0" y="63"/>
                </a:cubicBezTo>
                <a:cubicBezTo>
                  <a:pt x="0" y="75"/>
                  <a:pt x="0" y="75"/>
                  <a:pt x="0" y="75"/>
                </a:cubicBezTo>
                <a:cubicBezTo>
                  <a:pt x="0" y="114"/>
                  <a:pt x="0" y="114"/>
                  <a:pt x="0" y="114"/>
                </a:cubicBezTo>
                <a:cubicBezTo>
                  <a:pt x="6" y="114"/>
                  <a:pt x="6" y="114"/>
                  <a:pt x="6" y="114"/>
                </a:cubicBezTo>
                <a:cubicBezTo>
                  <a:pt x="15" y="114"/>
                  <a:pt x="15" y="114"/>
                  <a:pt x="15" y="114"/>
                </a:cubicBezTo>
                <a:cubicBezTo>
                  <a:pt x="22" y="114"/>
                  <a:pt x="22" y="114"/>
                  <a:pt x="22" y="114"/>
                </a:cubicBezTo>
                <a:cubicBezTo>
                  <a:pt x="107" y="114"/>
                  <a:pt x="107" y="114"/>
                  <a:pt x="107" y="114"/>
                </a:cubicBezTo>
                <a:cubicBezTo>
                  <a:pt x="114" y="114"/>
                  <a:pt x="114" y="114"/>
                  <a:pt x="114" y="114"/>
                </a:cubicBezTo>
                <a:cubicBezTo>
                  <a:pt x="123" y="114"/>
                  <a:pt x="123" y="114"/>
                  <a:pt x="123" y="114"/>
                </a:cubicBezTo>
                <a:cubicBezTo>
                  <a:pt x="129" y="114"/>
                  <a:pt x="129" y="114"/>
                  <a:pt x="129" y="114"/>
                </a:cubicBezTo>
                <a:cubicBezTo>
                  <a:pt x="129" y="75"/>
                  <a:pt x="129" y="75"/>
                  <a:pt x="129" y="75"/>
                </a:cubicBezTo>
                <a:cubicBezTo>
                  <a:pt x="129" y="63"/>
                  <a:pt x="129" y="63"/>
                  <a:pt x="129" y="63"/>
                </a:cubicBezTo>
                <a:lnTo>
                  <a:pt x="114" y="63"/>
                </a:lnTo>
                <a:close/>
                <a:moveTo>
                  <a:pt x="65" y="53"/>
                </a:moveTo>
                <a:cubicBezTo>
                  <a:pt x="62" y="53"/>
                  <a:pt x="60" y="51"/>
                  <a:pt x="60" y="48"/>
                </a:cubicBezTo>
                <a:cubicBezTo>
                  <a:pt x="60" y="46"/>
                  <a:pt x="62" y="44"/>
                  <a:pt x="65" y="44"/>
                </a:cubicBezTo>
                <a:cubicBezTo>
                  <a:pt x="67" y="44"/>
                  <a:pt x="69" y="46"/>
                  <a:pt x="69" y="48"/>
                </a:cubicBezTo>
                <a:cubicBezTo>
                  <a:pt x="69" y="51"/>
                  <a:pt x="67" y="53"/>
                  <a:pt x="65" y="5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30" name="Group 129"/>
          <p:cNvGrpSpPr/>
          <p:nvPr userDrawn="1"/>
        </p:nvGrpSpPr>
        <p:grpSpPr>
          <a:xfrm>
            <a:off x="3368675" y="1715691"/>
            <a:ext cx="369888" cy="417910"/>
            <a:chOff x="3368675" y="2287588"/>
            <a:chExt cx="369888" cy="557213"/>
          </a:xfrm>
        </p:grpSpPr>
        <p:sp>
          <p:nvSpPr>
            <p:cNvPr id="131" name="Freeform 110"/>
            <p:cNvSpPr>
              <a:spLocks/>
            </p:cNvSpPr>
            <p:nvPr userDrawn="1"/>
          </p:nvSpPr>
          <p:spPr bwMode="auto">
            <a:xfrm>
              <a:off x="3514725" y="2287588"/>
              <a:ext cx="77788" cy="101600"/>
            </a:xfrm>
            <a:custGeom>
              <a:avLst/>
              <a:gdLst>
                <a:gd name="T0" fmla="*/ 20 w 49"/>
                <a:gd name="T1" fmla="*/ 54 h 64"/>
                <a:gd name="T2" fmla="*/ 32 w 49"/>
                <a:gd name="T3" fmla="*/ 61 h 64"/>
                <a:gd name="T4" fmla="*/ 44 w 49"/>
                <a:gd name="T5" fmla="*/ 54 h 64"/>
                <a:gd name="T6" fmla="*/ 49 w 49"/>
                <a:gd name="T7" fmla="*/ 59 h 64"/>
                <a:gd name="T8" fmla="*/ 49 w 49"/>
                <a:gd name="T9" fmla="*/ 0 h 64"/>
                <a:gd name="T10" fmla="*/ 25 w 49"/>
                <a:gd name="T11" fmla="*/ 27 h 64"/>
                <a:gd name="T12" fmla="*/ 0 w 49"/>
                <a:gd name="T13" fmla="*/ 0 h 64"/>
                <a:gd name="T14" fmla="*/ 0 w 49"/>
                <a:gd name="T15" fmla="*/ 61 h 64"/>
                <a:gd name="T16" fmla="*/ 8 w 49"/>
                <a:gd name="T17" fmla="*/ 64 h 64"/>
                <a:gd name="T18" fmla="*/ 20 w 49"/>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64">
                  <a:moveTo>
                    <a:pt x="20" y="54"/>
                  </a:moveTo>
                  <a:lnTo>
                    <a:pt x="32" y="61"/>
                  </a:lnTo>
                  <a:lnTo>
                    <a:pt x="44" y="54"/>
                  </a:lnTo>
                  <a:lnTo>
                    <a:pt x="49" y="59"/>
                  </a:lnTo>
                  <a:lnTo>
                    <a:pt x="49" y="0"/>
                  </a:lnTo>
                  <a:lnTo>
                    <a:pt x="25" y="27"/>
                  </a:lnTo>
                  <a:lnTo>
                    <a:pt x="0" y="0"/>
                  </a:lnTo>
                  <a:lnTo>
                    <a:pt x="0" y="61"/>
                  </a:lnTo>
                  <a:lnTo>
                    <a:pt x="8" y="64"/>
                  </a:lnTo>
                  <a:lnTo>
                    <a:pt x="20" y="5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32" name="Freeform 111"/>
            <p:cNvSpPr>
              <a:spLocks/>
            </p:cNvSpPr>
            <p:nvPr userDrawn="1"/>
          </p:nvSpPr>
          <p:spPr bwMode="auto">
            <a:xfrm>
              <a:off x="3514725" y="2744788"/>
              <a:ext cx="77788" cy="100013"/>
            </a:xfrm>
            <a:custGeom>
              <a:avLst/>
              <a:gdLst>
                <a:gd name="T0" fmla="*/ 32 w 49"/>
                <a:gd name="T1" fmla="*/ 9 h 63"/>
                <a:gd name="T2" fmla="*/ 20 w 49"/>
                <a:gd name="T3" fmla="*/ 2 h 63"/>
                <a:gd name="T4" fmla="*/ 8 w 49"/>
                <a:gd name="T5" fmla="*/ 9 h 63"/>
                <a:gd name="T6" fmla="*/ 0 w 49"/>
                <a:gd name="T7" fmla="*/ 4 h 63"/>
                <a:gd name="T8" fmla="*/ 0 w 49"/>
                <a:gd name="T9" fmla="*/ 63 h 63"/>
                <a:gd name="T10" fmla="*/ 25 w 49"/>
                <a:gd name="T11" fmla="*/ 36 h 63"/>
                <a:gd name="T12" fmla="*/ 49 w 49"/>
                <a:gd name="T13" fmla="*/ 63 h 63"/>
                <a:gd name="T14" fmla="*/ 49 w 49"/>
                <a:gd name="T15" fmla="*/ 2 h 63"/>
                <a:gd name="T16" fmla="*/ 44 w 49"/>
                <a:gd name="T17" fmla="*/ 0 h 63"/>
                <a:gd name="T18" fmla="*/ 32 w 49"/>
                <a:gd name="T1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63">
                  <a:moveTo>
                    <a:pt x="32" y="9"/>
                  </a:moveTo>
                  <a:lnTo>
                    <a:pt x="20" y="2"/>
                  </a:lnTo>
                  <a:lnTo>
                    <a:pt x="8" y="9"/>
                  </a:lnTo>
                  <a:lnTo>
                    <a:pt x="0" y="4"/>
                  </a:lnTo>
                  <a:lnTo>
                    <a:pt x="0" y="63"/>
                  </a:lnTo>
                  <a:lnTo>
                    <a:pt x="25" y="36"/>
                  </a:lnTo>
                  <a:lnTo>
                    <a:pt x="49" y="63"/>
                  </a:lnTo>
                  <a:lnTo>
                    <a:pt x="49" y="2"/>
                  </a:lnTo>
                  <a:lnTo>
                    <a:pt x="44" y="0"/>
                  </a:lnTo>
                  <a:lnTo>
                    <a:pt x="32"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33" name="Freeform 112"/>
            <p:cNvSpPr>
              <a:spLocks noEditPoints="1"/>
            </p:cNvSpPr>
            <p:nvPr userDrawn="1"/>
          </p:nvSpPr>
          <p:spPr bwMode="auto">
            <a:xfrm>
              <a:off x="3368675" y="2381250"/>
              <a:ext cx="369888" cy="369888"/>
            </a:xfrm>
            <a:custGeom>
              <a:avLst/>
              <a:gdLst>
                <a:gd name="T0" fmla="*/ 82 w 96"/>
                <a:gd name="T1" fmla="*/ 14 h 96"/>
                <a:gd name="T2" fmla="*/ 75 w 96"/>
                <a:gd name="T3" fmla="*/ 8 h 96"/>
                <a:gd name="T4" fmla="*/ 66 w 96"/>
                <a:gd name="T5" fmla="*/ 3 h 96"/>
                <a:gd name="T6" fmla="*/ 56 w 96"/>
                <a:gd name="T7" fmla="*/ 1 h 96"/>
                <a:gd name="T8" fmla="*/ 46 w 96"/>
                <a:gd name="T9" fmla="*/ 0 h 96"/>
                <a:gd name="T10" fmla="*/ 36 w 96"/>
                <a:gd name="T11" fmla="*/ 2 h 96"/>
                <a:gd name="T12" fmla="*/ 27 w 96"/>
                <a:gd name="T13" fmla="*/ 5 h 96"/>
                <a:gd name="T14" fmla="*/ 18 w 96"/>
                <a:gd name="T15" fmla="*/ 11 h 96"/>
                <a:gd name="T16" fmla="*/ 11 w 96"/>
                <a:gd name="T17" fmla="*/ 18 h 96"/>
                <a:gd name="T18" fmla="*/ 6 w 96"/>
                <a:gd name="T19" fmla="*/ 26 h 96"/>
                <a:gd name="T20" fmla="*/ 2 w 96"/>
                <a:gd name="T21" fmla="*/ 36 h 96"/>
                <a:gd name="T22" fmla="*/ 0 w 96"/>
                <a:gd name="T23" fmla="*/ 45 h 96"/>
                <a:gd name="T24" fmla="*/ 1 w 96"/>
                <a:gd name="T25" fmla="*/ 56 h 96"/>
                <a:gd name="T26" fmla="*/ 4 w 96"/>
                <a:gd name="T27" fmla="*/ 65 h 96"/>
                <a:gd name="T28" fmla="*/ 8 w 96"/>
                <a:gd name="T29" fmla="*/ 74 h 96"/>
                <a:gd name="T30" fmla="*/ 14 w 96"/>
                <a:gd name="T31" fmla="*/ 82 h 96"/>
                <a:gd name="T32" fmla="*/ 22 w 96"/>
                <a:gd name="T33" fmla="*/ 88 h 96"/>
                <a:gd name="T34" fmla="*/ 31 w 96"/>
                <a:gd name="T35" fmla="*/ 93 h 96"/>
                <a:gd name="T36" fmla="*/ 41 w 96"/>
                <a:gd name="T37" fmla="*/ 96 h 96"/>
                <a:gd name="T38" fmla="*/ 51 w 96"/>
                <a:gd name="T39" fmla="*/ 96 h 96"/>
                <a:gd name="T40" fmla="*/ 61 w 96"/>
                <a:gd name="T41" fmla="*/ 94 h 96"/>
                <a:gd name="T42" fmla="*/ 70 w 96"/>
                <a:gd name="T43" fmla="*/ 91 h 96"/>
                <a:gd name="T44" fmla="*/ 79 w 96"/>
                <a:gd name="T45" fmla="*/ 85 h 96"/>
                <a:gd name="T46" fmla="*/ 86 w 96"/>
                <a:gd name="T47" fmla="*/ 78 h 96"/>
                <a:gd name="T48" fmla="*/ 91 w 96"/>
                <a:gd name="T49" fmla="*/ 70 h 96"/>
                <a:gd name="T50" fmla="*/ 95 w 96"/>
                <a:gd name="T51" fmla="*/ 60 h 96"/>
                <a:gd name="T52" fmla="*/ 96 w 96"/>
                <a:gd name="T53" fmla="*/ 51 h 96"/>
                <a:gd name="T54" fmla="*/ 96 w 96"/>
                <a:gd name="T55" fmla="*/ 41 h 96"/>
                <a:gd name="T56" fmla="*/ 93 w 96"/>
                <a:gd name="T57" fmla="*/ 31 h 96"/>
                <a:gd name="T58" fmla="*/ 89 w 96"/>
                <a:gd name="T59" fmla="*/ 22 h 96"/>
                <a:gd name="T60" fmla="*/ 71 w 96"/>
                <a:gd name="T61" fmla="*/ 71 h 96"/>
                <a:gd name="T62" fmla="*/ 26 w 96"/>
                <a:gd name="T63" fmla="*/ 25 h 96"/>
                <a:gd name="T64" fmla="*/ 71 w 96"/>
                <a:gd name="T65" fmla="*/ 7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96">
                  <a:moveTo>
                    <a:pt x="83" y="20"/>
                  </a:moveTo>
                  <a:cubicBezTo>
                    <a:pt x="82" y="14"/>
                    <a:pt x="82" y="14"/>
                    <a:pt x="82" y="14"/>
                  </a:cubicBezTo>
                  <a:cubicBezTo>
                    <a:pt x="77" y="13"/>
                    <a:pt x="77" y="13"/>
                    <a:pt x="77" y="13"/>
                  </a:cubicBezTo>
                  <a:cubicBezTo>
                    <a:pt x="75" y="8"/>
                    <a:pt x="75" y="8"/>
                    <a:pt x="75" y="8"/>
                  </a:cubicBezTo>
                  <a:cubicBezTo>
                    <a:pt x="69" y="8"/>
                    <a:pt x="69" y="8"/>
                    <a:pt x="69" y="8"/>
                  </a:cubicBezTo>
                  <a:cubicBezTo>
                    <a:pt x="66" y="3"/>
                    <a:pt x="66" y="3"/>
                    <a:pt x="66" y="3"/>
                  </a:cubicBezTo>
                  <a:cubicBezTo>
                    <a:pt x="60" y="5"/>
                    <a:pt x="60" y="5"/>
                    <a:pt x="60" y="5"/>
                  </a:cubicBezTo>
                  <a:cubicBezTo>
                    <a:pt x="56" y="1"/>
                    <a:pt x="56" y="1"/>
                    <a:pt x="56" y="1"/>
                  </a:cubicBezTo>
                  <a:cubicBezTo>
                    <a:pt x="51" y="3"/>
                    <a:pt x="51" y="3"/>
                    <a:pt x="51" y="3"/>
                  </a:cubicBezTo>
                  <a:cubicBezTo>
                    <a:pt x="46" y="0"/>
                    <a:pt x="46" y="0"/>
                    <a:pt x="46" y="0"/>
                  </a:cubicBezTo>
                  <a:cubicBezTo>
                    <a:pt x="41" y="4"/>
                    <a:pt x="41" y="4"/>
                    <a:pt x="41" y="4"/>
                  </a:cubicBezTo>
                  <a:cubicBezTo>
                    <a:pt x="36" y="2"/>
                    <a:pt x="36" y="2"/>
                    <a:pt x="36" y="2"/>
                  </a:cubicBezTo>
                  <a:cubicBezTo>
                    <a:pt x="32" y="6"/>
                    <a:pt x="32" y="6"/>
                    <a:pt x="32" y="6"/>
                  </a:cubicBezTo>
                  <a:cubicBezTo>
                    <a:pt x="27" y="5"/>
                    <a:pt x="27" y="5"/>
                    <a:pt x="27" y="5"/>
                  </a:cubicBezTo>
                  <a:cubicBezTo>
                    <a:pt x="24" y="10"/>
                    <a:pt x="24" y="10"/>
                    <a:pt x="24" y="10"/>
                  </a:cubicBezTo>
                  <a:cubicBezTo>
                    <a:pt x="18" y="11"/>
                    <a:pt x="18" y="11"/>
                    <a:pt x="18" y="11"/>
                  </a:cubicBezTo>
                  <a:cubicBezTo>
                    <a:pt x="17" y="16"/>
                    <a:pt x="17" y="16"/>
                    <a:pt x="17" y="16"/>
                  </a:cubicBezTo>
                  <a:cubicBezTo>
                    <a:pt x="11" y="18"/>
                    <a:pt x="11" y="18"/>
                    <a:pt x="11" y="18"/>
                  </a:cubicBezTo>
                  <a:cubicBezTo>
                    <a:pt x="11" y="24"/>
                    <a:pt x="11" y="24"/>
                    <a:pt x="11" y="24"/>
                  </a:cubicBezTo>
                  <a:cubicBezTo>
                    <a:pt x="6" y="26"/>
                    <a:pt x="6" y="26"/>
                    <a:pt x="6" y="26"/>
                  </a:cubicBezTo>
                  <a:cubicBezTo>
                    <a:pt x="6" y="32"/>
                    <a:pt x="6" y="32"/>
                    <a:pt x="6" y="32"/>
                  </a:cubicBezTo>
                  <a:cubicBezTo>
                    <a:pt x="2" y="36"/>
                    <a:pt x="2" y="36"/>
                    <a:pt x="2" y="36"/>
                  </a:cubicBezTo>
                  <a:cubicBezTo>
                    <a:pt x="4" y="41"/>
                    <a:pt x="4" y="41"/>
                    <a:pt x="4" y="41"/>
                  </a:cubicBezTo>
                  <a:cubicBezTo>
                    <a:pt x="0" y="45"/>
                    <a:pt x="0" y="45"/>
                    <a:pt x="0" y="45"/>
                  </a:cubicBezTo>
                  <a:cubicBezTo>
                    <a:pt x="3" y="50"/>
                    <a:pt x="3" y="50"/>
                    <a:pt x="3" y="50"/>
                  </a:cubicBezTo>
                  <a:cubicBezTo>
                    <a:pt x="1" y="56"/>
                    <a:pt x="1" y="56"/>
                    <a:pt x="1" y="56"/>
                  </a:cubicBezTo>
                  <a:cubicBezTo>
                    <a:pt x="5" y="60"/>
                    <a:pt x="5" y="60"/>
                    <a:pt x="5" y="60"/>
                  </a:cubicBezTo>
                  <a:cubicBezTo>
                    <a:pt x="4" y="65"/>
                    <a:pt x="4" y="65"/>
                    <a:pt x="4" y="65"/>
                  </a:cubicBezTo>
                  <a:cubicBezTo>
                    <a:pt x="8" y="68"/>
                    <a:pt x="8" y="68"/>
                    <a:pt x="8" y="68"/>
                  </a:cubicBezTo>
                  <a:cubicBezTo>
                    <a:pt x="8" y="74"/>
                    <a:pt x="8" y="74"/>
                    <a:pt x="8" y="74"/>
                  </a:cubicBezTo>
                  <a:cubicBezTo>
                    <a:pt x="13" y="76"/>
                    <a:pt x="13" y="76"/>
                    <a:pt x="13" y="76"/>
                  </a:cubicBezTo>
                  <a:cubicBezTo>
                    <a:pt x="14" y="82"/>
                    <a:pt x="14" y="82"/>
                    <a:pt x="14" y="82"/>
                  </a:cubicBezTo>
                  <a:cubicBezTo>
                    <a:pt x="20" y="83"/>
                    <a:pt x="20" y="83"/>
                    <a:pt x="20" y="83"/>
                  </a:cubicBezTo>
                  <a:cubicBezTo>
                    <a:pt x="22" y="88"/>
                    <a:pt x="22" y="88"/>
                    <a:pt x="22" y="88"/>
                  </a:cubicBezTo>
                  <a:cubicBezTo>
                    <a:pt x="28" y="88"/>
                    <a:pt x="28" y="88"/>
                    <a:pt x="28" y="88"/>
                  </a:cubicBezTo>
                  <a:cubicBezTo>
                    <a:pt x="31" y="93"/>
                    <a:pt x="31" y="93"/>
                    <a:pt x="31" y="93"/>
                  </a:cubicBezTo>
                  <a:cubicBezTo>
                    <a:pt x="37" y="91"/>
                    <a:pt x="37" y="91"/>
                    <a:pt x="37" y="91"/>
                  </a:cubicBezTo>
                  <a:cubicBezTo>
                    <a:pt x="41" y="96"/>
                    <a:pt x="41" y="96"/>
                    <a:pt x="41" y="96"/>
                  </a:cubicBezTo>
                  <a:cubicBezTo>
                    <a:pt x="46" y="93"/>
                    <a:pt x="46" y="93"/>
                    <a:pt x="46" y="93"/>
                  </a:cubicBezTo>
                  <a:cubicBezTo>
                    <a:pt x="51" y="96"/>
                    <a:pt x="51" y="96"/>
                    <a:pt x="51" y="96"/>
                  </a:cubicBezTo>
                  <a:cubicBezTo>
                    <a:pt x="55" y="92"/>
                    <a:pt x="55" y="92"/>
                    <a:pt x="55" y="92"/>
                  </a:cubicBezTo>
                  <a:cubicBezTo>
                    <a:pt x="61" y="94"/>
                    <a:pt x="61" y="94"/>
                    <a:pt x="61" y="94"/>
                  </a:cubicBezTo>
                  <a:cubicBezTo>
                    <a:pt x="65" y="90"/>
                    <a:pt x="65" y="90"/>
                    <a:pt x="65" y="90"/>
                  </a:cubicBezTo>
                  <a:cubicBezTo>
                    <a:pt x="70" y="91"/>
                    <a:pt x="70" y="91"/>
                    <a:pt x="70" y="91"/>
                  </a:cubicBezTo>
                  <a:cubicBezTo>
                    <a:pt x="73" y="86"/>
                    <a:pt x="73" y="86"/>
                    <a:pt x="73" y="86"/>
                  </a:cubicBezTo>
                  <a:cubicBezTo>
                    <a:pt x="79" y="85"/>
                    <a:pt x="79" y="85"/>
                    <a:pt x="79" y="85"/>
                  </a:cubicBezTo>
                  <a:cubicBezTo>
                    <a:pt x="80" y="80"/>
                    <a:pt x="80" y="80"/>
                    <a:pt x="80" y="80"/>
                  </a:cubicBezTo>
                  <a:cubicBezTo>
                    <a:pt x="86" y="78"/>
                    <a:pt x="86" y="78"/>
                    <a:pt x="86" y="78"/>
                  </a:cubicBezTo>
                  <a:cubicBezTo>
                    <a:pt x="86" y="73"/>
                    <a:pt x="86" y="73"/>
                    <a:pt x="86" y="73"/>
                  </a:cubicBezTo>
                  <a:cubicBezTo>
                    <a:pt x="91" y="70"/>
                    <a:pt x="91" y="70"/>
                    <a:pt x="91" y="70"/>
                  </a:cubicBezTo>
                  <a:cubicBezTo>
                    <a:pt x="90" y="64"/>
                    <a:pt x="90" y="64"/>
                    <a:pt x="90" y="64"/>
                  </a:cubicBezTo>
                  <a:cubicBezTo>
                    <a:pt x="95" y="60"/>
                    <a:pt x="95" y="60"/>
                    <a:pt x="95" y="60"/>
                  </a:cubicBezTo>
                  <a:cubicBezTo>
                    <a:pt x="93" y="55"/>
                    <a:pt x="93" y="55"/>
                    <a:pt x="93" y="55"/>
                  </a:cubicBezTo>
                  <a:cubicBezTo>
                    <a:pt x="96" y="51"/>
                    <a:pt x="96" y="51"/>
                    <a:pt x="96" y="51"/>
                  </a:cubicBezTo>
                  <a:cubicBezTo>
                    <a:pt x="93" y="46"/>
                    <a:pt x="93" y="46"/>
                    <a:pt x="93" y="46"/>
                  </a:cubicBezTo>
                  <a:cubicBezTo>
                    <a:pt x="96" y="41"/>
                    <a:pt x="96" y="41"/>
                    <a:pt x="96" y="41"/>
                  </a:cubicBezTo>
                  <a:cubicBezTo>
                    <a:pt x="92" y="36"/>
                    <a:pt x="92" y="36"/>
                    <a:pt x="92" y="36"/>
                  </a:cubicBezTo>
                  <a:cubicBezTo>
                    <a:pt x="93" y="31"/>
                    <a:pt x="93" y="31"/>
                    <a:pt x="93" y="31"/>
                  </a:cubicBezTo>
                  <a:cubicBezTo>
                    <a:pt x="88" y="28"/>
                    <a:pt x="88" y="28"/>
                    <a:pt x="88" y="28"/>
                  </a:cubicBezTo>
                  <a:cubicBezTo>
                    <a:pt x="89" y="22"/>
                    <a:pt x="89" y="22"/>
                    <a:pt x="89" y="22"/>
                  </a:cubicBezTo>
                  <a:lnTo>
                    <a:pt x="83" y="20"/>
                  </a:lnTo>
                  <a:close/>
                  <a:moveTo>
                    <a:pt x="71" y="71"/>
                  </a:moveTo>
                  <a:cubicBezTo>
                    <a:pt x="59" y="83"/>
                    <a:pt x="38" y="83"/>
                    <a:pt x="26" y="71"/>
                  </a:cubicBezTo>
                  <a:cubicBezTo>
                    <a:pt x="13" y="58"/>
                    <a:pt x="13" y="38"/>
                    <a:pt x="26" y="25"/>
                  </a:cubicBezTo>
                  <a:cubicBezTo>
                    <a:pt x="38" y="13"/>
                    <a:pt x="59" y="13"/>
                    <a:pt x="71" y="25"/>
                  </a:cubicBezTo>
                  <a:cubicBezTo>
                    <a:pt x="84" y="38"/>
                    <a:pt x="84" y="58"/>
                    <a:pt x="71" y="7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34" name="Freeform 113"/>
          <p:cNvSpPr>
            <a:spLocks/>
          </p:cNvSpPr>
          <p:nvPr userDrawn="1"/>
        </p:nvSpPr>
        <p:spPr bwMode="auto">
          <a:xfrm>
            <a:off x="2425701" y="1119188"/>
            <a:ext cx="320675" cy="228600"/>
          </a:xfrm>
          <a:custGeom>
            <a:avLst/>
            <a:gdLst>
              <a:gd name="T0" fmla="*/ 48 w 83"/>
              <a:gd name="T1" fmla="*/ 6 h 79"/>
              <a:gd name="T2" fmla="*/ 54 w 83"/>
              <a:gd name="T3" fmla="*/ 18 h 79"/>
              <a:gd name="T4" fmla="*/ 60 w 83"/>
              <a:gd name="T5" fmla="*/ 22 h 79"/>
              <a:gd name="T6" fmla="*/ 74 w 83"/>
              <a:gd name="T7" fmla="*/ 24 h 79"/>
              <a:gd name="T8" fmla="*/ 78 w 83"/>
              <a:gd name="T9" fmla="*/ 38 h 79"/>
              <a:gd name="T10" fmla="*/ 68 w 83"/>
              <a:gd name="T11" fmla="*/ 47 h 79"/>
              <a:gd name="T12" fmla="*/ 66 w 83"/>
              <a:gd name="T13" fmla="*/ 54 h 79"/>
              <a:gd name="T14" fmla="*/ 68 w 83"/>
              <a:gd name="T15" fmla="*/ 68 h 79"/>
              <a:gd name="T16" fmla="*/ 57 w 83"/>
              <a:gd name="T17" fmla="*/ 76 h 79"/>
              <a:gd name="T18" fmla="*/ 45 w 83"/>
              <a:gd name="T19" fmla="*/ 70 h 79"/>
              <a:gd name="T20" fmla="*/ 37 w 83"/>
              <a:gd name="T21" fmla="*/ 70 h 79"/>
              <a:gd name="T22" fmla="*/ 25 w 83"/>
              <a:gd name="T23" fmla="*/ 76 h 79"/>
              <a:gd name="T24" fmla="*/ 14 w 83"/>
              <a:gd name="T25" fmla="*/ 68 h 79"/>
              <a:gd name="T26" fmla="*/ 16 w 83"/>
              <a:gd name="T27" fmla="*/ 54 h 79"/>
              <a:gd name="T28" fmla="*/ 14 w 83"/>
              <a:gd name="T29" fmla="*/ 47 h 79"/>
              <a:gd name="T30" fmla="*/ 4 w 83"/>
              <a:gd name="T31" fmla="*/ 38 h 79"/>
              <a:gd name="T32" fmla="*/ 9 w 83"/>
              <a:gd name="T33" fmla="*/ 24 h 79"/>
              <a:gd name="T34" fmla="*/ 22 w 83"/>
              <a:gd name="T35" fmla="*/ 22 h 79"/>
              <a:gd name="T36" fmla="*/ 28 w 83"/>
              <a:gd name="T37" fmla="*/ 18 h 79"/>
              <a:gd name="T38" fmla="*/ 34 w 83"/>
              <a:gd name="T39" fmla="*/ 6 h 79"/>
              <a:gd name="T40" fmla="*/ 48 w 83"/>
              <a:gd name="T41"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79">
                <a:moveTo>
                  <a:pt x="48" y="6"/>
                </a:moveTo>
                <a:cubicBezTo>
                  <a:pt x="54" y="18"/>
                  <a:pt x="54" y="18"/>
                  <a:pt x="54" y="18"/>
                </a:cubicBezTo>
                <a:cubicBezTo>
                  <a:pt x="55" y="20"/>
                  <a:pt x="58" y="22"/>
                  <a:pt x="60" y="22"/>
                </a:cubicBezTo>
                <a:cubicBezTo>
                  <a:pt x="74" y="24"/>
                  <a:pt x="74" y="24"/>
                  <a:pt x="74" y="24"/>
                </a:cubicBezTo>
                <a:cubicBezTo>
                  <a:pt x="80" y="25"/>
                  <a:pt x="83" y="33"/>
                  <a:pt x="78" y="38"/>
                </a:cubicBezTo>
                <a:cubicBezTo>
                  <a:pt x="68" y="47"/>
                  <a:pt x="68" y="47"/>
                  <a:pt x="68" y="47"/>
                </a:cubicBezTo>
                <a:cubicBezTo>
                  <a:pt x="67" y="49"/>
                  <a:pt x="66" y="52"/>
                  <a:pt x="66" y="54"/>
                </a:cubicBezTo>
                <a:cubicBezTo>
                  <a:pt x="68" y="68"/>
                  <a:pt x="68" y="68"/>
                  <a:pt x="68" y="68"/>
                </a:cubicBezTo>
                <a:cubicBezTo>
                  <a:pt x="70" y="74"/>
                  <a:pt x="63" y="79"/>
                  <a:pt x="57" y="76"/>
                </a:cubicBezTo>
                <a:cubicBezTo>
                  <a:pt x="45" y="70"/>
                  <a:pt x="45" y="70"/>
                  <a:pt x="45" y="70"/>
                </a:cubicBezTo>
                <a:cubicBezTo>
                  <a:pt x="43" y="69"/>
                  <a:pt x="40" y="69"/>
                  <a:pt x="37" y="70"/>
                </a:cubicBezTo>
                <a:cubicBezTo>
                  <a:pt x="25" y="76"/>
                  <a:pt x="25" y="76"/>
                  <a:pt x="25" y="76"/>
                </a:cubicBezTo>
                <a:cubicBezTo>
                  <a:pt x="20" y="79"/>
                  <a:pt x="13" y="74"/>
                  <a:pt x="14" y="68"/>
                </a:cubicBezTo>
                <a:cubicBezTo>
                  <a:pt x="16" y="54"/>
                  <a:pt x="16" y="54"/>
                  <a:pt x="16" y="54"/>
                </a:cubicBezTo>
                <a:cubicBezTo>
                  <a:pt x="17" y="52"/>
                  <a:pt x="16" y="49"/>
                  <a:pt x="14" y="47"/>
                </a:cubicBezTo>
                <a:cubicBezTo>
                  <a:pt x="4" y="38"/>
                  <a:pt x="4" y="38"/>
                  <a:pt x="4" y="38"/>
                </a:cubicBezTo>
                <a:cubicBezTo>
                  <a:pt x="0" y="33"/>
                  <a:pt x="2" y="25"/>
                  <a:pt x="9" y="24"/>
                </a:cubicBezTo>
                <a:cubicBezTo>
                  <a:pt x="22" y="22"/>
                  <a:pt x="22" y="22"/>
                  <a:pt x="22" y="22"/>
                </a:cubicBezTo>
                <a:cubicBezTo>
                  <a:pt x="25" y="22"/>
                  <a:pt x="27" y="20"/>
                  <a:pt x="28" y="18"/>
                </a:cubicBezTo>
                <a:cubicBezTo>
                  <a:pt x="34" y="6"/>
                  <a:pt x="34" y="6"/>
                  <a:pt x="34" y="6"/>
                </a:cubicBezTo>
                <a:cubicBezTo>
                  <a:pt x="37" y="0"/>
                  <a:pt x="45" y="0"/>
                  <a:pt x="48"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5" name="Freeform 114"/>
          <p:cNvSpPr>
            <a:spLocks/>
          </p:cNvSpPr>
          <p:nvPr userDrawn="1"/>
        </p:nvSpPr>
        <p:spPr bwMode="auto">
          <a:xfrm>
            <a:off x="5581651" y="1715691"/>
            <a:ext cx="582613" cy="244079"/>
          </a:xfrm>
          <a:custGeom>
            <a:avLst/>
            <a:gdLst>
              <a:gd name="T0" fmla="*/ 367 w 367"/>
              <a:gd name="T1" fmla="*/ 103 h 205"/>
              <a:gd name="T2" fmla="*/ 189 w 367"/>
              <a:gd name="T3" fmla="*/ 0 h 205"/>
              <a:gd name="T4" fmla="*/ 189 w 367"/>
              <a:gd name="T5" fmla="*/ 69 h 205"/>
              <a:gd name="T6" fmla="*/ 0 w 367"/>
              <a:gd name="T7" fmla="*/ 69 h 205"/>
              <a:gd name="T8" fmla="*/ 0 w 367"/>
              <a:gd name="T9" fmla="*/ 137 h 205"/>
              <a:gd name="T10" fmla="*/ 189 w 367"/>
              <a:gd name="T11" fmla="*/ 137 h 205"/>
              <a:gd name="T12" fmla="*/ 189 w 367"/>
              <a:gd name="T13" fmla="*/ 205 h 205"/>
              <a:gd name="T14" fmla="*/ 367 w 367"/>
              <a:gd name="T15" fmla="*/ 10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7" h="205">
                <a:moveTo>
                  <a:pt x="367" y="103"/>
                </a:moveTo>
                <a:lnTo>
                  <a:pt x="189" y="0"/>
                </a:lnTo>
                <a:lnTo>
                  <a:pt x="189" y="69"/>
                </a:lnTo>
                <a:lnTo>
                  <a:pt x="0" y="69"/>
                </a:lnTo>
                <a:lnTo>
                  <a:pt x="0" y="137"/>
                </a:lnTo>
                <a:lnTo>
                  <a:pt x="189" y="137"/>
                </a:lnTo>
                <a:lnTo>
                  <a:pt x="189" y="205"/>
                </a:lnTo>
                <a:lnTo>
                  <a:pt x="367" y="10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6" name="Freeform 115"/>
          <p:cNvSpPr>
            <a:spLocks/>
          </p:cNvSpPr>
          <p:nvPr userDrawn="1"/>
        </p:nvSpPr>
        <p:spPr bwMode="auto">
          <a:xfrm>
            <a:off x="5461000" y="1959769"/>
            <a:ext cx="579438" cy="242888"/>
          </a:xfrm>
          <a:custGeom>
            <a:avLst/>
            <a:gdLst>
              <a:gd name="T0" fmla="*/ 0 w 365"/>
              <a:gd name="T1" fmla="*/ 102 h 204"/>
              <a:gd name="T2" fmla="*/ 175 w 365"/>
              <a:gd name="T3" fmla="*/ 204 h 204"/>
              <a:gd name="T4" fmla="*/ 175 w 365"/>
              <a:gd name="T5" fmla="*/ 136 h 204"/>
              <a:gd name="T6" fmla="*/ 365 w 365"/>
              <a:gd name="T7" fmla="*/ 136 h 204"/>
              <a:gd name="T8" fmla="*/ 365 w 365"/>
              <a:gd name="T9" fmla="*/ 68 h 204"/>
              <a:gd name="T10" fmla="*/ 175 w 365"/>
              <a:gd name="T11" fmla="*/ 68 h 204"/>
              <a:gd name="T12" fmla="*/ 175 w 365"/>
              <a:gd name="T13" fmla="*/ 0 h 204"/>
              <a:gd name="T14" fmla="*/ 0 w 365"/>
              <a:gd name="T15" fmla="*/ 10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204">
                <a:moveTo>
                  <a:pt x="0" y="102"/>
                </a:moveTo>
                <a:lnTo>
                  <a:pt x="175" y="204"/>
                </a:lnTo>
                <a:lnTo>
                  <a:pt x="175" y="136"/>
                </a:lnTo>
                <a:lnTo>
                  <a:pt x="365" y="136"/>
                </a:lnTo>
                <a:lnTo>
                  <a:pt x="365" y="68"/>
                </a:lnTo>
                <a:lnTo>
                  <a:pt x="175" y="68"/>
                </a:lnTo>
                <a:lnTo>
                  <a:pt x="175" y="0"/>
                </a:lnTo>
                <a:lnTo>
                  <a:pt x="0" y="10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7" name="Freeform 116"/>
          <p:cNvSpPr>
            <a:spLocks/>
          </p:cNvSpPr>
          <p:nvPr userDrawn="1"/>
        </p:nvSpPr>
        <p:spPr bwMode="auto">
          <a:xfrm>
            <a:off x="4786314" y="2228851"/>
            <a:ext cx="346075" cy="260747"/>
          </a:xfrm>
          <a:custGeom>
            <a:avLst/>
            <a:gdLst>
              <a:gd name="T0" fmla="*/ 109 w 218"/>
              <a:gd name="T1" fmla="*/ 0 h 219"/>
              <a:gd name="T2" fmla="*/ 121 w 218"/>
              <a:gd name="T3" fmla="*/ 37 h 219"/>
              <a:gd name="T4" fmla="*/ 143 w 218"/>
              <a:gd name="T5" fmla="*/ 5 h 219"/>
              <a:gd name="T6" fmla="*/ 143 w 218"/>
              <a:gd name="T7" fmla="*/ 44 h 219"/>
              <a:gd name="T8" fmla="*/ 175 w 218"/>
              <a:gd name="T9" fmla="*/ 20 h 219"/>
              <a:gd name="T10" fmla="*/ 163 w 218"/>
              <a:gd name="T11" fmla="*/ 56 h 219"/>
              <a:gd name="T12" fmla="*/ 199 w 218"/>
              <a:gd name="T13" fmla="*/ 44 h 219"/>
              <a:gd name="T14" fmla="*/ 177 w 218"/>
              <a:gd name="T15" fmla="*/ 76 h 219"/>
              <a:gd name="T16" fmla="*/ 214 w 218"/>
              <a:gd name="T17" fmla="*/ 76 h 219"/>
              <a:gd name="T18" fmla="*/ 184 w 218"/>
              <a:gd name="T19" fmla="*/ 97 h 219"/>
              <a:gd name="T20" fmla="*/ 218 w 218"/>
              <a:gd name="T21" fmla="*/ 110 h 219"/>
              <a:gd name="T22" fmla="*/ 184 w 218"/>
              <a:gd name="T23" fmla="*/ 122 h 219"/>
              <a:gd name="T24" fmla="*/ 214 w 218"/>
              <a:gd name="T25" fmla="*/ 144 h 219"/>
              <a:gd name="T26" fmla="*/ 177 w 218"/>
              <a:gd name="T27" fmla="*/ 144 h 219"/>
              <a:gd name="T28" fmla="*/ 199 w 218"/>
              <a:gd name="T29" fmla="*/ 173 h 219"/>
              <a:gd name="T30" fmla="*/ 163 w 218"/>
              <a:gd name="T31" fmla="*/ 161 h 219"/>
              <a:gd name="T32" fmla="*/ 175 w 218"/>
              <a:gd name="T33" fmla="*/ 197 h 219"/>
              <a:gd name="T34" fmla="*/ 143 w 218"/>
              <a:gd name="T35" fmla="*/ 175 h 219"/>
              <a:gd name="T36" fmla="*/ 143 w 218"/>
              <a:gd name="T37" fmla="*/ 214 h 219"/>
              <a:gd name="T38" fmla="*/ 121 w 218"/>
              <a:gd name="T39" fmla="*/ 183 h 219"/>
              <a:gd name="T40" fmla="*/ 109 w 218"/>
              <a:gd name="T41" fmla="*/ 219 h 219"/>
              <a:gd name="T42" fmla="*/ 99 w 218"/>
              <a:gd name="T43" fmla="*/ 183 h 219"/>
              <a:gd name="T44" fmla="*/ 75 w 218"/>
              <a:gd name="T45" fmla="*/ 214 h 219"/>
              <a:gd name="T46" fmla="*/ 77 w 218"/>
              <a:gd name="T47" fmla="*/ 175 h 219"/>
              <a:gd name="T48" fmla="*/ 46 w 218"/>
              <a:gd name="T49" fmla="*/ 197 h 219"/>
              <a:gd name="T50" fmla="*/ 58 w 218"/>
              <a:gd name="T51" fmla="*/ 161 h 219"/>
              <a:gd name="T52" fmla="*/ 21 w 218"/>
              <a:gd name="T53" fmla="*/ 173 h 219"/>
              <a:gd name="T54" fmla="*/ 43 w 218"/>
              <a:gd name="T55" fmla="*/ 144 h 219"/>
              <a:gd name="T56" fmla="*/ 7 w 218"/>
              <a:gd name="T57" fmla="*/ 144 h 219"/>
              <a:gd name="T58" fmla="*/ 36 w 218"/>
              <a:gd name="T59" fmla="*/ 122 h 219"/>
              <a:gd name="T60" fmla="*/ 0 w 218"/>
              <a:gd name="T61" fmla="*/ 110 h 219"/>
              <a:gd name="T62" fmla="*/ 36 w 218"/>
              <a:gd name="T63" fmla="*/ 97 h 219"/>
              <a:gd name="T64" fmla="*/ 7 w 218"/>
              <a:gd name="T65" fmla="*/ 76 h 219"/>
              <a:gd name="T66" fmla="*/ 43 w 218"/>
              <a:gd name="T67" fmla="*/ 76 h 219"/>
              <a:gd name="T68" fmla="*/ 21 w 218"/>
              <a:gd name="T69" fmla="*/ 44 h 219"/>
              <a:gd name="T70" fmla="*/ 58 w 218"/>
              <a:gd name="T71" fmla="*/ 56 h 219"/>
              <a:gd name="T72" fmla="*/ 46 w 218"/>
              <a:gd name="T73" fmla="*/ 20 h 219"/>
              <a:gd name="T74" fmla="*/ 77 w 218"/>
              <a:gd name="T75" fmla="*/ 44 h 219"/>
              <a:gd name="T76" fmla="*/ 75 w 218"/>
              <a:gd name="T77" fmla="*/ 5 h 219"/>
              <a:gd name="T78" fmla="*/ 99 w 218"/>
              <a:gd name="T79" fmla="*/ 37 h 219"/>
              <a:gd name="T80" fmla="*/ 109 w 218"/>
              <a:gd name="T8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219">
                <a:moveTo>
                  <a:pt x="109" y="0"/>
                </a:moveTo>
                <a:lnTo>
                  <a:pt x="121" y="37"/>
                </a:lnTo>
                <a:lnTo>
                  <a:pt x="143" y="5"/>
                </a:lnTo>
                <a:lnTo>
                  <a:pt x="143" y="44"/>
                </a:lnTo>
                <a:lnTo>
                  <a:pt x="175" y="20"/>
                </a:lnTo>
                <a:lnTo>
                  <a:pt x="163" y="56"/>
                </a:lnTo>
                <a:lnTo>
                  <a:pt x="199" y="44"/>
                </a:lnTo>
                <a:lnTo>
                  <a:pt x="177" y="76"/>
                </a:lnTo>
                <a:lnTo>
                  <a:pt x="214" y="76"/>
                </a:lnTo>
                <a:lnTo>
                  <a:pt x="184" y="97"/>
                </a:lnTo>
                <a:lnTo>
                  <a:pt x="218" y="110"/>
                </a:lnTo>
                <a:lnTo>
                  <a:pt x="184" y="122"/>
                </a:lnTo>
                <a:lnTo>
                  <a:pt x="214" y="144"/>
                </a:lnTo>
                <a:lnTo>
                  <a:pt x="177" y="144"/>
                </a:lnTo>
                <a:lnTo>
                  <a:pt x="199" y="173"/>
                </a:lnTo>
                <a:lnTo>
                  <a:pt x="163" y="161"/>
                </a:lnTo>
                <a:lnTo>
                  <a:pt x="175" y="197"/>
                </a:lnTo>
                <a:lnTo>
                  <a:pt x="143" y="175"/>
                </a:lnTo>
                <a:lnTo>
                  <a:pt x="143" y="214"/>
                </a:lnTo>
                <a:lnTo>
                  <a:pt x="121" y="183"/>
                </a:lnTo>
                <a:lnTo>
                  <a:pt x="109" y="219"/>
                </a:lnTo>
                <a:lnTo>
                  <a:pt x="99" y="183"/>
                </a:lnTo>
                <a:lnTo>
                  <a:pt x="75" y="214"/>
                </a:lnTo>
                <a:lnTo>
                  <a:pt x="77" y="175"/>
                </a:lnTo>
                <a:lnTo>
                  <a:pt x="46" y="197"/>
                </a:lnTo>
                <a:lnTo>
                  <a:pt x="58" y="161"/>
                </a:lnTo>
                <a:lnTo>
                  <a:pt x="21" y="173"/>
                </a:lnTo>
                <a:lnTo>
                  <a:pt x="43" y="144"/>
                </a:lnTo>
                <a:lnTo>
                  <a:pt x="7" y="144"/>
                </a:lnTo>
                <a:lnTo>
                  <a:pt x="36" y="122"/>
                </a:lnTo>
                <a:lnTo>
                  <a:pt x="0" y="110"/>
                </a:lnTo>
                <a:lnTo>
                  <a:pt x="36" y="97"/>
                </a:lnTo>
                <a:lnTo>
                  <a:pt x="7" y="76"/>
                </a:lnTo>
                <a:lnTo>
                  <a:pt x="43" y="76"/>
                </a:lnTo>
                <a:lnTo>
                  <a:pt x="21" y="44"/>
                </a:lnTo>
                <a:lnTo>
                  <a:pt x="58" y="56"/>
                </a:lnTo>
                <a:lnTo>
                  <a:pt x="46" y="20"/>
                </a:lnTo>
                <a:lnTo>
                  <a:pt x="77" y="44"/>
                </a:lnTo>
                <a:lnTo>
                  <a:pt x="75" y="5"/>
                </a:lnTo>
                <a:lnTo>
                  <a:pt x="99" y="37"/>
                </a:lnTo>
                <a:lnTo>
                  <a:pt x="109"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8" name="Freeform 117"/>
          <p:cNvSpPr>
            <a:spLocks noEditPoints="1"/>
          </p:cNvSpPr>
          <p:nvPr userDrawn="1"/>
        </p:nvSpPr>
        <p:spPr bwMode="auto">
          <a:xfrm>
            <a:off x="2314576" y="1504951"/>
            <a:ext cx="327025" cy="269081"/>
          </a:xfrm>
          <a:custGeom>
            <a:avLst/>
            <a:gdLst>
              <a:gd name="T0" fmla="*/ 41 w 85"/>
              <a:gd name="T1" fmla="*/ 15 h 93"/>
              <a:gd name="T2" fmla="*/ 43 w 85"/>
              <a:gd name="T3" fmla="*/ 0 h 93"/>
              <a:gd name="T4" fmla="*/ 45 w 85"/>
              <a:gd name="T5" fmla="*/ 15 h 93"/>
              <a:gd name="T6" fmla="*/ 85 w 85"/>
              <a:gd name="T7" fmla="*/ 41 h 93"/>
              <a:gd name="T8" fmla="*/ 70 w 85"/>
              <a:gd name="T9" fmla="*/ 39 h 93"/>
              <a:gd name="T10" fmla="*/ 70 w 85"/>
              <a:gd name="T11" fmla="*/ 44 h 93"/>
              <a:gd name="T12" fmla="*/ 85 w 85"/>
              <a:gd name="T13" fmla="*/ 41 h 93"/>
              <a:gd name="T14" fmla="*/ 15 w 85"/>
              <a:gd name="T15" fmla="*/ 39 h 93"/>
              <a:gd name="T16" fmla="*/ 0 w 85"/>
              <a:gd name="T17" fmla="*/ 41 h 93"/>
              <a:gd name="T18" fmla="*/ 15 w 85"/>
              <a:gd name="T19" fmla="*/ 44 h 93"/>
              <a:gd name="T20" fmla="*/ 64 w 85"/>
              <a:gd name="T21" fmla="*/ 23 h 93"/>
              <a:gd name="T22" fmla="*/ 72 w 85"/>
              <a:gd name="T23" fmla="*/ 12 h 93"/>
              <a:gd name="T24" fmla="*/ 61 w 85"/>
              <a:gd name="T25" fmla="*/ 20 h 93"/>
              <a:gd name="T26" fmla="*/ 62 w 85"/>
              <a:gd name="T27" fmla="*/ 24 h 93"/>
              <a:gd name="T28" fmla="*/ 17 w 85"/>
              <a:gd name="T29" fmla="*/ 70 h 93"/>
              <a:gd name="T30" fmla="*/ 25 w 85"/>
              <a:gd name="T31" fmla="*/ 59 h 93"/>
              <a:gd name="T32" fmla="*/ 14 w 85"/>
              <a:gd name="T33" fmla="*/ 67 h 93"/>
              <a:gd name="T34" fmla="*/ 15 w 85"/>
              <a:gd name="T35" fmla="*/ 71 h 93"/>
              <a:gd name="T36" fmla="*/ 25 w 85"/>
              <a:gd name="T37" fmla="*/ 23 h 93"/>
              <a:gd name="T38" fmla="*/ 17 w 85"/>
              <a:gd name="T39" fmla="*/ 12 h 93"/>
              <a:gd name="T40" fmla="*/ 14 w 85"/>
              <a:gd name="T41" fmla="*/ 16 h 93"/>
              <a:gd name="T42" fmla="*/ 23 w 85"/>
              <a:gd name="T43" fmla="*/ 24 h 93"/>
              <a:gd name="T44" fmla="*/ 72 w 85"/>
              <a:gd name="T45" fmla="*/ 70 h 93"/>
              <a:gd name="T46" fmla="*/ 64 w 85"/>
              <a:gd name="T47" fmla="*/ 59 h 93"/>
              <a:gd name="T48" fmla="*/ 61 w 85"/>
              <a:gd name="T49" fmla="*/ 62 h 93"/>
              <a:gd name="T50" fmla="*/ 70 w 85"/>
              <a:gd name="T51" fmla="*/ 71 h 93"/>
              <a:gd name="T52" fmla="*/ 65 w 85"/>
              <a:gd name="T53" fmla="*/ 42 h 93"/>
              <a:gd name="T54" fmla="*/ 59 w 85"/>
              <a:gd name="T55" fmla="*/ 56 h 93"/>
              <a:gd name="T56" fmla="*/ 54 w 85"/>
              <a:gd name="T57" fmla="*/ 69 h 93"/>
              <a:gd name="T58" fmla="*/ 54 w 85"/>
              <a:gd name="T59" fmla="*/ 71 h 93"/>
              <a:gd name="T60" fmla="*/ 52 w 85"/>
              <a:gd name="T61" fmla="*/ 73 h 93"/>
              <a:gd name="T62" fmla="*/ 32 w 85"/>
              <a:gd name="T63" fmla="*/ 71 h 93"/>
              <a:gd name="T64" fmla="*/ 31 w 85"/>
              <a:gd name="T65" fmla="*/ 71 h 93"/>
              <a:gd name="T66" fmla="*/ 26 w 85"/>
              <a:gd name="T67" fmla="*/ 56 h 93"/>
              <a:gd name="T68" fmla="*/ 26 w 85"/>
              <a:gd name="T69" fmla="*/ 56 h 93"/>
              <a:gd name="T70" fmla="*/ 43 w 85"/>
              <a:gd name="T71" fmla="*/ 20 h 93"/>
              <a:gd name="T72" fmla="*/ 61 w 85"/>
              <a:gd name="T73" fmla="*/ 42 h 93"/>
              <a:gd name="T74" fmla="*/ 25 w 85"/>
              <a:gd name="T75" fmla="*/ 42 h 93"/>
              <a:gd name="T76" fmla="*/ 30 w 85"/>
              <a:gd name="T77" fmla="*/ 55 h 93"/>
              <a:gd name="T78" fmla="*/ 35 w 85"/>
              <a:gd name="T79" fmla="*/ 69 h 93"/>
              <a:gd name="T80" fmla="*/ 35 w 85"/>
              <a:gd name="T81" fmla="*/ 70 h 93"/>
              <a:gd name="T82" fmla="*/ 51 w 85"/>
              <a:gd name="T83" fmla="*/ 69 h 93"/>
              <a:gd name="T84" fmla="*/ 55 w 85"/>
              <a:gd name="T85" fmla="*/ 55 h 93"/>
              <a:gd name="T86" fmla="*/ 61 w 85"/>
              <a:gd name="T87" fmla="*/ 42 h 93"/>
              <a:gd name="T88" fmla="*/ 54 w 85"/>
              <a:gd name="T89" fmla="*/ 76 h 93"/>
              <a:gd name="T90" fmla="*/ 33 w 85"/>
              <a:gd name="T91" fmla="*/ 74 h 93"/>
              <a:gd name="T92" fmla="*/ 32 w 85"/>
              <a:gd name="T93" fmla="*/ 76 h 93"/>
              <a:gd name="T94" fmla="*/ 52 w 85"/>
              <a:gd name="T95" fmla="*/ 78 h 93"/>
              <a:gd name="T96" fmla="*/ 54 w 85"/>
              <a:gd name="T97" fmla="*/ 81 h 93"/>
              <a:gd name="T98" fmla="*/ 52 w 85"/>
              <a:gd name="T99" fmla="*/ 79 h 93"/>
              <a:gd name="T100" fmla="*/ 32 w 85"/>
              <a:gd name="T101" fmla="*/ 81 h 93"/>
              <a:gd name="T102" fmla="*/ 33 w 85"/>
              <a:gd name="T103" fmla="*/ 82 h 93"/>
              <a:gd name="T104" fmla="*/ 54 w 85"/>
              <a:gd name="T105" fmla="*/ 81 h 93"/>
              <a:gd name="T106" fmla="*/ 54 w 85"/>
              <a:gd name="T107" fmla="*/ 85 h 93"/>
              <a:gd name="T108" fmla="*/ 33 w 85"/>
              <a:gd name="T109" fmla="*/ 84 h 93"/>
              <a:gd name="T110" fmla="*/ 32 w 85"/>
              <a:gd name="T111" fmla="*/ 85 h 93"/>
              <a:gd name="T112" fmla="*/ 52 w 85"/>
              <a:gd name="T113" fmla="*/ 87 h 93"/>
              <a:gd name="T114" fmla="*/ 47 w 85"/>
              <a:gd name="T115" fmla="*/ 88 h 93"/>
              <a:gd name="T116" fmla="*/ 38 w 85"/>
              <a:gd name="T117" fmla="*/ 90 h 93"/>
              <a:gd name="T118" fmla="*/ 45 w 85"/>
              <a:gd name="T119" fmla="*/ 92 h 93"/>
              <a:gd name="T120" fmla="*/ 47 w 85"/>
              <a:gd name="T121" fmla="*/ 8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 h="93">
                <a:moveTo>
                  <a:pt x="43" y="17"/>
                </a:moveTo>
                <a:cubicBezTo>
                  <a:pt x="42" y="17"/>
                  <a:pt x="41" y="16"/>
                  <a:pt x="41" y="15"/>
                </a:cubicBezTo>
                <a:cubicBezTo>
                  <a:pt x="41" y="2"/>
                  <a:pt x="41" y="2"/>
                  <a:pt x="41" y="2"/>
                </a:cubicBezTo>
                <a:cubicBezTo>
                  <a:pt x="41" y="1"/>
                  <a:pt x="42" y="0"/>
                  <a:pt x="43" y="0"/>
                </a:cubicBezTo>
                <a:cubicBezTo>
                  <a:pt x="44" y="0"/>
                  <a:pt x="45" y="1"/>
                  <a:pt x="45" y="2"/>
                </a:cubicBezTo>
                <a:cubicBezTo>
                  <a:pt x="45" y="15"/>
                  <a:pt x="45" y="15"/>
                  <a:pt x="45" y="15"/>
                </a:cubicBezTo>
                <a:cubicBezTo>
                  <a:pt x="45" y="16"/>
                  <a:pt x="44" y="17"/>
                  <a:pt x="43" y="17"/>
                </a:cubicBezTo>
                <a:close/>
                <a:moveTo>
                  <a:pt x="85" y="41"/>
                </a:moveTo>
                <a:cubicBezTo>
                  <a:pt x="85" y="40"/>
                  <a:pt x="84" y="39"/>
                  <a:pt x="83" y="39"/>
                </a:cubicBezTo>
                <a:cubicBezTo>
                  <a:pt x="70" y="39"/>
                  <a:pt x="70" y="39"/>
                  <a:pt x="70" y="39"/>
                </a:cubicBezTo>
                <a:cubicBezTo>
                  <a:pt x="69" y="39"/>
                  <a:pt x="68" y="40"/>
                  <a:pt x="68" y="41"/>
                </a:cubicBezTo>
                <a:cubicBezTo>
                  <a:pt x="68" y="43"/>
                  <a:pt x="69" y="44"/>
                  <a:pt x="70" y="44"/>
                </a:cubicBezTo>
                <a:cubicBezTo>
                  <a:pt x="83" y="44"/>
                  <a:pt x="83" y="44"/>
                  <a:pt x="83" y="44"/>
                </a:cubicBezTo>
                <a:cubicBezTo>
                  <a:pt x="84" y="44"/>
                  <a:pt x="85" y="43"/>
                  <a:pt x="85" y="41"/>
                </a:cubicBezTo>
                <a:close/>
                <a:moveTo>
                  <a:pt x="17" y="41"/>
                </a:moveTo>
                <a:cubicBezTo>
                  <a:pt x="17" y="40"/>
                  <a:pt x="16" y="39"/>
                  <a:pt x="15" y="39"/>
                </a:cubicBezTo>
                <a:cubicBezTo>
                  <a:pt x="2" y="39"/>
                  <a:pt x="2" y="39"/>
                  <a:pt x="2" y="39"/>
                </a:cubicBezTo>
                <a:cubicBezTo>
                  <a:pt x="1" y="39"/>
                  <a:pt x="0" y="40"/>
                  <a:pt x="0" y="41"/>
                </a:cubicBezTo>
                <a:cubicBezTo>
                  <a:pt x="0" y="43"/>
                  <a:pt x="1" y="44"/>
                  <a:pt x="2" y="44"/>
                </a:cubicBezTo>
                <a:cubicBezTo>
                  <a:pt x="15" y="44"/>
                  <a:pt x="15" y="44"/>
                  <a:pt x="15" y="44"/>
                </a:cubicBezTo>
                <a:cubicBezTo>
                  <a:pt x="16" y="44"/>
                  <a:pt x="17" y="43"/>
                  <a:pt x="17" y="41"/>
                </a:cubicBezTo>
                <a:close/>
                <a:moveTo>
                  <a:pt x="64" y="23"/>
                </a:moveTo>
                <a:cubicBezTo>
                  <a:pt x="72" y="16"/>
                  <a:pt x="72" y="16"/>
                  <a:pt x="72" y="16"/>
                </a:cubicBezTo>
                <a:cubicBezTo>
                  <a:pt x="73" y="15"/>
                  <a:pt x="73" y="13"/>
                  <a:pt x="72" y="12"/>
                </a:cubicBezTo>
                <a:cubicBezTo>
                  <a:pt x="71" y="11"/>
                  <a:pt x="70" y="11"/>
                  <a:pt x="69" y="12"/>
                </a:cubicBezTo>
                <a:cubicBezTo>
                  <a:pt x="61" y="20"/>
                  <a:pt x="61" y="20"/>
                  <a:pt x="61" y="20"/>
                </a:cubicBezTo>
                <a:cubicBezTo>
                  <a:pt x="60" y="21"/>
                  <a:pt x="60" y="23"/>
                  <a:pt x="61" y="23"/>
                </a:cubicBezTo>
                <a:cubicBezTo>
                  <a:pt x="61" y="24"/>
                  <a:pt x="62" y="24"/>
                  <a:pt x="62" y="24"/>
                </a:cubicBezTo>
                <a:cubicBezTo>
                  <a:pt x="63" y="24"/>
                  <a:pt x="64" y="24"/>
                  <a:pt x="64" y="23"/>
                </a:cubicBezTo>
                <a:close/>
                <a:moveTo>
                  <a:pt x="17" y="70"/>
                </a:moveTo>
                <a:cubicBezTo>
                  <a:pt x="25" y="62"/>
                  <a:pt x="25" y="62"/>
                  <a:pt x="25" y="62"/>
                </a:cubicBezTo>
                <a:cubicBezTo>
                  <a:pt x="26" y="62"/>
                  <a:pt x="26" y="60"/>
                  <a:pt x="25" y="59"/>
                </a:cubicBezTo>
                <a:cubicBezTo>
                  <a:pt x="24" y="58"/>
                  <a:pt x="23" y="58"/>
                  <a:pt x="22" y="59"/>
                </a:cubicBezTo>
                <a:cubicBezTo>
                  <a:pt x="14" y="67"/>
                  <a:pt x="14" y="67"/>
                  <a:pt x="14" y="67"/>
                </a:cubicBezTo>
                <a:cubicBezTo>
                  <a:pt x="13" y="68"/>
                  <a:pt x="13" y="70"/>
                  <a:pt x="14" y="70"/>
                </a:cubicBezTo>
                <a:cubicBezTo>
                  <a:pt x="14" y="71"/>
                  <a:pt x="15" y="71"/>
                  <a:pt x="15" y="71"/>
                </a:cubicBezTo>
                <a:cubicBezTo>
                  <a:pt x="16" y="71"/>
                  <a:pt x="17" y="71"/>
                  <a:pt x="17" y="70"/>
                </a:cubicBezTo>
                <a:close/>
                <a:moveTo>
                  <a:pt x="25" y="23"/>
                </a:moveTo>
                <a:cubicBezTo>
                  <a:pt x="26" y="23"/>
                  <a:pt x="26" y="21"/>
                  <a:pt x="25" y="20"/>
                </a:cubicBezTo>
                <a:cubicBezTo>
                  <a:pt x="17" y="12"/>
                  <a:pt x="17" y="12"/>
                  <a:pt x="17" y="12"/>
                </a:cubicBezTo>
                <a:cubicBezTo>
                  <a:pt x="16" y="11"/>
                  <a:pt x="15" y="11"/>
                  <a:pt x="14" y="12"/>
                </a:cubicBezTo>
                <a:cubicBezTo>
                  <a:pt x="13" y="13"/>
                  <a:pt x="13" y="15"/>
                  <a:pt x="14" y="16"/>
                </a:cubicBezTo>
                <a:cubicBezTo>
                  <a:pt x="22" y="23"/>
                  <a:pt x="22" y="23"/>
                  <a:pt x="22" y="23"/>
                </a:cubicBezTo>
                <a:cubicBezTo>
                  <a:pt x="22" y="24"/>
                  <a:pt x="23" y="24"/>
                  <a:pt x="23" y="24"/>
                </a:cubicBezTo>
                <a:cubicBezTo>
                  <a:pt x="24" y="24"/>
                  <a:pt x="24" y="24"/>
                  <a:pt x="25" y="23"/>
                </a:cubicBezTo>
                <a:close/>
                <a:moveTo>
                  <a:pt x="72" y="70"/>
                </a:moveTo>
                <a:cubicBezTo>
                  <a:pt x="73" y="70"/>
                  <a:pt x="73" y="68"/>
                  <a:pt x="72" y="67"/>
                </a:cubicBezTo>
                <a:cubicBezTo>
                  <a:pt x="64" y="59"/>
                  <a:pt x="64" y="59"/>
                  <a:pt x="64" y="59"/>
                </a:cubicBezTo>
                <a:cubicBezTo>
                  <a:pt x="63" y="58"/>
                  <a:pt x="62" y="58"/>
                  <a:pt x="61" y="59"/>
                </a:cubicBezTo>
                <a:cubicBezTo>
                  <a:pt x="60" y="60"/>
                  <a:pt x="60" y="62"/>
                  <a:pt x="61" y="62"/>
                </a:cubicBezTo>
                <a:cubicBezTo>
                  <a:pt x="69" y="70"/>
                  <a:pt x="69" y="70"/>
                  <a:pt x="69" y="70"/>
                </a:cubicBezTo>
                <a:cubicBezTo>
                  <a:pt x="69" y="71"/>
                  <a:pt x="70" y="71"/>
                  <a:pt x="70" y="71"/>
                </a:cubicBezTo>
                <a:cubicBezTo>
                  <a:pt x="71" y="71"/>
                  <a:pt x="71" y="71"/>
                  <a:pt x="72" y="70"/>
                </a:cubicBezTo>
                <a:close/>
                <a:moveTo>
                  <a:pt x="65" y="42"/>
                </a:moveTo>
                <a:cubicBezTo>
                  <a:pt x="65" y="47"/>
                  <a:pt x="63" y="52"/>
                  <a:pt x="59" y="56"/>
                </a:cubicBezTo>
                <a:cubicBezTo>
                  <a:pt x="59" y="56"/>
                  <a:pt x="59" y="56"/>
                  <a:pt x="59" y="56"/>
                </a:cubicBezTo>
                <a:cubicBezTo>
                  <a:pt x="59" y="56"/>
                  <a:pt x="54" y="62"/>
                  <a:pt x="54" y="69"/>
                </a:cubicBezTo>
                <a:cubicBezTo>
                  <a:pt x="54" y="69"/>
                  <a:pt x="54" y="69"/>
                  <a:pt x="54" y="69"/>
                </a:cubicBezTo>
                <a:cubicBezTo>
                  <a:pt x="54" y="71"/>
                  <a:pt x="54" y="71"/>
                  <a:pt x="54" y="71"/>
                </a:cubicBezTo>
                <a:cubicBezTo>
                  <a:pt x="54" y="71"/>
                  <a:pt x="54" y="71"/>
                  <a:pt x="54" y="71"/>
                </a:cubicBezTo>
                <a:cubicBezTo>
                  <a:pt x="54" y="71"/>
                  <a:pt x="54" y="71"/>
                  <a:pt x="54" y="71"/>
                </a:cubicBezTo>
                <a:cubicBezTo>
                  <a:pt x="54" y="72"/>
                  <a:pt x="53" y="73"/>
                  <a:pt x="52" y="73"/>
                </a:cubicBezTo>
                <a:cubicBezTo>
                  <a:pt x="33" y="73"/>
                  <a:pt x="33" y="73"/>
                  <a:pt x="33" y="73"/>
                </a:cubicBezTo>
                <a:cubicBezTo>
                  <a:pt x="32" y="73"/>
                  <a:pt x="32" y="72"/>
                  <a:pt x="32" y="71"/>
                </a:cubicBezTo>
                <a:cubicBezTo>
                  <a:pt x="32" y="71"/>
                  <a:pt x="32" y="71"/>
                  <a:pt x="32" y="71"/>
                </a:cubicBezTo>
                <a:cubicBezTo>
                  <a:pt x="31" y="71"/>
                  <a:pt x="31" y="71"/>
                  <a:pt x="31" y="71"/>
                </a:cubicBezTo>
                <a:cubicBezTo>
                  <a:pt x="31" y="69"/>
                  <a:pt x="31" y="69"/>
                  <a:pt x="31" y="69"/>
                </a:cubicBezTo>
                <a:cubicBezTo>
                  <a:pt x="31" y="62"/>
                  <a:pt x="26" y="56"/>
                  <a:pt x="26" y="56"/>
                </a:cubicBezTo>
                <a:cubicBezTo>
                  <a:pt x="26" y="56"/>
                  <a:pt x="26" y="56"/>
                  <a:pt x="26" y="56"/>
                </a:cubicBezTo>
                <a:cubicBezTo>
                  <a:pt x="26" y="56"/>
                  <a:pt x="26" y="56"/>
                  <a:pt x="26" y="56"/>
                </a:cubicBezTo>
                <a:cubicBezTo>
                  <a:pt x="23" y="52"/>
                  <a:pt x="21" y="47"/>
                  <a:pt x="21" y="42"/>
                </a:cubicBezTo>
                <a:cubicBezTo>
                  <a:pt x="21" y="30"/>
                  <a:pt x="31" y="20"/>
                  <a:pt x="43" y="20"/>
                </a:cubicBezTo>
                <a:cubicBezTo>
                  <a:pt x="55" y="20"/>
                  <a:pt x="65" y="30"/>
                  <a:pt x="65" y="42"/>
                </a:cubicBezTo>
                <a:close/>
                <a:moveTo>
                  <a:pt x="61" y="42"/>
                </a:moveTo>
                <a:cubicBezTo>
                  <a:pt x="61" y="32"/>
                  <a:pt x="53" y="24"/>
                  <a:pt x="43" y="24"/>
                </a:cubicBezTo>
                <a:cubicBezTo>
                  <a:pt x="33" y="24"/>
                  <a:pt x="25" y="32"/>
                  <a:pt x="25" y="42"/>
                </a:cubicBezTo>
                <a:cubicBezTo>
                  <a:pt x="25" y="46"/>
                  <a:pt x="26" y="50"/>
                  <a:pt x="29" y="54"/>
                </a:cubicBezTo>
                <a:cubicBezTo>
                  <a:pt x="30" y="55"/>
                  <a:pt x="30" y="55"/>
                  <a:pt x="30" y="55"/>
                </a:cubicBezTo>
                <a:cubicBezTo>
                  <a:pt x="30" y="55"/>
                  <a:pt x="30" y="55"/>
                  <a:pt x="30" y="55"/>
                </a:cubicBezTo>
                <a:cubicBezTo>
                  <a:pt x="32" y="58"/>
                  <a:pt x="35" y="63"/>
                  <a:pt x="35" y="69"/>
                </a:cubicBezTo>
                <a:cubicBezTo>
                  <a:pt x="35" y="69"/>
                  <a:pt x="35" y="69"/>
                  <a:pt x="35" y="69"/>
                </a:cubicBezTo>
                <a:cubicBezTo>
                  <a:pt x="35" y="70"/>
                  <a:pt x="35" y="70"/>
                  <a:pt x="35" y="70"/>
                </a:cubicBezTo>
                <a:cubicBezTo>
                  <a:pt x="51" y="70"/>
                  <a:pt x="51" y="70"/>
                  <a:pt x="51" y="70"/>
                </a:cubicBezTo>
                <a:cubicBezTo>
                  <a:pt x="51" y="69"/>
                  <a:pt x="51" y="69"/>
                  <a:pt x="51" y="69"/>
                </a:cubicBezTo>
                <a:cubicBezTo>
                  <a:pt x="51" y="63"/>
                  <a:pt x="53" y="58"/>
                  <a:pt x="55" y="56"/>
                </a:cubicBezTo>
                <a:cubicBezTo>
                  <a:pt x="55" y="55"/>
                  <a:pt x="55" y="55"/>
                  <a:pt x="55" y="55"/>
                </a:cubicBezTo>
                <a:cubicBezTo>
                  <a:pt x="56" y="54"/>
                  <a:pt x="56" y="54"/>
                  <a:pt x="56" y="54"/>
                </a:cubicBezTo>
                <a:cubicBezTo>
                  <a:pt x="59" y="50"/>
                  <a:pt x="61" y="46"/>
                  <a:pt x="61" y="42"/>
                </a:cubicBezTo>
                <a:close/>
                <a:moveTo>
                  <a:pt x="54" y="76"/>
                </a:moveTo>
                <a:cubicBezTo>
                  <a:pt x="54" y="76"/>
                  <a:pt x="54" y="76"/>
                  <a:pt x="54" y="76"/>
                </a:cubicBezTo>
                <a:cubicBezTo>
                  <a:pt x="54" y="75"/>
                  <a:pt x="53" y="74"/>
                  <a:pt x="52" y="74"/>
                </a:cubicBezTo>
                <a:cubicBezTo>
                  <a:pt x="33" y="74"/>
                  <a:pt x="33" y="74"/>
                  <a:pt x="33" y="74"/>
                </a:cubicBezTo>
                <a:cubicBezTo>
                  <a:pt x="32" y="74"/>
                  <a:pt x="32" y="75"/>
                  <a:pt x="32" y="76"/>
                </a:cubicBezTo>
                <a:cubicBezTo>
                  <a:pt x="32" y="76"/>
                  <a:pt x="32" y="76"/>
                  <a:pt x="32" y="76"/>
                </a:cubicBezTo>
                <a:cubicBezTo>
                  <a:pt x="32" y="77"/>
                  <a:pt x="32" y="78"/>
                  <a:pt x="33" y="78"/>
                </a:cubicBezTo>
                <a:cubicBezTo>
                  <a:pt x="52" y="78"/>
                  <a:pt x="52" y="78"/>
                  <a:pt x="52" y="78"/>
                </a:cubicBezTo>
                <a:cubicBezTo>
                  <a:pt x="53" y="78"/>
                  <a:pt x="54" y="77"/>
                  <a:pt x="54" y="76"/>
                </a:cubicBezTo>
                <a:close/>
                <a:moveTo>
                  <a:pt x="54" y="81"/>
                </a:moveTo>
                <a:cubicBezTo>
                  <a:pt x="54" y="81"/>
                  <a:pt x="54" y="81"/>
                  <a:pt x="54" y="81"/>
                </a:cubicBezTo>
                <a:cubicBezTo>
                  <a:pt x="54" y="80"/>
                  <a:pt x="53" y="79"/>
                  <a:pt x="52" y="79"/>
                </a:cubicBezTo>
                <a:cubicBezTo>
                  <a:pt x="33" y="79"/>
                  <a:pt x="33" y="79"/>
                  <a:pt x="33" y="79"/>
                </a:cubicBezTo>
                <a:cubicBezTo>
                  <a:pt x="32" y="79"/>
                  <a:pt x="32" y="80"/>
                  <a:pt x="32" y="81"/>
                </a:cubicBezTo>
                <a:cubicBezTo>
                  <a:pt x="32" y="81"/>
                  <a:pt x="32" y="81"/>
                  <a:pt x="32" y="81"/>
                </a:cubicBezTo>
                <a:cubicBezTo>
                  <a:pt x="32" y="82"/>
                  <a:pt x="32" y="82"/>
                  <a:pt x="33" y="82"/>
                </a:cubicBezTo>
                <a:cubicBezTo>
                  <a:pt x="52" y="82"/>
                  <a:pt x="52" y="82"/>
                  <a:pt x="52" y="82"/>
                </a:cubicBezTo>
                <a:cubicBezTo>
                  <a:pt x="53" y="82"/>
                  <a:pt x="54" y="82"/>
                  <a:pt x="54" y="81"/>
                </a:cubicBezTo>
                <a:close/>
                <a:moveTo>
                  <a:pt x="54" y="85"/>
                </a:moveTo>
                <a:cubicBezTo>
                  <a:pt x="54" y="85"/>
                  <a:pt x="54" y="85"/>
                  <a:pt x="54" y="85"/>
                </a:cubicBezTo>
                <a:cubicBezTo>
                  <a:pt x="54" y="84"/>
                  <a:pt x="53" y="84"/>
                  <a:pt x="52" y="84"/>
                </a:cubicBezTo>
                <a:cubicBezTo>
                  <a:pt x="33" y="84"/>
                  <a:pt x="33" y="84"/>
                  <a:pt x="33" y="84"/>
                </a:cubicBezTo>
                <a:cubicBezTo>
                  <a:pt x="32" y="84"/>
                  <a:pt x="32" y="84"/>
                  <a:pt x="32" y="85"/>
                </a:cubicBezTo>
                <a:cubicBezTo>
                  <a:pt x="32" y="85"/>
                  <a:pt x="32" y="85"/>
                  <a:pt x="32" y="85"/>
                </a:cubicBezTo>
                <a:cubicBezTo>
                  <a:pt x="32" y="86"/>
                  <a:pt x="32" y="87"/>
                  <a:pt x="33" y="87"/>
                </a:cubicBezTo>
                <a:cubicBezTo>
                  <a:pt x="52" y="87"/>
                  <a:pt x="52" y="87"/>
                  <a:pt x="52" y="87"/>
                </a:cubicBezTo>
                <a:cubicBezTo>
                  <a:pt x="53" y="87"/>
                  <a:pt x="54" y="86"/>
                  <a:pt x="54" y="85"/>
                </a:cubicBezTo>
                <a:close/>
                <a:moveTo>
                  <a:pt x="47" y="88"/>
                </a:moveTo>
                <a:cubicBezTo>
                  <a:pt x="39" y="88"/>
                  <a:pt x="39" y="88"/>
                  <a:pt x="39" y="88"/>
                </a:cubicBezTo>
                <a:cubicBezTo>
                  <a:pt x="37" y="88"/>
                  <a:pt x="37" y="90"/>
                  <a:pt x="38" y="90"/>
                </a:cubicBezTo>
                <a:cubicBezTo>
                  <a:pt x="40" y="92"/>
                  <a:pt x="40" y="92"/>
                  <a:pt x="40" y="92"/>
                </a:cubicBezTo>
                <a:cubicBezTo>
                  <a:pt x="42" y="93"/>
                  <a:pt x="44" y="93"/>
                  <a:pt x="45" y="92"/>
                </a:cubicBezTo>
                <a:cubicBezTo>
                  <a:pt x="48" y="90"/>
                  <a:pt x="48" y="90"/>
                  <a:pt x="48" y="90"/>
                </a:cubicBezTo>
                <a:cubicBezTo>
                  <a:pt x="49" y="90"/>
                  <a:pt x="48" y="88"/>
                  <a:pt x="47" y="8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9" name="Freeform 118"/>
          <p:cNvSpPr>
            <a:spLocks noEditPoints="1"/>
          </p:cNvSpPr>
          <p:nvPr userDrawn="1"/>
        </p:nvSpPr>
        <p:spPr bwMode="auto">
          <a:xfrm>
            <a:off x="2554289" y="1779985"/>
            <a:ext cx="169863" cy="211931"/>
          </a:xfrm>
          <a:custGeom>
            <a:avLst/>
            <a:gdLst>
              <a:gd name="T0" fmla="*/ 38 w 44"/>
              <a:gd name="T1" fmla="*/ 36 h 73"/>
              <a:gd name="T2" fmla="*/ 33 w 44"/>
              <a:gd name="T3" fmla="*/ 49 h 73"/>
              <a:gd name="T4" fmla="*/ 33 w 44"/>
              <a:gd name="T5" fmla="*/ 51 h 73"/>
              <a:gd name="T6" fmla="*/ 33 w 44"/>
              <a:gd name="T7" fmla="*/ 51 h 73"/>
              <a:gd name="T8" fmla="*/ 12 w 44"/>
              <a:gd name="T9" fmla="*/ 53 h 73"/>
              <a:gd name="T10" fmla="*/ 10 w 44"/>
              <a:gd name="T11" fmla="*/ 51 h 73"/>
              <a:gd name="T12" fmla="*/ 10 w 44"/>
              <a:gd name="T13" fmla="*/ 49 h 73"/>
              <a:gd name="T14" fmla="*/ 5 w 44"/>
              <a:gd name="T15" fmla="*/ 36 h 73"/>
              <a:gd name="T16" fmla="*/ 0 w 44"/>
              <a:gd name="T17" fmla="*/ 22 h 73"/>
              <a:gd name="T18" fmla="*/ 44 w 44"/>
              <a:gd name="T19" fmla="*/ 22 h 73"/>
              <a:gd name="T20" fmla="*/ 22 w 44"/>
              <a:gd name="T21" fmla="*/ 4 h 73"/>
              <a:gd name="T22" fmla="*/ 8 w 44"/>
              <a:gd name="T23" fmla="*/ 34 h 73"/>
              <a:gd name="T24" fmla="*/ 9 w 44"/>
              <a:gd name="T25" fmla="*/ 35 h 73"/>
              <a:gd name="T26" fmla="*/ 14 w 44"/>
              <a:gd name="T27" fmla="*/ 49 h 73"/>
              <a:gd name="T28" fmla="*/ 29 w 44"/>
              <a:gd name="T29" fmla="*/ 50 h 73"/>
              <a:gd name="T30" fmla="*/ 34 w 44"/>
              <a:gd name="T31" fmla="*/ 36 h 73"/>
              <a:gd name="T32" fmla="*/ 35 w 44"/>
              <a:gd name="T33" fmla="*/ 34 h 73"/>
              <a:gd name="T34" fmla="*/ 33 w 44"/>
              <a:gd name="T35" fmla="*/ 56 h 73"/>
              <a:gd name="T36" fmla="*/ 31 w 44"/>
              <a:gd name="T37" fmla="*/ 54 h 73"/>
              <a:gd name="T38" fmla="*/ 10 w 44"/>
              <a:gd name="T39" fmla="*/ 56 h 73"/>
              <a:gd name="T40" fmla="*/ 12 w 44"/>
              <a:gd name="T41" fmla="*/ 58 h 73"/>
              <a:gd name="T42" fmla="*/ 33 w 44"/>
              <a:gd name="T43" fmla="*/ 56 h 73"/>
              <a:gd name="T44" fmla="*/ 33 w 44"/>
              <a:gd name="T45" fmla="*/ 61 h 73"/>
              <a:gd name="T46" fmla="*/ 12 w 44"/>
              <a:gd name="T47" fmla="*/ 59 h 73"/>
              <a:gd name="T48" fmla="*/ 10 w 44"/>
              <a:gd name="T49" fmla="*/ 61 h 73"/>
              <a:gd name="T50" fmla="*/ 31 w 44"/>
              <a:gd name="T51" fmla="*/ 62 h 73"/>
              <a:gd name="T52" fmla="*/ 33 w 44"/>
              <a:gd name="T53" fmla="*/ 65 h 73"/>
              <a:gd name="T54" fmla="*/ 31 w 44"/>
              <a:gd name="T55" fmla="*/ 64 h 73"/>
              <a:gd name="T56" fmla="*/ 10 w 44"/>
              <a:gd name="T57" fmla="*/ 65 h 73"/>
              <a:gd name="T58" fmla="*/ 12 w 44"/>
              <a:gd name="T59" fmla="*/ 67 h 73"/>
              <a:gd name="T60" fmla="*/ 33 w 44"/>
              <a:gd name="T61" fmla="*/ 65 h 73"/>
              <a:gd name="T62" fmla="*/ 17 w 44"/>
              <a:gd name="T63" fmla="*/ 68 h 73"/>
              <a:gd name="T64" fmla="*/ 19 w 44"/>
              <a:gd name="T65" fmla="*/ 72 h 73"/>
              <a:gd name="T66" fmla="*/ 27 w 44"/>
              <a:gd name="T6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73">
                <a:moveTo>
                  <a:pt x="44" y="22"/>
                </a:moveTo>
                <a:cubicBezTo>
                  <a:pt x="44" y="27"/>
                  <a:pt x="42" y="32"/>
                  <a:pt x="38" y="36"/>
                </a:cubicBezTo>
                <a:cubicBezTo>
                  <a:pt x="38" y="36"/>
                  <a:pt x="38" y="36"/>
                  <a:pt x="38" y="36"/>
                </a:cubicBezTo>
                <a:cubicBezTo>
                  <a:pt x="38" y="36"/>
                  <a:pt x="33" y="42"/>
                  <a:pt x="33" y="49"/>
                </a:cubicBezTo>
                <a:cubicBezTo>
                  <a:pt x="33" y="49"/>
                  <a:pt x="33" y="49"/>
                  <a:pt x="33" y="49"/>
                </a:cubicBezTo>
                <a:cubicBezTo>
                  <a:pt x="33" y="51"/>
                  <a:pt x="33" y="51"/>
                  <a:pt x="33" y="51"/>
                </a:cubicBezTo>
                <a:cubicBezTo>
                  <a:pt x="33" y="51"/>
                  <a:pt x="33" y="51"/>
                  <a:pt x="33" y="51"/>
                </a:cubicBezTo>
                <a:cubicBezTo>
                  <a:pt x="33" y="51"/>
                  <a:pt x="33" y="51"/>
                  <a:pt x="33" y="51"/>
                </a:cubicBezTo>
                <a:cubicBezTo>
                  <a:pt x="33" y="52"/>
                  <a:pt x="32" y="53"/>
                  <a:pt x="31" y="53"/>
                </a:cubicBezTo>
                <a:cubicBezTo>
                  <a:pt x="12" y="53"/>
                  <a:pt x="12" y="53"/>
                  <a:pt x="12" y="53"/>
                </a:cubicBezTo>
                <a:cubicBezTo>
                  <a:pt x="11" y="53"/>
                  <a:pt x="10" y="52"/>
                  <a:pt x="10" y="51"/>
                </a:cubicBezTo>
                <a:cubicBezTo>
                  <a:pt x="10" y="51"/>
                  <a:pt x="10" y="51"/>
                  <a:pt x="10" y="51"/>
                </a:cubicBezTo>
                <a:cubicBezTo>
                  <a:pt x="10" y="51"/>
                  <a:pt x="10" y="51"/>
                  <a:pt x="10" y="51"/>
                </a:cubicBezTo>
                <a:cubicBezTo>
                  <a:pt x="10" y="49"/>
                  <a:pt x="10" y="49"/>
                  <a:pt x="10" y="49"/>
                </a:cubicBezTo>
                <a:cubicBezTo>
                  <a:pt x="10" y="42"/>
                  <a:pt x="5" y="36"/>
                  <a:pt x="5" y="36"/>
                </a:cubicBezTo>
                <a:cubicBezTo>
                  <a:pt x="5" y="36"/>
                  <a:pt x="5" y="36"/>
                  <a:pt x="5" y="36"/>
                </a:cubicBezTo>
                <a:cubicBezTo>
                  <a:pt x="5" y="36"/>
                  <a:pt x="5" y="36"/>
                  <a:pt x="5" y="36"/>
                </a:cubicBezTo>
                <a:cubicBezTo>
                  <a:pt x="2" y="32"/>
                  <a:pt x="0" y="27"/>
                  <a:pt x="0" y="22"/>
                </a:cubicBezTo>
                <a:cubicBezTo>
                  <a:pt x="0" y="10"/>
                  <a:pt x="10" y="0"/>
                  <a:pt x="22" y="0"/>
                </a:cubicBezTo>
                <a:cubicBezTo>
                  <a:pt x="34" y="0"/>
                  <a:pt x="44" y="10"/>
                  <a:pt x="44" y="22"/>
                </a:cubicBezTo>
                <a:close/>
                <a:moveTo>
                  <a:pt x="40" y="22"/>
                </a:moveTo>
                <a:cubicBezTo>
                  <a:pt x="40" y="12"/>
                  <a:pt x="32" y="4"/>
                  <a:pt x="22" y="4"/>
                </a:cubicBezTo>
                <a:cubicBezTo>
                  <a:pt x="12" y="4"/>
                  <a:pt x="4" y="12"/>
                  <a:pt x="4" y="22"/>
                </a:cubicBezTo>
                <a:cubicBezTo>
                  <a:pt x="4" y="26"/>
                  <a:pt x="5" y="30"/>
                  <a:pt x="8" y="34"/>
                </a:cubicBezTo>
                <a:cubicBezTo>
                  <a:pt x="9" y="35"/>
                  <a:pt x="9" y="35"/>
                  <a:pt x="9" y="35"/>
                </a:cubicBezTo>
                <a:cubicBezTo>
                  <a:pt x="9" y="35"/>
                  <a:pt x="9" y="35"/>
                  <a:pt x="9" y="35"/>
                </a:cubicBezTo>
                <a:cubicBezTo>
                  <a:pt x="11" y="38"/>
                  <a:pt x="14" y="43"/>
                  <a:pt x="14" y="49"/>
                </a:cubicBezTo>
                <a:cubicBezTo>
                  <a:pt x="14" y="49"/>
                  <a:pt x="14" y="49"/>
                  <a:pt x="14" y="49"/>
                </a:cubicBezTo>
                <a:cubicBezTo>
                  <a:pt x="14" y="50"/>
                  <a:pt x="14" y="50"/>
                  <a:pt x="14" y="50"/>
                </a:cubicBezTo>
                <a:cubicBezTo>
                  <a:pt x="29" y="50"/>
                  <a:pt x="29" y="50"/>
                  <a:pt x="29" y="50"/>
                </a:cubicBezTo>
                <a:cubicBezTo>
                  <a:pt x="29" y="49"/>
                  <a:pt x="29" y="49"/>
                  <a:pt x="29" y="49"/>
                </a:cubicBezTo>
                <a:cubicBezTo>
                  <a:pt x="30" y="43"/>
                  <a:pt x="32" y="38"/>
                  <a:pt x="34" y="36"/>
                </a:cubicBezTo>
                <a:cubicBezTo>
                  <a:pt x="34" y="35"/>
                  <a:pt x="34" y="35"/>
                  <a:pt x="34" y="35"/>
                </a:cubicBezTo>
                <a:cubicBezTo>
                  <a:pt x="35" y="34"/>
                  <a:pt x="35" y="34"/>
                  <a:pt x="35" y="34"/>
                </a:cubicBezTo>
                <a:cubicBezTo>
                  <a:pt x="38" y="30"/>
                  <a:pt x="40" y="26"/>
                  <a:pt x="40" y="22"/>
                </a:cubicBezTo>
                <a:close/>
                <a:moveTo>
                  <a:pt x="33" y="56"/>
                </a:moveTo>
                <a:cubicBezTo>
                  <a:pt x="33" y="56"/>
                  <a:pt x="33" y="56"/>
                  <a:pt x="33" y="56"/>
                </a:cubicBezTo>
                <a:cubicBezTo>
                  <a:pt x="33" y="55"/>
                  <a:pt x="32" y="54"/>
                  <a:pt x="31" y="54"/>
                </a:cubicBezTo>
                <a:cubicBezTo>
                  <a:pt x="12" y="54"/>
                  <a:pt x="12" y="54"/>
                  <a:pt x="12" y="54"/>
                </a:cubicBezTo>
                <a:cubicBezTo>
                  <a:pt x="11" y="54"/>
                  <a:pt x="10" y="55"/>
                  <a:pt x="10" y="56"/>
                </a:cubicBezTo>
                <a:cubicBezTo>
                  <a:pt x="10" y="56"/>
                  <a:pt x="10" y="56"/>
                  <a:pt x="10" y="56"/>
                </a:cubicBezTo>
                <a:cubicBezTo>
                  <a:pt x="10" y="57"/>
                  <a:pt x="11" y="58"/>
                  <a:pt x="12" y="58"/>
                </a:cubicBezTo>
                <a:cubicBezTo>
                  <a:pt x="31" y="58"/>
                  <a:pt x="31" y="58"/>
                  <a:pt x="31" y="58"/>
                </a:cubicBezTo>
                <a:cubicBezTo>
                  <a:pt x="32" y="58"/>
                  <a:pt x="33" y="57"/>
                  <a:pt x="33" y="56"/>
                </a:cubicBezTo>
                <a:close/>
                <a:moveTo>
                  <a:pt x="33" y="61"/>
                </a:moveTo>
                <a:cubicBezTo>
                  <a:pt x="33" y="61"/>
                  <a:pt x="33" y="61"/>
                  <a:pt x="33" y="61"/>
                </a:cubicBezTo>
                <a:cubicBezTo>
                  <a:pt x="33" y="60"/>
                  <a:pt x="32" y="59"/>
                  <a:pt x="31" y="59"/>
                </a:cubicBezTo>
                <a:cubicBezTo>
                  <a:pt x="12" y="59"/>
                  <a:pt x="12" y="59"/>
                  <a:pt x="12" y="59"/>
                </a:cubicBezTo>
                <a:cubicBezTo>
                  <a:pt x="11" y="59"/>
                  <a:pt x="10" y="60"/>
                  <a:pt x="10" y="61"/>
                </a:cubicBezTo>
                <a:cubicBezTo>
                  <a:pt x="10" y="61"/>
                  <a:pt x="10" y="61"/>
                  <a:pt x="10" y="61"/>
                </a:cubicBezTo>
                <a:cubicBezTo>
                  <a:pt x="10" y="62"/>
                  <a:pt x="11" y="62"/>
                  <a:pt x="12" y="62"/>
                </a:cubicBezTo>
                <a:cubicBezTo>
                  <a:pt x="31" y="62"/>
                  <a:pt x="31" y="62"/>
                  <a:pt x="31" y="62"/>
                </a:cubicBezTo>
                <a:cubicBezTo>
                  <a:pt x="32" y="62"/>
                  <a:pt x="33" y="62"/>
                  <a:pt x="33" y="61"/>
                </a:cubicBezTo>
                <a:close/>
                <a:moveTo>
                  <a:pt x="33" y="65"/>
                </a:moveTo>
                <a:cubicBezTo>
                  <a:pt x="33" y="65"/>
                  <a:pt x="33" y="65"/>
                  <a:pt x="33" y="65"/>
                </a:cubicBezTo>
                <a:cubicBezTo>
                  <a:pt x="33" y="64"/>
                  <a:pt x="32" y="64"/>
                  <a:pt x="31" y="64"/>
                </a:cubicBezTo>
                <a:cubicBezTo>
                  <a:pt x="12" y="64"/>
                  <a:pt x="12" y="64"/>
                  <a:pt x="12" y="64"/>
                </a:cubicBezTo>
                <a:cubicBezTo>
                  <a:pt x="11" y="64"/>
                  <a:pt x="10" y="64"/>
                  <a:pt x="10" y="65"/>
                </a:cubicBezTo>
                <a:cubicBezTo>
                  <a:pt x="10" y="65"/>
                  <a:pt x="10" y="65"/>
                  <a:pt x="10" y="65"/>
                </a:cubicBezTo>
                <a:cubicBezTo>
                  <a:pt x="10" y="66"/>
                  <a:pt x="11" y="67"/>
                  <a:pt x="12" y="67"/>
                </a:cubicBezTo>
                <a:cubicBezTo>
                  <a:pt x="31" y="67"/>
                  <a:pt x="31" y="67"/>
                  <a:pt x="31" y="67"/>
                </a:cubicBezTo>
                <a:cubicBezTo>
                  <a:pt x="32" y="67"/>
                  <a:pt x="33" y="66"/>
                  <a:pt x="33" y="65"/>
                </a:cubicBezTo>
                <a:close/>
                <a:moveTo>
                  <a:pt x="26" y="68"/>
                </a:moveTo>
                <a:cubicBezTo>
                  <a:pt x="17" y="68"/>
                  <a:pt x="17" y="68"/>
                  <a:pt x="17" y="68"/>
                </a:cubicBezTo>
                <a:cubicBezTo>
                  <a:pt x="16" y="68"/>
                  <a:pt x="16" y="70"/>
                  <a:pt x="17" y="70"/>
                </a:cubicBezTo>
                <a:cubicBezTo>
                  <a:pt x="19" y="72"/>
                  <a:pt x="19" y="72"/>
                  <a:pt x="19" y="72"/>
                </a:cubicBezTo>
                <a:cubicBezTo>
                  <a:pt x="21" y="73"/>
                  <a:pt x="23" y="73"/>
                  <a:pt x="24" y="72"/>
                </a:cubicBezTo>
                <a:cubicBezTo>
                  <a:pt x="27" y="70"/>
                  <a:pt x="27" y="70"/>
                  <a:pt x="27" y="70"/>
                </a:cubicBezTo>
                <a:cubicBezTo>
                  <a:pt x="28" y="70"/>
                  <a:pt x="27" y="68"/>
                  <a:pt x="26" y="6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0" name="Freeform 119"/>
          <p:cNvSpPr>
            <a:spLocks noEditPoints="1"/>
          </p:cNvSpPr>
          <p:nvPr userDrawn="1"/>
        </p:nvSpPr>
        <p:spPr bwMode="auto">
          <a:xfrm>
            <a:off x="1835151" y="2344341"/>
            <a:ext cx="644525" cy="351235"/>
          </a:xfrm>
          <a:custGeom>
            <a:avLst/>
            <a:gdLst>
              <a:gd name="T0" fmla="*/ 57 w 167"/>
              <a:gd name="T1" fmla="*/ 50 h 121"/>
              <a:gd name="T2" fmla="*/ 38 w 167"/>
              <a:gd name="T3" fmla="*/ 0 h 121"/>
              <a:gd name="T4" fmla="*/ 87 w 167"/>
              <a:gd name="T5" fmla="*/ 30 h 121"/>
              <a:gd name="T6" fmla="*/ 108 w 167"/>
              <a:gd name="T7" fmla="*/ 29 h 121"/>
              <a:gd name="T8" fmla="*/ 113 w 167"/>
              <a:gd name="T9" fmla="*/ 37 h 121"/>
              <a:gd name="T10" fmla="*/ 108 w 167"/>
              <a:gd name="T11" fmla="*/ 46 h 121"/>
              <a:gd name="T12" fmla="*/ 94 w 167"/>
              <a:gd name="T13" fmla="*/ 47 h 121"/>
              <a:gd name="T14" fmla="*/ 142 w 167"/>
              <a:gd name="T15" fmla="*/ 50 h 121"/>
              <a:gd name="T16" fmla="*/ 138 w 167"/>
              <a:gd name="T17" fmla="*/ 52 h 121"/>
              <a:gd name="T18" fmla="*/ 155 w 167"/>
              <a:gd name="T19" fmla="*/ 56 h 121"/>
              <a:gd name="T20" fmla="*/ 142 w 167"/>
              <a:gd name="T21" fmla="*/ 79 h 121"/>
              <a:gd name="T22" fmla="*/ 10 w 167"/>
              <a:gd name="T23" fmla="*/ 61 h 121"/>
              <a:gd name="T24" fmla="*/ 0 w 167"/>
              <a:gd name="T25" fmla="*/ 34 h 121"/>
              <a:gd name="T26" fmla="*/ 18 w 167"/>
              <a:gd name="T27" fmla="*/ 46 h 121"/>
              <a:gd name="T28" fmla="*/ 14 w 167"/>
              <a:gd name="T29" fmla="*/ 34 h 121"/>
              <a:gd name="T30" fmla="*/ 30 w 167"/>
              <a:gd name="T31" fmla="*/ 23 h 121"/>
              <a:gd name="T32" fmla="*/ 101 w 167"/>
              <a:gd name="T33" fmla="*/ 88 h 121"/>
              <a:gd name="T34" fmla="*/ 112 w 167"/>
              <a:gd name="T35" fmla="*/ 88 h 121"/>
              <a:gd name="T36" fmla="*/ 116 w 167"/>
              <a:gd name="T37" fmla="*/ 95 h 121"/>
              <a:gd name="T38" fmla="*/ 112 w 167"/>
              <a:gd name="T39" fmla="*/ 102 h 121"/>
              <a:gd name="T40" fmla="*/ 96 w 167"/>
              <a:gd name="T41" fmla="*/ 102 h 121"/>
              <a:gd name="T42" fmla="*/ 74 w 167"/>
              <a:gd name="T43" fmla="*/ 121 h 121"/>
              <a:gd name="T44" fmla="*/ 66 w 167"/>
              <a:gd name="T45" fmla="*/ 85 h 121"/>
              <a:gd name="T46" fmla="*/ 101 w 167"/>
              <a:gd name="T47" fmla="*/ 88 h 121"/>
              <a:gd name="T48" fmla="*/ 112 w 167"/>
              <a:gd name="T49" fmla="*/ 91 h 121"/>
              <a:gd name="T50" fmla="*/ 112 w 167"/>
              <a:gd name="T51" fmla="*/ 95 h 121"/>
              <a:gd name="T52" fmla="*/ 112 w 167"/>
              <a:gd name="T53" fmla="*/ 98 h 121"/>
              <a:gd name="T54" fmla="*/ 113 w 167"/>
              <a:gd name="T55" fmla="*/ 95 h 121"/>
              <a:gd name="T56" fmla="*/ 108 w 167"/>
              <a:gd name="T57" fmla="*/ 32 h 121"/>
              <a:gd name="T58" fmla="*/ 108 w 167"/>
              <a:gd name="T59" fmla="*/ 32 h 121"/>
              <a:gd name="T60" fmla="*/ 106 w 167"/>
              <a:gd name="T61" fmla="*/ 37 h 121"/>
              <a:gd name="T62" fmla="*/ 108 w 167"/>
              <a:gd name="T63" fmla="*/ 43 h 121"/>
              <a:gd name="T64" fmla="*/ 110 w 167"/>
              <a:gd name="T65" fmla="*/ 37 h 121"/>
              <a:gd name="T66" fmla="*/ 108 w 167"/>
              <a:gd name="T67" fmla="*/ 3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121">
                <a:moveTo>
                  <a:pt x="40" y="50"/>
                </a:moveTo>
                <a:cubicBezTo>
                  <a:pt x="57" y="50"/>
                  <a:pt x="57" y="50"/>
                  <a:pt x="57" y="50"/>
                </a:cubicBezTo>
                <a:cubicBezTo>
                  <a:pt x="30" y="0"/>
                  <a:pt x="30" y="0"/>
                  <a:pt x="30" y="0"/>
                </a:cubicBezTo>
                <a:cubicBezTo>
                  <a:pt x="38" y="0"/>
                  <a:pt x="38" y="0"/>
                  <a:pt x="38" y="0"/>
                </a:cubicBezTo>
                <a:cubicBezTo>
                  <a:pt x="76" y="31"/>
                  <a:pt x="76" y="31"/>
                  <a:pt x="76" y="31"/>
                </a:cubicBezTo>
                <a:cubicBezTo>
                  <a:pt x="79" y="31"/>
                  <a:pt x="83" y="30"/>
                  <a:pt x="87" y="30"/>
                </a:cubicBezTo>
                <a:cubicBezTo>
                  <a:pt x="93" y="29"/>
                  <a:pt x="100" y="29"/>
                  <a:pt x="106" y="29"/>
                </a:cubicBezTo>
                <a:cubicBezTo>
                  <a:pt x="107" y="29"/>
                  <a:pt x="107" y="29"/>
                  <a:pt x="108" y="29"/>
                </a:cubicBezTo>
                <a:cubicBezTo>
                  <a:pt x="110" y="29"/>
                  <a:pt x="111" y="30"/>
                  <a:pt x="112" y="32"/>
                </a:cubicBezTo>
                <a:cubicBezTo>
                  <a:pt x="112" y="33"/>
                  <a:pt x="113" y="35"/>
                  <a:pt x="113" y="37"/>
                </a:cubicBezTo>
                <a:cubicBezTo>
                  <a:pt x="113" y="40"/>
                  <a:pt x="112" y="42"/>
                  <a:pt x="112" y="43"/>
                </a:cubicBezTo>
                <a:cubicBezTo>
                  <a:pt x="111" y="45"/>
                  <a:pt x="110" y="46"/>
                  <a:pt x="108" y="46"/>
                </a:cubicBezTo>
                <a:cubicBezTo>
                  <a:pt x="108" y="46"/>
                  <a:pt x="108" y="46"/>
                  <a:pt x="107" y="46"/>
                </a:cubicBezTo>
                <a:cubicBezTo>
                  <a:pt x="103" y="47"/>
                  <a:pt x="99" y="47"/>
                  <a:pt x="94" y="47"/>
                </a:cubicBezTo>
                <a:cubicBezTo>
                  <a:pt x="98" y="50"/>
                  <a:pt x="98" y="50"/>
                  <a:pt x="98" y="50"/>
                </a:cubicBezTo>
                <a:cubicBezTo>
                  <a:pt x="142" y="50"/>
                  <a:pt x="142" y="50"/>
                  <a:pt x="142" y="50"/>
                </a:cubicBezTo>
                <a:cubicBezTo>
                  <a:pt x="144" y="51"/>
                  <a:pt x="146" y="51"/>
                  <a:pt x="147" y="52"/>
                </a:cubicBezTo>
                <a:cubicBezTo>
                  <a:pt x="138" y="52"/>
                  <a:pt x="138" y="52"/>
                  <a:pt x="138" y="52"/>
                </a:cubicBezTo>
                <a:cubicBezTo>
                  <a:pt x="141" y="56"/>
                  <a:pt x="141" y="56"/>
                  <a:pt x="141" y="56"/>
                </a:cubicBezTo>
                <a:cubicBezTo>
                  <a:pt x="155" y="56"/>
                  <a:pt x="155" y="56"/>
                  <a:pt x="155" y="56"/>
                </a:cubicBezTo>
                <a:cubicBezTo>
                  <a:pt x="160" y="59"/>
                  <a:pt x="164" y="64"/>
                  <a:pt x="167" y="69"/>
                </a:cubicBezTo>
                <a:cubicBezTo>
                  <a:pt x="167" y="76"/>
                  <a:pt x="156" y="78"/>
                  <a:pt x="142" y="79"/>
                </a:cubicBezTo>
                <a:cubicBezTo>
                  <a:pt x="65" y="79"/>
                  <a:pt x="65" y="79"/>
                  <a:pt x="65" y="79"/>
                </a:cubicBezTo>
                <a:cubicBezTo>
                  <a:pt x="10" y="61"/>
                  <a:pt x="10" y="61"/>
                  <a:pt x="10" y="61"/>
                </a:cubicBezTo>
                <a:cubicBezTo>
                  <a:pt x="10" y="51"/>
                  <a:pt x="10" y="51"/>
                  <a:pt x="10" y="51"/>
                </a:cubicBezTo>
                <a:cubicBezTo>
                  <a:pt x="0" y="34"/>
                  <a:pt x="0" y="34"/>
                  <a:pt x="0" y="34"/>
                </a:cubicBezTo>
                <a:cubicBezTo>
                  <a:pt x="7" y="34"/>
                  <a:pt x="7" y="34"/>
                  <a:pt x="7" y="34"/>
                </a:cubicBezTo>
                <a:cubicBezTo>
                  <a:pt x="18" y="46"/>
                  <a:pt x="18" y="46"/>
                  <a:pt x="18" y="46"/>
                </a:cubicBezTo>
                <a:cubicBezTo>
                  <a:pt x="19" y="45"/>
                  <a:pt x="19" y="45"/>
                  <a:pt x="19" y="45"/>
                </a:cubicBezTo>
                <a:cubicBezTo>
                  <a:pt x="14" y="34"/>
                  <a:pt x="14" y="34"/>
                  <a:pt x="14" y="34"/>
                </a:cubicBezTo>
                <a:cubicBezTo>
                  <a:pt x="16" y="23"/>
                  <a:pt x="16" y="23"/>
                  <a:pt x="16" y="23"/>
                </a:cubicBezTo>
                <a:cubicBezTo>
                  <a:pt x="30" y="23"/>
                  <a:pt x="30" y="23"/>
                  <a:pt x="30" y="23"/>
                </a:cubicBezTo>
                <a:cubicBezTo>
                  <a:pt x="40" y="50"/>
                  <a:pt x="40" y="50"/>
                  <a:pt x="40" y="50"/>
                </a:cubicBezTo>
                <a:close/>
                <a:moveTo>
                  <a:pt x="101" y="88"/>
                </a:moveTo>
                <a:cubicBezTo>
                  <a:pt x="105" y="88"/>
                  <a:pt x="108" y="88"/>
                  <a:pt x="112" y="88"/>
                </a:cubicBezTo>
                <a:cubicBezTo>
                  <a:pt x="112" y="88"/>
                  <a:pt x="112" y="88"/>
                  <a:pt x="112" y="88"/>
                </a:cubicBezTo>
                <a:cubicBezTo>
                  <a:pt x="114" y="88"/>
                  <a:pt x="115" y="89"/>
                  <a:pt x="116" y="90"/>
                </a:cubicBezTo>
                <a:cubicBezTo>
                  <a:pt x="116" y="92"/>
                  <a:pt x="116" y="93"/>
                  <a:pt x="116" y="95"/>
                </a:cubicBezTo>
                <a:cubicBezTo>
                  <a:pt x="116" y="96"/>
                  <a:pt x="116" y="98"/>
                  <a:pt x="116" y="99"/>
                </a:cubicBezTo>
                <a:cubicBezTo>
                  <a:pt x="115" y="101"/>
                  <a:pt x="114" y="102"/>
                  <a:pt x="112" y="102"/>
                </a:cubicBezTo>
                <a:cubicBezTo>
                  <a:pt x="112" y="102"/>
                  <a:pt x="112" y="102"/>
                  <a:pt x="112" y="102"/>
                </a:cubicBezTo>
                <a:cubicBezTo>
                  <a:pt x="107" y="102"/>
                  <a:pt x="101" y="102"/>
                  <a:pt x="96" y="102"/>
                </a:cubicBezTo>
                <a:cubicBezTo>
                  <a:pt x="94" y="102"/>
                  <a:pt x="92" y="102"/>
                  <a:pt x="90" y="101"/>
                </a:cubicBezTo>
                <a:cubicBezTo>
                  <a:pt x="74" y="121"/>
                  <a:pt x="74" y="121"/>
                  <a:pt x="74" y="121"/>
                </a:cubicBezTo>
                <a:cubicBezTo>
                  <a:pt x="64" y="119"/>
                  <a:pt x="64" y="119"/>
                  <a:pt x="64" y="119"/>
                </a:cubicBezTo>
                <a:cubicBezTo>
                  <a:pt x="66" y="85"/>
                  <a:pt x="66" y="85"/>
                  <a:pt x="66" y="85"/>
                </a:cubicBezTo>
                <a:cubicBezTo>
                  <a:pt x="103" y="85"/>
                  <a:pt x="103" y="85"/>
                  <a:pt x="103" y="85"/>
                </a:cubicBezTo>
                <a:cubicBezTo>
                  <a:pt x="101" y="88"/>
                  <a:pt x="101" y="88"/>
                  <a:pt x="101" y="88"/>
                </a:cubicBezTo>
                <a:close/>
                <a:moveTo>
                  <a:pt x="113" y="92"/>
                </a:moveTo>
                <a:cubicBezTo>
                  <a:pt x="113" y="91"/>
                  <a:pt x="112" y="91"/>
                  <a:pt x="112" y="91"/>
                </a:cubicBezTo>
                <a:cubicBezTo>
                  <a:pt x="112" y="91"/>
                  <a:pt x="112" y="91"/>
                  <a:pt x="112" y="92"/>
                </a:cubicBezTo>
                <a:cubicBezTo>
                  <a:pt x="112" y="92"/>
                  <a:pt x="112" y="94"/>
                  <a:pt x="112" y="95"/>
                </a:cubicBezTo>
                <a:cubicBezTo>
                  <a:pt x="112" y="96"/>
                  <a:pt x="112" y="97"/>
                  <a:pt x="112" y="98"/>
                </a:cubicBezTo>
                <a:cubicBezTo>
                  <a:pt x="112" y="98"/>
                  <a:pt x="112" y="98"/>
                  <a:pt x="112" y="98"/>
                </a:cubicBezTo>
                <a:cubicBezTo>
                  <a:pt x="112" y="98"/>
                  <a:pt x="113" y="98"/>
                  <a:pt x="113" y="98"/>
                </a:cubicBezTo>
                <a:cubicBezTo>
                  <a:pt x="113" y="97"/>
                  <a:pt x="113" y="96"/>
                  <a:pt x="113" y="95"/>
                </a:cubicBezTo>
                <a:cubicBezTo>
                  <a:pt x="113" y="94"/>
                  <a:pt x="113" y="92"/>
                  <a:pt x="113" y="92"/>
                </a:cubicBezTo>
                <a:close/>
                <a:moveTo>
                  <a:pt x="108" y="32"/>
                </a:moveTo>
                <a:cubicBezTo>
                  <a:pt x="108" y="32"/>
                  <a:pt x="108" y="32"/>
                  <a:pt x="108" y="32"/>
                </a:cubicBezTo>
                <a:cubicBezTo>
                  <a:pt x="108" y="32"/>
                  <a:pt x="108" y="32"/>
                  <a:pt x="108" y="32"/>
                </a:cubicBezTo>
                <a:cubicBezTo>
                  <a:pt x="108" y="33"/>
                  <a:pt x="107" y="33"/>
                  <a:pt x="107" y="33"/>
                </a:cubicBezTo>
                <a:cubicBezTo>
                  <a:pt x="107" y="34"/>
                  <a:pt x="106" y="36"/>
                  <a:pt x="106" y="37"/>
                </a:cubicBezTo>
                <a:cubicBezTo>
                  <a:pt x="106" y="39"/>
                  <a:pt x="107" y="41"/>
                  <a:pt x="107" y="42"/>
                </a:cubicBezTo>
                <a:cubicBezTo>
                  <a:pt x="108" y="42"/>
                  <a:pt x="108" y="43"/>
                  <a:pt x="108" y="43"/>
                </a:cubicBezTo>
                <a:cubicBezTo>
                  <a:pt x="108" y="43"/>
                  <a:pt x="108" y="42"/>
                  <a:pt x="109" y="42"/>
                </a:cubicBezTo>
                <a:cubicBezTo>
                  <a:pt x="109" y="41"/>
                  <a:pt x="110" y="39"/>
                  <a:pt x="110" y="37"/>
                </a:cubicBezTo>
                <a:cubicBezTo>
                  <a:pt x="110" y="36"/>
                  <a:pt x="109" y="34"/>
                  <a:pt x="109" y="33"/>
                </a:cubicBezTo>
                <a:cubicBezTo>
                  <a:pt x="108" y="33"/>
                  <a:pt x="108" y="32"/>
                  <a:pt x="108" y="32"/>
                </a:cubicBezTo>
                <a:cubicBezTo>
                  <a:pt x="108" y="32"/>
                  <a:pt x="108" y="32"/>
                  <a:pt x="108" y="32"/>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1" name="Freeform 120"/>
          <p:cNvSpPr>
            <a:spLocks noEditPoints="1"/>
          </p:cNvSpPr>
          <p:nvPr userDrawn="1"/>
        </p:nvSpPr>
        <p:spPr bwMode="auto">
          <a:xfrm>
            <a:off x="3390901" y="2287191"/>
            <a:ext cx="587375" cy="286941"/>
          </a:xfrm>
          <a:custGeom>
            <a:avLst/>
            <a:gdLst>
              <a:gd name="T0" fmla="*/ 137 w 152"/>
              <a:gd name="T1" fmla="*/ 26 h 99"/>
              <a:gd name="T2" fmla="*/ 137 w 152"/>
              <a:gd name="T3" fmla="*/ 26 h 99"/>
              <a:gd name="T4" fmla="*/ 121 w 152"/>
              <a:gd name="T5" fmla="*/ 0 h 99"/>
              <a:gd name="T6" fmla="*/ 31 w 152"/>
              <a:gd name="T7" fmla="*/ 0 h 99"/>
              <a:gd name="T8" fmla="*/ 14 w 152"/>
              <a:gd name="T9" fmla="*/ 26 h 99"/>
              <a:gd name="T10" fmla="*/ 14 w 152"/>
              <a:gd name="T11" fmla="*/ 26 h 99"/>
              <a:gd name="T12" fmla="*/ 0 w 152"/>
              <a:gd name="T13" fmla="*/ 26 h 99"/>
              <a:gd name="T14" fmla="*/ 2 w 152"/>
              <a:gd name="T15" fmla="*/ 47 h 99"/>
              <a:gd name="T16" fmla="*/ 6 w 152"/>
              <a:gd name="T17" fmla="*/ 47 h 99"/>
              <a:gd name="T18" fmla="*/ 6 w 152"/>
              <a:gd name="T19" fmla="*/ 85 h 99"/>
              <a:gd name="T20" fmla="*/ 6 w 152"/>
              <a:gd name="T21" fmla="*/ 88 h 99"/>
              <a:gd name="T22" fmla="*/ 6 w 152"/>
              <a:gd name="T23" fmla="*/ 99 h 99"/>
              <a:gd name="T24" fmla="*/ 30 w 152"/>
              <a:gd name="T25" fmla="*/ 99 h 99"/>
              <a:gd name="T26" fmla="*/ 30 w 152"/>
              <a:gd name="T27" fmla="*/ 88 h 99"/>
              <a:gd name="T28" fmla="*/ 122 w 152"/>
              <a:gd name="T29" fmla="*/ 88 h 99"/>
              <a:gd name="T30" fmla="*/ 122 w 152"/>
              <a:gd name="T31" fmla="*/ 99 h 99"/>
              <a:gd name="T32" fmla="*/ 146 w 152"/>
              <a:gd name="T33" fmla="*/ 99 h 99"/>
              <a:gd name="T34" fmla="*/ 146 w 152"/>
              <a:gd name="T35" fmla="*/ 88 h 99"/>
              <a:gd name="T36" fmla="*/ 146 w 152"/>
              <a:gd name="T37" fmla="*/ 85 h 99"/>
              <a:gd name="T38" fmla="*/ 146 w 152"/>
              <a:gd name="T39" fmla="*/ 47 h 99"/>
              <a:gd name="T40" fmla="*/ 150 w 152"/>
              <a:gd name="T41" fmla="*/ 47 h 99"/>
              <a:gd name="T42" fmla="*/ 152 w 152"/>
              <a:gd name="T43" fmla="*/ 26 h 99"/>
              <a:gd name="T44" fmla="*/ 137 w 152"/>
              <a:gd name="T45" fmla="*/ 26 h 99"/>
              <a:gd name="T46" fmla="*/ 36 w 152"/>
              <a:gd name="T47" fmla="*/ 10 h 99"/>
              <a:gd name="T48" fmla="*/ 116 w 152"/>
              <a:gd name="T49" fmla="*/ 10 h 99"/>
              <a:gd name="T50" fmla="*/ 131 w 152"/>
              <a:gd name="T51" fmla="*/ 33 h 99"/>
              <a:gd name="T52" fmla="*/ 21 w 152"/>
              <a:gd name="T53" fmla="*/ 33 h 99"/>
              <a:gd name="T54" fmla="*/ 36 w 152"/>
              <a:gd name="T55" fmla="*/ 10 h 99"/>
              <a:gd name="T56" fmla="*/ 28 w 152"/>
              <a:gd name="T57" fmla="*/ 67 h 99"/>
              <a:gd name="T58" fmla="*/ 21 w 152"/>
              <a:gd name="T59" fmla="*/ 60 h 99"/>
              <a:gd name="T60" fmla="*/ 28 w 152"/>
              <a:gd name="T61" fmla="*/ 53 h 99"/>
              <a:gd name="T62" fmla="*/ 35 w 152"/>
              <a:gd name="T63" fmla="*/ 60 h 99"/>
              <a:gd name="T64" fmla="*/ 28 w 152"/>
              <a:gd name="T65" fmla="*/ 67 h 99"/>
              <a:gd name="T66" fmla="*/ 40 w 152"/>
              <a:gd name="T67" fmla="*/ 74 h 99"/>
              <a:gd name="T68" fmla="*/ 35 w 152"/>
              <a:gd name="T69" fmla="*/ 69 h 99"/>
              <a:gd name="T70" fmla="*/ 40 w 152"/>
              <a:gd name="T71" fmla="*/ 65 h 99"/>
              <a:gd name="T72" fmla="*/ 45 w 152"/>
              <a:gd name="T73" fmla="*/ 69 h 99"/>
              <a:gd name="T74" fmla="*/ 40 w 152"/>
              <a:gd name="T75" fmla="*/ 74 h 99"/>
              <a:gd name="T76" fmla="*/ 98 w 152"/>
              <a:gd name="T77" fmla="*/ 73 h 99"/>
              <a:gd name="T78" fmla="*/ 54 w 152"/>
              <a:gd name="T79" fmla="*/ 73 h 99"/>
              <a:gd name="T80" fmla="*/ 54 w 152"/>
              <a:gd name="T81" fmla="*/ 66 h 99"/>
              <a:gd name="T82" fmla="*/ 98 w 152"/>
              <a:gd name="T83" fmla="*/ 66 h 99"/>
              <a:gd name="T84" fmla="*/ 98 w 152"/>
              <a:gd name="T85" fmla="*/ 73 h 99"/>
              <a:gd name="T86" fmla="*/ 98 w 152"/>
              <a:gd name="T87" fmla="*/ 64 h 99"/>
              <a:gd name="T88" fmla="*/ 54 w 152"/>
              <a:gd name="T89" fmla="*/ 64 h 99"/>
              <a:gd name="T90" fmla="*/ 54 w 152"/>
              <a:gd name="T91" fmla="*/ 56 h 99"/>
              <a:gd name="T92" fmla="*/ 98 w 152"/>
              <a:gd name="T93" fmla="*/ 56 h 99"/>
              <a:gd name="T94" fmla="*/ 98 w 152"/>
              <a:gd name="T95" fmla="*/ 64 h 99"/>
              <a:gd name="T96" fmla="*/ 112 w 152"/>
              <a:gd name="T97" fmla="*/ 74 h 99"/>
              <a:gd name="T98" fmla="*/ 107 w 152"/>
              <a:gd name="T99" fmla="*/ 69 h 99"/>
              <a:gd name="T100" fmla="*/ 112 w 152"/>
              <a:gd name="T101" fmla="*/ 65 h 99"/>
              <a:gd name="T102" fmla="*/ 117 w 152"/>
              <a:gd name="T103" fmla="*/ 69 h 99"/>
              <a:gd name="T104" fmla="*/ 112 w 152"/>
              <a:gd name="T105" fmla="*/ 74 h 99"/>
              <a:gd name="T106" fmla="*/ 124 w 152"/>
              <a:gd name="T107" fmla="*/ 67 h 99"/>
              <a:gd name="T108" fmla="*/ 117 w 152"/>
              <a:gd name="T109" fmla="*/ 60 h 99"/>
              <a:gd name="T110" fmla="*/ 124 w 152"/>
              <a:gd name="T111" fmla="*/ 53 h 99"/>
              <a:gd name="T112" fmla="*/ 131 w 152"/>
              <a:gd name="T113" fmla="*/ 60 h 99"/>
              <a:gd name="T114" fmla="*/ 124 w 152"/>
              <a:gd name="T115"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99">
                <a:moveTo>
                  <a:pt x="137" y="26"/>
                </a:moveTo>
                <a:cubicBezTo>
                  <a:pt x="137" y="26"/>
                  <a:pt x="137" y="26"/>
                  <a:pt x="137" y="26"/>
                </a:cubicBezTo>
                <a:cubicBezTo>
                  <a:pt x="121" y="0"/>
                  <a:pt x="121" y="0"/>
                  <a:pt x="121" y="0"/>
                </a:cubicBezTo>
                <a:cubicBezTo>
                  <a:pt x="31" y="0"/>
                  <a:pt x="31" y="0"/>
                  <a:pt x="31" y="0"/>
                </a:cubicBezTo>
                <a:cubicBezTo>
                  <a:pt x="14" y="26"/>
                  <a:pt x="14" y="26"/>
                  <a:pt x="14" y="26"/>
                </a:cubicBezTo>
                <a:cubicBezTo>
                  <a:pt x="14" y="26"/>
                  <a:pt x="14" y="26"/>
                  <a:pt x="14" y="26"/>
                </a:cubicBezTo>
                <a:cubicBezTo>
                  <a:pt x="0" y="26"/>
                  <a:pt x="0" y="26"/>
                  <a:pt x="0" y="26"/>
                </a:cubicBezTo>
                <a:cubicBezTo>
                  <a:pt x="2" y="47"/>
                  <a:pt x="2" y="47"/>
                  <a:pt x="2" y="47"/>
                </a:cubicBezTo>
                <a:cubicBezTo>
                  <a:pt x="6" y="47"/>
                  <a:pt x="6" y="47"/>
                  <a:pt x="6" y="47"/>
                </a:cubicBezTo>
                <a:cubicBezTo>
                  <a:pt x="6" y="85"/>
                  <a:pt x="6" y="85"/>
                  <a:pt x="6" y="85"/>
                </a:cubicBezTo>
                <a:cubicBezTo>
                  <a:pt x="6" y="88"/>
                  <a:pt x="6" y="88"/>
                  <a:pt x="6" y="88"/>
                </a:cubicBezTo>
                <a:cubicBezTo>
                  <a:pt x="6" y="99"/>
                  <a:pt x="6" y="99"/>
                  <a:pt x="6" y="99"/>
                </a:cubicBezTo>
                <a:cubicBezTo>
                  <a:pt x="30" y="99"/>
                  <a:pt x="30" y="99"/>
                  <a:pt x="30" y="99"/>
                </a:cubicBezTo>
                <a:cubicBezTo>
                  <a:pt x="30" y="88"/>
                  <a:pt x="30" y="88"/>
                  <a:pt x="30" y="88"/>
                </a:cubicBezTo>
                <a:cubicBezTo>
                  <a:pt x="122" y="88"/>
                  <a:pt x="122" y="88"/>
                  <a:pt x="122" y="88"/>
                </a:cubicBezTo>
                <a:cubicBezTo>
                  <a:pt x="122" y="99"/>
                  <a:pt x="122" y="99"/>
                  <a:pt x="122" y="99"/>
                </a:cubicBezTo>
                <a:cubicBezTo>
                  <a:pt x="146" y="99"/>
                  <a:pt x="146" y="99"/>
                  <a:pt x="146" y="99"/>
                </a:cubicBezTo>
                <a:cubicBezTo>
                  <a:pt x="146" y="88"/>
                  <a:pt x="146" y="88"/>
                  <a:pt x="146" y="88"/>
                </a:cubicBezTo>
                <a:cubicBezTo>
                  <a:pt x="146" y="85"/>
                  <a:pt x="146" y="85"/>
                  <a:pt x="146" y="85"/>
                </a:cubicBezTo>
                <a:cubicBezTo>
                  <a:pt x="146" y="47"/>
                  <a:pt x="146" y="47"/>
                  <a:pt x="146" y="47"/>
                </a:cubicBezTo>
                <a:cubicBezTo>
                  <a:pt x="150" y="47"/>
                  <a:pt x="150" y="47"/>
                  <a:pt x="150" y="47"/>
                </a:cubicBezTo>
                <a:cubicBezTo>
                  <a:pt x="152" y="26"/>
                  <a:pt x="152" y="26"/>
                  <a:pt x="152" y="26"/>
                </a:cubicBezTo>
                <a:lnTo>
                  <a:pt x="137" y="26"/>
                </a:lnTo>
                <a:close/>
                <a:moveTo>
                  <a:pt x="36" y="10"/>
                </a:moveTo>
                <a:cubicBezTo>
                  <a:pt x="116" y="10"/>
                  <a:pt x="116" y="10"/>
                  <a:pt x="116" y="10"/>
                </a:cubicBezTo>
                <a:cubicBezTo>
                  <a:pt x="131" y="33"/>
                  <a:pt x="131" y="33"/>
                  <a:pt x="131" y="33"/>
                </a:cubicBezTo>
                <a:cubicBezTo>
                  <a:pt x="21" y="33"/>
                  <a:pt x="21" y="33"/>
                  <a:pt x="21" y="33"/>
                </a:cubicBezTo>
                <a:lnTo>
                  <a:pt x="36" y="10"/>
                </a:lnTo>
                <a:close/>
                <a:moveTo>
                  <a:pt x="28" y="67"/>
                </a:moveTo>
                <a:cubicBezTo>
                  <a:pt x="24" y="67"/>
                  <a:pt x="21" y="64"/>
                  <a:pt x="21" y="60"/>
                </a:cubicBezTo>
                <a:cubicBezTo>
                  <a:pt x="21" y="56"/>
                  <a:pt x="24" y="53"/>
                  <a:pt x="28" y="53"/>
                </a:cubicBezTo>
                <a:cubicBezTo>
                  <a:pt x="32" y="53"/>
                  <a:pt x="35" y="56"/>
                  <a:pt x="35" y="60"/>
                </a:cubicBezTo>
                <a:cubicBezTo>
                  <a:pt x="35" y="64"/>
                  <a:pt x="32" y="67"/>
                  <a:pt x="28" y="67"/>
                </a:cubicBezTo>
                <a:close/>
                <a:moveTo>
                  <a:pt x="40" y="74"/>
                </a:moveTo>
                <a:cubicBezTo>
                  <a:pt x="37" y="74"/>
                  <a:pt x="35" y="72"/>
                  <a:pt x="35" y="69"/>
                </a:cubicBezTo>
                <a:cubicBezTo>
                  <a:pt x="35" y="67"/>
                  <a:pt x="37" y="65"/>
                  <a:pt x="40" y="65"/>
                </a:cubicBezTo>
                <a:cubicBezTo>
                  <a:pt x="42" y="65"/>
                  <a:pt x="45" y="67"/>
                  <a:pt x="45" y="69"/>
                </a:cubicBezTo>
                <a:cubicBezTo>
                  <a:pt x="45" y="72"/>
                  <a:pt x="42" y="74"/>
                  <a:pt x="40" y="74"/>
                </a:cubicBezTo>
                <a:close/>
                <a:moveTo>
                  <a:pt x="98" y="73"/>
                </a:moveTo>
                <a:cubicBezTo>
                  <a:pt x="54" y="73"/>
                  <a:pt x="54" y="73"/>
                  <a:pt x="54" y="73"/>
                </a:cubicBezTo>
                <a:cubicBezTo>
                  <a:pt x="54" y="66"/>
                  <a:pt x="54" y="66"/>
                  <a:pt x="54" y="66"/>
                </a:cubicBezTo>
                <a:cubicBezTo>
                  <a:pt x="98" y="66"/>
                  <a:pt x="98" y="66"/>
                  <a:pt x="98" y="66"/>
                </a:cubicBezTo>
                <a:lnTo>
                  <a:pt x="98" y="73"/>
                </a:lnTo>
                <a:close/>
                <a:moveTo>
                  <a:pt x="98" y="64"/>
                </a:moveTo>
                <a:cubicBezTo>
                  <a:pt x="54" y="64"/>
                  <a:pt x="54" y="64"/>
                  <a:pt x="54" y="64"/>
                </a:cubicBezTo>
                <a:cubicBezTo>
                  <a:pt x="54" y="56"/>
                  <a:pt x="54" y="56"/>
                  <a:pt x="54" y="56"/>
                </a:cubicBezTo>
                <a:cubicBezTo>
                  <a:pt x="98" y="56"/>
                  <a:pt x="98" y="56"/>
                  <a:pt x="98" y="56"/>
                </a:cubicBezTo>
                <a:lnTo>
                  <a:pt x="98" y="64"/>
                </a:lnTo>
                <a:close/>
                <a:moveTo>
                  <a:pt x="112" y="74"/>
                </a:moveTo>
                <a:cubicBezTo>
                  <a:pt x="109" y="74"/>
                  <a:pt x="107" y="72"/>
                  <a:pt x="107" y="69"/>
                </a:cubicBezTo>
                <a:cubicBezTo>
                  <a:pt x="107" y="67"/>
                  <a:pt x="109" y="65"/>
                  <a:pt x="112" y="65"/>
                </a:cubicBezTo>
                <a:cubicBezTo>
                  <a:pt x="115" y="65"/>
                  <a:pt x="117" y="67"/>
                  <a:pt x="117" y="69"/>
                </a:cubicBezTo>
                <a:cubicBezTo>
                  <a:pt x="117" y="72"/>
                  <a:pt x="115" y="74"/>
                  <a:pt x="112" y="74"/>
                </a:cubicBezTo>
                <a:close/>
                <a:moveTo>
                  <a:pt x="124" y="67"/>
                </a:moveTo>
                <a:cubicBezTo>
                  <a:pt x="120" y="67"/>
                  <a:pt x="117" y="64"/>
                  <a:pt x="117" y="60"/>
                </a:cubicBezTo>
                <a:cubicBezTo>
                  <a:pt x="117" y="56"/>
                  <a:pt x="120" y="53"/>
                  <a:pt x="124" y="53"/>
                </a:cubicBezTo>
                <a:cubicBezTo>
                  <a:pt x="128" y="53"/>
                  <a:pt x="131" y="56"/>
                  <a:pt x="131" y="60"/>
                </a:cubicBezTo>
                <a:cubicBezTo>
                  <a:pt x="131" y="64"/>
                  <a:pt x="128" y="67"/>
                  <a:pt x="124" y="6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2" name="Freeform 121"/>
          <p:cNvSpPr>
            <a:spLocks noEditPoints="1"/>
          </p:cNvSpPr>
          <p:nvPr userDrawn="1"/>
        </p:nvSpPr>
        <p:spPr bwMode="auto">
          <a:xfrm>
            <a:off x="5318125" y="2553891"/>
            <a:ext cx="374650" cy="283369"/>
          </a:xfrm>
          <a:custGeom>
            <a:avLst/>
            <a:gdLst>
              <a:gd name="T0" fmla="*/ 0 w 97"/>
              <a:gd name="T1" fmla="*/ 49 h 98"/>
              <a:gd name="T2" fmla="*/ 48 w 97"/>
              <a:gd name="T3" fmla="*/ 98 h 98"/>
              <a:gd name="T4" fmla="*/ 97 w 97"/>
              <a:gd name="T5" fmla="*/ 49 h 98"/>
              <a:gd name="T6" fmla="*/ 48 w 97"/>
              <a:gd name="T7" fmla="*/ 0 h 98"/>
              <a:gd name="T8" fmla="*/ 0 w 97"/>
              <a:gd name="T9" fmla="*/ 49 h 98"/>
              <a:gd name="T10" fmla="*/ 10 w 97"/>
              <a:gd name="T11" fmla="*/ 49 h 98"/>
              <a:gd name="T12" fmla="*/ 11 w 97"/>
              <a:gd name="T13" fmla="*/ 40 h 98"/>
              <a:gd name="T14" fmla="*/ 20 w 97"/>
              <a:gd name="T15" fmla="*/ 49 h 98"/>
              <a:gd name="T16" fmla="*/ 18 w 97"/>
              <a:gd name="T17" fmla="*/ 61 h 98"/>
              <a:gd name="T18" fmla="*/ 26 w 97"/>
              <a:gd name="T19" fmla="*/ 70 h 98"/>
              <a:gd name="T20" fmla="*/ 26 w 97"/>
              <a:gd name="T21" fmla="*/ 81 h 98"/>
              <a:gd name="T22" fmla="*/ 10 w 97"/>
              <a:gd name="T23" fmla="*/ 49 h 98"/>
              <a:gd name="T24" fmla="*/ 40 w 97"/>
              <a:gd name="T25" fmla="*/ 12 h 98"/>
              <a:gd name="T26" fmla="*/ 48 w 97"/>
              <a:gd name="T27" fmla="*/ 11 h 98"/>
              <a:gd name="T28" fmla="*/ 58 w 97"/>
              <a:gd name="T29" fmla="*/ 12 h 98"/>
              <a:gd name="T30" fmla="*/ 57 w 97"/>
              <a:gd name="T31" fmla="*/ 15 h 98"/>
              <a:gd name="T32" fmla="*/ 59 w 97"/>
              <a:gd name="T33" fmla="*/ 17 h 98"/>
              <a:gd name="T34" fmla="*/ 65 w 97"/>
              <a:gd name="T35" fmla="*/ 17 h 98"/>
              <a:gd name="T36" fmla="*/ 66 w 97"/>
              <a:gd name="T37" fmla="*/ 15 h 98"/>
              <a:gd name="T38" fmla="*/ 70 w 97"/>
              <a:gd name="T39" fmla="*/ 17 h 98"/>
              <a:gd name="T40" fmla="*/ 67 w 97"/>
              <a:gd name="T41" fmla="*/ 19 h 98"/>
              <a:gd name="T42" fmla="*/ 63 w 97"/>
              <a:gd name="T43" fmla="*/ 23 h 98"/>
              <a:gd name="T44" fmla="*/ 67 w 97"/>
              <a:gd name="T45" fmla="*/ 25 h 98"/>
              <a:gd name="T46" fmla="*/ 67 w 97"/>
              <a:gd name="T47" fmla="*/ 27 h 98"/>
              <a:gd name="T48" fmla="*/ 63 w 97"/>
              <a:gd name="T49" fmla="*/ 27 h 98"/>
              <a:gd name="T50" fmla="*/ 63 w 97"/>
              <a:gd name="T51" fmla="*/ 31 h 98"/>
              <a:gd name="T52" fmla="*/ 69 w 97"/>
              <a:gd name="T53" fmla="*/ 33 h 98"/>
              <a:gd name="T54" fmla="*/ 73 w 97"/>
              <a:gd name="T55" fmla="*/ 27 h 98"/>
              <a:gd name="T56" fmla="*/ 78 w 97"/>
              <a:gd name="T57" fmla="*/ 26 h 98"/>
              <a:gd name="T58" fmla="*/ 79 w 97"/>
              <a:gd name="T59" fmla="*/ 26 h 98"/>
              <a:gd name="T60" fmla="*/ 85 w 97"/>
              <a:gd name="T61" fmla="*/ 37 h 98"/>
              <a:gd name="T62" fmla="*/ 85 w 97"/>
              <a:gd name="T63" fmla="*/ 37 h 98"/>
              <a:gd name="T64" fmla="*/ 77 w 97"/>
              <a:gd name="T65" fmla="*/ 35 h 98"/>
              <a:gd name="T66" fmla="*/ 67 w 97"/>
              <a:gd name="T67" fmla="*/ 37 h 98"/>
              <a:gd name="T68" fmla="*/ 61 w 97"/>
              <a:gd name="T69" fmla="*/ 43 h 98"/>
              <a:gd name="T70" fmla="*/ 63 w 97"/>
              <a:gd name="T71" fmla="*/ 53 h 98"/>
              <a:gd name="T72" fmla="*/ 73 w 97"/>
              <a:gd name="T73" fmla="*/ 59 h 98"/>
              <a:gd name="T74" fmla="*/ 73 w 97"/>
              <a:gd name="T75" fmla="*/ 79 h 98"/>
              <a:gd name="T76" fmla="*/ 48 w 97"/>
              <a:gd name="T77" fmla="*/ 88 h 98"/>
              <a:gd name="T78" fmla="*/ 36 w 97"/>
              <a:gd name="T79" fmla="*/ 86 h 98"/>
              <a:gd name="T80" fmla="*/ 46 w 97"/>
              <a:gd name="T81" fmla="*/ 61 h 98"/>
              <a:gd name="T82" fmla="*/ 44 w 97"/>
              <a:gd name="T83" fmla="*/ 51 h 98"/>
              <a:gd name="T84" fmla="*/ 32 w 97"/>
              <a:gd name="T85" fmla="*/ 41 h 98"/>
              <a:gd name="T86" fmla="*/ 26 w 97"/>
              <a:gd name="T87" fmla="*/ 47 h 98"/>
              <a:gd name="T88" fmla="*/ 22 w 97"/>
              <a:gd name="T89" fmla="*/ 39 h 98"/>
              <a:gd name="T90" fmla="*/ 34 w 97"/>
              <a:gd name="T91" fmla="*/ 31 h 98"/>
              <a:gd name="T92" fmla="*/ 40 w 97"/>
              <a:gd name="T93" fmla="*/ 15 h 98"/>
              <a:gd name="T94" fmla="*/ 40 w 97"/>
              <a:gd name="T95"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7" h="98">
                <a:moveTo>
                  <a:pt x="0" y="49"/>
                </a:moveTo>
                <a:cubicBezTo>
                  <a:pt x="0" y="76"/>
                  <a:pt x="21" y="98"/>
                  <a:pt x="48" y="98"/>
                </a:cubicBezTo>
                <a:cubicBezTo>
                  <a:pt x="75" y="98"/>
                  <a:pt x="97" y="76"/>
                  <a:pt x="97" y="49"/>
                </a:cubicBezTo>
                <a:cubicBezTo>
                  <a:pt x="97" y="22"/>
                  <a:pt x="75" y="0"/>
                  <a:pt x="48" y="0"/>
                </a:cubicBezTo>
                <a:cubicBezTo>
                  <a:pt x="21" y="0"/>
                  <a:pt x="0" y="22"/>
                  <a:pt x="0" y="49"/>
                </a:cubicBezTo>
                <a:close/>
                <a:moveTo>
                  <a:pt x="10" y="49"/>
                </a:moveTo>
                <a:cubicBezTo>
                  <a:pt x="10" y="46"/>
                  <a:pt x="10" y="43"/>
                  <a:pt x="11" y="40"/>
                </a:cubicBezTo>
                <a:cubicBezTo>
                  <a:pt x="20" y="49"/>
                  <a:pt x="20" y="49"/>
                  <a:pt x="20" y="49"/>
                </a:cubicBezTo>
                <a:cubicBezTo>
                  <a:pt x="18" y="61"/>
                  <a:pt x="18" y="61"/>
                  <a:pt x="18" y="61"/>
                </a:cubicBezTo>
                <a:cubicBezTo>
                  <a:pt x="26" y="70"/>
                  <a:pt x="26" y="70"/>
                  <a:pt x="26" y="70"/>
                </a:cubicBezTo>
                <a:cubicBezTo>
                  <a:pt x="26" y="81"/>
                  <a:pt x="26" y="81"/>
                  <a:pt x="26" y="81"/>
                </a:cubicBezTo>
                <a:cubicBezTo>
                  <a:pt x="16" y="74"/>
                  <a:pt x="10" y="62"/>
                  <a:pt x="10" y="49"/>
                </a:cubicBezTo>
                <a:close/>
                <a:moveTo>
                  <a:pt x="40" y="12"/>
                </a:moveTo>
                <a:cubicBezTo>
                  <a:pt x="42" y="11"/>
                  <a:pt x="45" y="11"/>
                  <a:pt x="48" y="11"/>
                </a:cubicBezTo>
                <a:cubicBezTo>
                  <a:pt x="52" y="11"/>
                  <a:pt x="55" y="11"/>
                  <a:pt x="58" y="12"/>
                </a:cubicBezTo>
                <a:cubicBezTo>
                  <a:pt x="57" y="15"/>
                  <a:pt x="57" y="15"/>
                  <a:pt x="57" y="15"/>
                </a:cubicBezTo>
                <a:cubicBezTo>
                  <a:pt x="59" y="17"/>
                  <a:pt x="59" y="17"/>
                  <a:pt x="59" y="17"/>
                </a:cubicBezTo>
                <a:cubicBezTo>
                  <a:pt x="65" y="17"/>
                  <a:pt x="65" y="17"/>
                  <a:pt x="65" y="17"/>
                </a:cubicBezTo>
                <a:cubicBezTo>
                  <a:pt x="66" y="15"/>
                  <a:pt x="66" y="15"/>
                  <a:pt x="66" y="15"/>
                </a:cubicBezTo>
                <a:cubicBezTo>
                  <a:pt x="68" y="16"/>
                  <a:pt x="69" y="17"/>
                  <a:pt x="70" y="17"/>
                </a:cubicBezTo>
                <a:cubicBezTo>
                  <a:pt x="67" y="19"/>
                  <a:pt x="67" y="19"/>
                  <a:pt x="67" y="19"/>
                </a:cubicBezTo>
                <a:cubicBezTo>
                  <a:pt x="63" y="23"/>
                  <a:pt x="63" y="23"/>
                  <a:pt x="63" y="23"/>
                </a:cubicBezTo>
                <a:cubicBezTo>
                  <a:pt x="67" y="25"/>
                  <a:pt x="67" y="25"/>
                  <a:pt x="67" y="25"/>
                </a:cubicBezTo>
                <a:cubicBezTo>
                  <a:pt x="67" y="27"/>
                  <a:pt x="67" y="27"/>
                  <a:pt x="67" y="27"/>
                </a:cubicBezTo>
                <a:cubicBezTo>
                  <a:pt x="63" y="27"/>
                  <a:pt x="63" y="27"/>
                  <a:pt x="63" y="27"/>
                </a:cubicBezTo>
                <a:cubicBezTo>
                  <a:pt x="63" y="31"/>
                  <a:pt x="63" y="31"/>
                  <a:pt x="63" y="31"/>
                </a:cubicBezTo>
                <a:cubicBezTo>
                  <a:pt x="63" y="31"/>
                  <a:pt x="65" y="33"/>
                  <a:pt x="69" y="33"/>
                </a:cubicBezTo>
                <a:cubicBezTo>
                  <a:pt x="72" y="33"/>
                  <a:pt x="71" y="29"/>
                  <a:pt x="73" y="27"/>
                </a:cubicBezTo>
                <a:cubicBezTo>
                  <a:pt x="75" y="25"/>
                  <a:pt x="78" y="26"/>
                  <a:pt x="78" y="26"/>
                </a:cubicBezTo>
                <a:cubicBezTo>
                  <a:pt x="79" y="26"/>
                  <a:pt x="79" y="26"/>
                  <a:pt x="79" y="26"/>
                </a:cubicBezTo>
                <a:cubicBezTo>
                  <a:pt x="82" y="29"/>
                  <a:pt x="84" y="33"/>
                  <a:pt x="85" y="37"/>
                </a:cubicBezTo>
                <a:cubicBezTo>
                  <a:pt x="85" y="37"/>
                  <a:pt x="85" y="37"/>
                  <a:pt x="85" y="37"/>
                </a:cubicBezTo>
                <a:cubicBezTo>
                  <a:pt x="85" y="37"/>
                  <a:pt x="82" y="35"/>
                  <a:pt x="77" y="35"/>
                </a:cubicBezTo>
                <a:cubicBezTo>
                  <a:pt x="72" y="35"/>
                  <a:pt x="67" y="37"/>
                  <a:pt x="67" y="37"/>
                </a:cubicBezTo>
                <a:cubicBezTo>
                  <a:pt x="67" y="37"/>
                  <a:pt x="61" y="39"/>
                  <a:pt x="61" y="43"/>
                </a:cubicBezTo>
                <a:cubicBezTo>
                  <a:pt x="60" y="51"/>
                  <a:pt x="63" y="53"/>
                  <a:pt x="63" y="53"/>
                </a:cubicBezTo>
                <a:cubicBezTo>
                  <a:pt x="73" y="59"/>
                  <a:pt x="73" y="59"/>
                  <a:pt x="73" y="59"/>
                </a:cubicBezTo>
                <a:cubicBezTo>
                  <a:pt x="73" y="79"/>
                  <a:pt x="73" y="79"/>
                  <a:pt x="73" y="79"/>
                </a:cubicBezTo>
                <a:cubicBezTo>
                  <a:pt x="66" y="85"/>
                  <a:pt x="58" y="88"/>
                  <a:pt x="48" y="88"/>
                </a:cubicBezTo>
                <a:cubicBezTo>
                  <a:pt x="44" y="88"/>
                  <a:pt x="40" y="87"/>
                  <a:pt x="36" y="86"/>
                </a:cubicBezTo>
                <a:cubicBezTo>
                  <a:pt x="46" y="61"/>
                  <a:pt x="46" y="61"/>
                  <a:pt x="46" y="61"/>
                </a:cubicBezTo>
                <a:cubicBezTo>
                  <a:pt x="44" y="51"/>
                  <a:pt x="44" y="51"/>
                  <a:pt x="44" y="51"/>
                </a:cubicBezTo>
                <a:cubicBezTo>
                  <a:pt x="44" y="51"/>
                  <a:pt x="36" y="41"/>
                  <a:pt x="32" y="41"/>
                </a:cubicBezTo>
                <a:cubicBezTo>
                  <a:pt x="28" y="41"/>
                  <a:pt x="26" y="47"/>
                  <a:pt x="26" y="47"/>
                </a:cubicBezTo>
                <a:cubicBezTo>
                  <a:pt x="22" y="39"/>
                  <a:pt x="22" y="39"/>
                  <a:pt x="22" y="39"/>
                </a:cubicBezTo>
                <a:cubicBezTo>
                  <a:pt x="34" y="31"/>
                  <a:pt x="34" y="31"/>
                  <a:pt x="34" y="31"/>
                </a:cubicBezTo>
                <a:cubicBezTo>
                  <a:pt x="40" y="15"/>
                  <a:pt x="40" y="15"/>
                  <a:pt x="40" y="15"/>
                </a:cubicBezTo>
                <a:lnTo>
                  <a:pt x="40" y="1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3" name="Freeform 122"/>
          <p:cNvSpPr>
            <a:spLocks noEditPoints="1"/>
          </p:cNvSpPr>
          <p:nvPr userDrawn="1"/>
        </p:nvSpPr>
        <p:spPr bwMode="auto">
          <a:xfrm>
            <a:off x="5854700" y="2550319"/>
            <a:ext cx="374650" cy="280988"/>
          </a:xfrm>
          <a:custGeom>
            <a:avLst/>
            <a:gdLst>
              <a:gd name="T0" fmla="*/ 0 w 97"/>
              <a:gd name="T1" fmla="*/ 82 h 97"/>
              <a:gd name="T2" fmla="*/ 14 w 97"/>
              <a:gd name="T3" fmla="*/ 96 h 97"/>
              <a:gd name="T4" fmla="*/ 24 w 97"/>
              <a:gd name="T5" fmla="*/ 92 h 97"/>
              <a:gd name="T6" fmla="*/ 50 w 97"/>
              <a:gd name="T7" fmla="*/ 67 h 97"/>
              <a:gd name="T8" fmla="*/ 57 w 97"/>
              <a:gd name="T9" fmla="*/ 73 h 97"/>
              <a:gd name="T10" fmla="*/ 59 w 97"/>
              <a:gd name="T11" fmla="*/ 83 h 97"/>
              <a:gd name="T12" fmla="*/ 69 w 97"/>
              <a:gd name="T13" fmla="*/ 93 h 97"/>
              <a:gd name="T14" fmla="*/ 84 w 97"/>
              <a:gd name="T15" fmla="*/ 93 h 97"/>
              <a:gd name="T16" fmla="*/ 84 w 97"/>
              <a:gd name="T17" fmla="*/ 79 h 97"/>
              <a:gd name="T18" fmla="*/ 74 w 97"/>
              <a:gd name="T19" fmla="*/ 69 h 97"/>
              <a:gd name="T20" fmla="*/ 64 w 97"/>
              <a:gd name="T21" fmla="*/ 66 h 97"/>
              <a:gd name="T22" fmla="*/ 57 w 97"/>
              <a:gd name="T23" fmla="*/ 60 h 97"/>
              <a:gd name="T24" fmla="*/ 61 w 97"/>
              <a:gd name="T25" fmla="*/ 55 h 97"/>
              <a:gd name="T26" fmla="*/ 88 w 97"/>
              <a:gd name="T27" fmla="*/ 48 h 97"/>
              <a:gd name="T28" fmla="*/ 97 w 97"/>
              <a:gd name="T29" fmla="*/ 30 h 97"/>
              <a:gd name="T30" fmla="*/ 97 w 97"/>
              <a:gd name="T31" fmla="*/ 30 h 97"/>
              <a:gd name="T32" fmla="*/ 93 w 97"/>
              <a:gd name="T33" fmla="*/ 26 h 97"/>
              <a:gd name="T34" fmla="*/ 90 w 97"/>
              <a:gd name="T35" fmla="*/ 27 h 97"/>
              <a:gd name="T36" fmla="*/ 89 w 97"/>
              <a:gd name="T37" fmla="*/ 28 h 97"/>
              <a:gd name="T38" fmla="*/ 85 w 97"/>
              <a:gd name="T39" fmla="*/ 32 h 97"/>
              <a:gd name="T40" fmla="*/ 74 w 97"/>
              <a:gd name="T41" fmla="*/ 36 h 97"/>
              <a:gd name="T42" fmla="*/ 64 w 97"/>
              <a:gd name="T43" fmla="*/ 32 h 97"/>
              <a:gd name="T44" fmla="*/ 60 w 97"/>
              <a:gd name="T45" fmla="*/ 22 h 97"/>
              <a:gd name="T46" fmla="*/ 64 w 97"/>
              <a:gd name="T47" fmla="*/ 12 h 97"/>
              <a:gd name="T48" fmla="*/ 68 w 97"/>
              <a:gd name="T49" fmla="*/ 8 h 97"/>
              <a:gd name="T50" fmla="*/ 69 w 97"/>
              <a:gd name="T51" fmla="*/ 7 h 97"/>
              <a:gd name="T52" fmla="*/ 71 w 97"/>
              <a:gd name="T53" fmla="*/ 4 h 97"/>
              <a:gd name="T54" fmla="*/ 67 w 97"/>
              <a:gd name="T55" fmla="*/ 0 h 97"/>
              <a:gd name="T56" fmla="*/ 66 w 97"/>
              <a:gd name="T57" fmla="*/ 0 h 97"/>
              <a:gd name="T58" fmla="*/ 48 w 97"/>
              <a:gd name="T59" fmla="*/ 8 h 97"/>
              <a:gd name="T60" fmla="*/ 41 w 97"/>
              <a:gd name="T61" fmla="*/ 35 h 97"/>
              <a:gd name="T62" fmla="*/ 37 w 97"/>
              <a:gd name="T63" fmla="*/ 39 h 97"/>
              <a:gd name="T64" fmla="*/ 18 w 97"/>
              <a:gd name="T65" fmla="*/ 21 h 97"/>
              <a:gd name="T66" fmla="*/ 18 w 97"/>
              <a:gd name="T67" fmla="*/ 16 h 97"/>
              <a:gd name="T68" fmla="*/ 6 w 97"/>
              <a:gd name="T69" fmla="*/ 10 h 97"/>
              <a:gd name="T70" fmla="*/ 0 w 97"/>
              <a:gd name="T71" fmla="*/ 16 h 97"/>
              <a:gd name="T72" fmla="*/ 6 w 97"/>
              <a:gd name="T73" fmla="*/ 28 h 97"/>
              <a:gd name="T74" fmla="*/ 11 w 97"/>
              <a:gd name="T75" fmla="*/ 28 h 97"/>
              <a:gd name="T76" fmla="*/ 30 w 97"/>
              <a:gd name="T77" fmla="*/ 46 h 97"/>
              <a:gd name="T78" fmla="*/ 4 w 97"/>
              <a:gd name="T79" fmla="*/ 72 h 97"/>
              <a:gd name="T80" fmla="*/ 0 w 97"/>
              <a:gd name="T81" fmla="*/ 82 h 97"/>
              <a:gd name="T82" fmla="*/ 10 w 97"/>
              <a:gd name="T83" fmla="*/ 81 h 97"/>
              <a:gd name="T84" fmla="*/ 15 w 97"/>
              <a:gd name="T85" fmla="*/ 76 h 97"/>
              <a:gd name="T86" fmla="*/ 20 w 97"/>
              <a:gd name="T87" fmla="*/ 81 h 97"/>
              <a:gd name="T88" fmla="*/ 15 w 97"/>
              <a:gd name="T89" fmla="*/ 86 h 97"/>
              <a:gd name="T90" fmla="*/ 10 w 97"/>
              <a:gd name="T9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7">
                <a:moveTo>
                  <a:pt x="0" y="82"/>
                </a:moveTo>
                <a:cubicBezTo>
                  <a:pt x="0" y="90"/>
                  <a:pt x="6" y="96"/>
                  <a:pt x="14" y="96"/>
                </a:cubicBezTo>
                <a:cubicBezTo>
                  <a:pt x="18" y="96"/>
                  <a:pt x="22" y="95"/>
                  <a:pt x="24" y="92"/>
                </a:cubicBezTo>
                <a:cubicBezTo>
                  <a:pt x="50" y="67"/>
                  <a:pt x="50" y="67"/>
                  <a:pt x="50" y="67"/>
                </a:cubicBezTo>
                <a:cubicBezTo>
                  <a:pt x="57" y="73"/>
                  <a:pt x="57" y="73"/>
                  <a:pt x="57" y="73"/>
                </a:cubicBezTo>
                <a:cubicBezTo>
                  <a:pt x="56" y="77"/>
                  <a:pt x="57" y="81"/>
                  <a:pt x="59" y="83"/>
                </a:cubicBezTo>
                <a:cubicBezTo>
                  <a:pt x="69" y="93"/>
                  <a:pt x="69" y="93"/>
                  <a:pt x="69" y="93"/>
                </a:cubicBezTo>
                <a:cubicBezTo>
                  <a:pt x="73" y="97"/>
                  <a:pt x="80" y="97"/>
                  <a:pt x="84" y="93"/>
                </a:cubicBezTo>
                <a:cubicBezTo>
                  <a:pt x="88" y="90"/>
                  <a:pt x="88" y="83"/>
                  <a:pt x="84" y="79"/>
                </a:cubicBezTo>
                <a:cubicBezTo>
                  <a:pt x="74" y="69"/>
                  <a:pt x="74" y="69"/>
                  <a:pt x="74" y="69"/>
                </a:cubicBezTo>
                <a:cubicBezTo>
                  <a:pt x="71" y="66"/>
                  <a:pt x="67" y="66"/>
                  <a:pt x="64" y="66"/>
                </a:cubicBezTo>
                <a:cubicBezTo>
                  <a:pt x="57" y="60"/>
                  <a:pt x="57" y="60"/>
                  <a:pt x="57" y="60"/>
                </a:cubicBezTo>
                <a:cubicBezTo>
                  <a:pt x="61" y="55"/>
                  <a:pt x="61" y="55"/>
                  <a:pt x="61" y="55"/>
                </a:cubicBezTo>
                <a:cubicBezTo>
                  <a:pt x="71" y="58"/>
                  <a:pt x="81" y="55"/>
                  <a:pt x="88" y="48"/>
                </a:cubicBezTo>
                <a:cubicBezTo>
                  <a:pt x="94" y="43"/>
                  <a:pt x="96" y="37"/>
                  <a:pt x="97" y="30"/>
                </a:cubicBezTo>
                <a:cubicBezTo>
                  <a:pt x="97" y="30"/>
                  <a:pt x="97" y="30"/>
                  <a:pt x="97" y="30"/>
                </a:cubicBezTo>
                <a:cubicBezTo>
                  <a:pt x="97" y="28"/>
                  <a:pt x="95" y="26"/>
                  <a:pt x="93" y="26"/>
                </a:cubicBezTo>
                <a:cubicBezTo>
                  <a:pt x="92" y="26"/>
                  <a:pt x="91" y="26"/>
                  <a:pt x="90" y="27"/>
                </a:cubicBezTo>
                <a:cubicBezTo>
                  <a:pt x="89" y="28"/>
                  <a:pt x="89" y="28"/>
                  <a:pt x="89" y="28"/>
                </a:cubicBezTo>
                <a:cubicBezTo>
                  <a:pt x="85" y="32"/>
                  <a:pt x="85" y="32"/>
                  <a:pt x="85" y="32"/>
                </a:cubicBezTo>
                <a:cubicBezTo>
                  <a:pt x="82" y="35"/>
                  <a:pt x="78" y="36"/>
                  <a:pt x="74" y="36"/>
                </a:cubicBezTo>
                <a:cubicBezTo>
                  <a:pt x="70" y="36"/>
                  <a:pt x="67" y="34"/>
                  <a:pt x="64" y="32"/>
                </a:cubicBezTo>
                <a:cubicBezTo>
                  <a:pt x="62" y="29"/>
                  <a:pt x="60" y="26"/>
                  <a:pt x="60" y="22"/>
                </a:cubicBezTo>
                <a:cubicBezTo>
                  <a:pt x="60" y="18"/>
                  <a:pt x="62" y="14"/>
                  <a:pt x="64" y="12"/>
                </a:cubicBezTo>
                <a:cubicBezTo>
                  <a:pt x="68" y="8"/>
                  <a:pt x="68" y="8"/>
                  <a:pt x="68" y="8"/>
                </a:cubicBezTo>
                <a:cubicBezTo>
                  <a:pt x="69" y="7"/>
                  <a:pt x="69" y="7"/>
                  <a:pt x="69" y="7"/>
                </a:cubicBezTo>
                <a:cubicBezTo>
                  <a:pt x="70" y="6"/>
                  <a:pt x="71" y="5"/>
                  <a:pt x="71" y="4"/>
                </a:cubicBezTo>
                <a:cubicBezTo>
                  <a:pt x="71" y="1"/>
                  <a:pt x="69" y="0"/>
                  <a:pt x="67" y="0"/>
                </a:cubicBezTo>
                <a:cubicBezTo>
                  <a:pt x="66" y="0"/>
                  <a:pt x="66" y="0"/>
                  <a:pt x="66" y="0"/>
                </a:cubicBezTo>
                <a:cubicBezTo>
                  <a:pt x="60" y="0"/>
                  <a:pt x="53" y="3"/>
                  <a:pt x="48" y="8"/>
                </a:cubicBezTo>
                <a:cubicBezTo>
                  <a:pt x="41" y="15"/>
                  <a:pt x="39" y="26"/>
                  <a:pt x="41" y="35"/>
                </a:cubicBezTo>
                <a:cubicBezTo>
                  <a:pt x="37" y="39"/>
                  <a:pt x="37" y="39"/>
                  <a:pt x="37" y="39"/>
                </a:cubicBezTo>
                <a:cubicBezTo>
                  <a:pt x="18" y="21"/>
                  <a:pt x="18" y="21"/>
                  <a:pt x="18" y="21"/>
                </a:cubicBezTo>
                <a:cubicBezTo>
                  <a:pt x="18" y="16"/>
                  <a:pt x="18" y="16"/>
                  <a:pt x="18" y="16"/>
                </a:cubicBezTo>
                <a:cubicBezTo>
                  <a:pt x="6" y="10"/>
                  <a:pt x="6" y="10"/>
                  <a:pt x="6" y="10"/>
                </a:cubicBezTo>
                <a:cubicBezTo>
                  <a:pt x="0" y="16"/>
                  <a:pt x="0" y="16"/>
                  <a:pt x="0" y="16"/>
                </a:cubicBezTo>
                <a:cubicBezTo>
                  <a:pt x="6" y="28"/>
                  <a:pt x="6" y="28"/>
                  <a:pt x="6" y="28"/>
                </a:cubicBezTo>
                <a:cubicBezTo>
                  <a:pt x="11" y="28"/>
                  <a:pt x="11" y="28"/>
                  <a:pt x="11" y="28"/>
                </a:cubicBezTo>
                <a:cubicBezTo>
                  <a:pt x="30" y="46"/>
                  <a:pt x="30" y="46"/>
                  <a:pt x="30" y="46"/>
                </a:cubicBezTo>
                <a:cubicBezTo>
                  <a:pt x="4" y="72"/>
                  <a:pt x="4" y="72"/>
                  <a:pt x="4" y="72"/>
                </a:cubicBezTo>
                <a:cubicBezTo>
                  <a:pt x="1" y="75"/>
                  <a:pt x="0" y="78"/>
                  <a:pt x="0" y="82"/>
                </a:cubicBezTo>
                <a:close/>
                <a:moveTo>
                  <a:pt x="10" y="81"/>
                </a:moveTo>
                <a:cubicBezTo>
                  <a:pt x="10" y="78"/>
                  <a:pt x="12" y="76"/>
                  <a:pt x="15" y="76"/>
                </a:cubicBezTo>
                <a:cubicBezTo>
                  <a:pt x="18" y="76"/>
                  <a:pt x="20" y="78"/>
                  <a:pt x="20" y="81"/>
                </a:cubicBezTo>
                <a:cubicBezTo>
                  <a:pt x="20" y="84"/>
                  <a:pt x="18" y="86"/>
                  <a:pt x="15" y="86"/>
                </a:cubicBezTo>
                <a:cubicBezTo>
                  <a:pt x="12" y="86"/>
                  <a:pt x="10" y="84"/>
                  <a:pt x="10"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44" name="Group 143"/>
          <p:cNvGrpSpPr/>
          <p:nvPr userDrawn="1"/>
        </p:nvGrpSpPr>
        <p:grpSpPr>
          <a:xfrm>
            <a:off x="7372351" y="1794272"/>
            <a:ext cx="155575" cy="266700"/>
            <a:chOff x="7372350" y="2392363"/>
            <a:chExt cx="155575" cy="355600"/>
          </a:xfrm>
        </p:grpSpPr>
        <p:sp>
          <p:nvSpPr>
            <p:cNvPr id="145" name="Freeform 123"/>
            <p:cNvSpPr>
              <a:spLocks/>
            </p:cNvSpPr>
            <p:nvPr userDrawn="1"/>
          </p:nvSpPr>
          <p:spPr bwMode="auto">
            <a:xfrm>
              <a:off x="7372350" y="2505075"/>
              <a:ext cx="155575" cy="242888"/>
            </a:xfrm>
            <a:custGeom>
              <a:avLst/>
              <a:gdLst>
                <a:gd name="T0" fmla="*/ 76 w 98"/>
                <a:gd name="T1" fmla="*/ 134 h 153"/>
                <a:gd name="T2" fmla="*/ 76 w 98"/>
                <a:gd name="T3" fmla="*/ 0 h 153"/>
                <a:gd name="T4" fmla="*/ 0 w 98"/>
                <a:gd name="T5" fmla="*/ 0 h 153"/>
                <a:gd name="T6" fmla="*/ 0 w 98"/>
                <a:gd name="T7" fmla="*/ 19 h 153"/>
                <a:gd name="T8" fmla="*/ 22 w 98"/>
                <a:gd name="T9" fmla="*/ 19 h 153"/>
                <a:gd name="T10" fmla="*/ 22 w 98"/>
                <a:gd name="T11" fmla="*/ 134 h 153"/>
                <a:gd name="T12" fmla="*/ 0 w 98"/>
                <a:gd name="T13" fmla="*/ 134 h 153"/>
                <a:gd name="T14" fmla="*/ 0 w 98"/>
                <a:gd name="T15" fmla="*/ 153 h 153"/>
                <a:gd name="T16" fmla="*/ 98 w 98"/>
                <a:gd name="T17" fmla="*/ 153 h 153"/>
                <a:gd name="T18" fmla="*/ 98 w 98"/>
                <a:gd name="T19" fmla="*/ 134 h 153"/>
                <a:gd name="T20" fmla="*/ 76 w 98"/>
                <a:gd name="T21"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153">
                  <a:moveTo>
                    <a:pt x="76" y="134"/>
                  </a:moveTo>
                  <a:lnTo>
                    <a:pt x="76" y="0"/>
                  </a:lnTo>
                  <a:lnTo>
                    <a:pt x="0" y="0"/>
                  </a:lnTo>
                  <a:lnTo>
                    <a:pt x="0" y="19"/>
                  </a:lnTo>
                  <a:lnTo>
                    <a:pt x="22" y="19"/>
                  </a:lnTo>
                  <a:lnTo>
                    <a:pt x="22" y="134"/>
                  </a:lnTo>
                  <a:lnTo>
                    <a:pt x="0" y="134"/>
                  </a:lnTo>
                  <a:lnTo>
                    <a:pt x="0" y="153"/>
                  </a:lnTo>
                  <a:lnTo>
                    <a:pt x="98" y="153"/>
                  </a:lnTo>
                  <a:lnTo>
                    <a:pt x="98" y="134"/>
                  </a:lnTo>
                  <a:lnTo>
                    <a:pt x="76" y="13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46" name="Freeform 124"/>
            <p:cNvSpPr>
              <a:spLocks/>
            </p:cNvSpPr>
            <p:nvPr userDrawn="1"/>
          </p:nvSpPr>
          <p:spPr bwMode="auto">
            <a:xfrm>
              <a:off x="7399338" y="2392363"/>
              <a:ext cx="101600" cy="85725"/>
            </a:xfrm>
            <a:custGeom>
              <a:avLst/>
              <a:gdLst>
                <a:gd name="T0" fmla="*/ 4 w 26"/>
                <a:gd name="T1" fmla="*/ 19 h 22"/>
                <a:gd name="T2" fmla="*/ 13 w 26"/>
                <a:gd name="T3" fmla="*/ 22 h 22"/>
                <a:gd name="T4" fmla="*/ 23 w 26"/>
                <a:gd name="T5" fmla="*/ 19 h 22"/>
                <a:gd name="T6" fmla="*/ 26 w 26"/>
                <a:gd name="T7" fmla="*/ 11 h 22"/>
                <a:gd name="T8" fmla="*/ 23 w 26"/>
                <a:gd name="T9" fmla="*/ 3 h 22"/>
                <a:gd name="T10" fmla="*/ 13 w 26"/>
                <a:gd name="T11" fmla="*/ 0 h 22"/>
                <a:gd name="T12" fmla="*/ 4 w 26"/>
                <a:gd name="T13" fmla="*/ 3 h 22"/>
                <a:gd name="T14" fmla="*/ 0 w 26"/>
                <a:gd name="T15" fmla="*/ 11 h 22"/>
                <a:gd name="T16" fmla="*/ 4 w 26"/>
                <a:gd name="T1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2">
                  <a:moveTo>
                    <a:pt x="4" y="19"/>
                  </a:moveTo>
                  <a:cubicBezTo>
                    <a:pt x="6" y="21"/>
                    <a:pt x="9" y="22"/>
                    <a:pt x="13" y="22"/>
                  </a:cubicBezTo>
                  <a:cubicBezTo>
                    <a:pt x="17" y="22"/>
                    <a:pt x="20" y="21"/>
                    <a:pt x="23" y="19"/>
                  </a:cubicBezTo>
                  <a:cubicBezTo>
                    <a:pt x="25" y="17"/>
                    <a:pt x="26" y="15"/>
                    <a:pt x="26" y="11"/>
                  </a:cubicBezTo>
                  <a:cubicBezTo>
                    <a:pt x="26" y="8"/>
                    <a:pt x="25" y="5"/>
                    <a:pt x="23" y="3"/>
                  </a:cubicBezTo>
                  <a:cubicBezTo>
                    <a:pt x="20" y="1"/>
                    <a:pt x="17" y="0"/>
                    <a:pt x="13" y="0"/>
                  </a:cubicBezTo>
                  <a:cubicBezTo>
                    <a:pt x="9" y="0"/>
                    <a:pt x="6" y="1"/>
                    <a:pt x="4" y="3"/>
                  </a:cubicBezTo>
                  <a:cubicBezTo>
                    <a:pt x="1" y="5"/>
                    <a:pt x="0" y="8"/>
                    <a:pt x="0" y="11"/>
                  </a:cubicBezTo>
                  <a:cubicBezTo>
                    <a:pt x="0" y="15"/>
                    <a:pt x="1" y="17"/>
                    <a:pt x="4" y="1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47" name="Freeform 125"/>
          <p:cNvSpPr>
            <a:spLocks noEditPoints="1"/>
          </p:cNvSpPr>
          <p:nvPr userDrawn="1"/>
        </p:nvSpPr>
        <p:spPr bwMode="auto">
          <a:xfrm>
            <a:off x="2619375" y="2388394"/>
            <a:ext cx="439738" cy="289322"/>
          </a:xfrm>
          <a:custGeom>
            <a:avLst/>
            <a:gdLst>
              <a:gd name="T0" fmla="*/ 97 w 114"/>
              <a:gd name="T1" fmla="*/ 67 h 100"/>
              <a:gd name="T2" fmla="*/ 92 w 114"/>
              <a:gd name="T3" fmla="*/ 59 h 100"/>
              <a:gd name="T4" fmla="*/ 56 w 114"/>
              <a:gd name="T5" fmla="*/ 87 h 100"/>
              <a:gd name="T6" fmla="*/ 23 w 114"/>
              <a:gd name="T7" fmla="*/ 66 h 100"/>
              <a:gd name="T8" fmla="*/ 34 w 114"/>
              <a:gd name="T9" fmla="*/ 66 h 100"/>
              <a:gd name="T10" fmla="*/ 17 w 114"/>
              <a:gd name="T11" fmla="*/ 37 h 100"/>
              <a:gd name="T12" fmla="*/ 0 w 114"/>
              <a:gd name="T13" fmla="*/ 66 h 100"/>
              <a:gd name="T14" fmla="*/ 9 w 114"/>
              <a:gd name="T15" fmla="*/ 66 h 100"/>
              <a:gd name="T16" fmla="*/ 56 w 114"/>
              <a:gd name="T17" fmla="*/ 100 h 100"/>
              <a:gd name="T18" fmla="*/ 107 w 114"/>
              <a:gd name="T19" fmla="*/ 50 h 100"/>
              <a:gd name="T20" fmla="*/ 107 w 114"/>
              <a:gd name="T21" fmla="*/ 50 h 100"/>
              <a:gd name="T22" fmla="*/ 97 w 114"/>
              <a:gd name="T23" fmla="*/ 67 h 100"/>
              <a:gd name="T24" fmla="*/ 17 w 114"/>
              <a:gd name="T25" fmla="*/ 31 h 100"/>
              <a:gd name="T26" fmla="*/ 21 w 114"/>
              <a:gd name="T27" fmla="*/ 38 h 100"/>
              <a:gd name="T28" fmla="*/ 56 w 114"/>
              <a:gd name="T29" fmla="*/ 13 h 100"/>
              <a:gd name="T30" fmla="*/ 88 w 114"/>
              <a:gd name="T31" fmla="*/ 31 h 100"/>
              <a:gd name="T32" fmla="*/ 80 w 114"/>
              <a:gd name="T33" fmla="*/ 31 h 100"/>
              <a:gd name="T34" fmla="*/ 97 w 114"/>
              <a:gd name="T35" fmla="*/ 60 h 100"/>
              <a:gd name="T36" fmla="*/ 114 w 114"/>
              <a:gd name="T37" fmla="*/ 31 h 100"/>
              <a:gd name="T38" fmla="*/ 103 w 114"/>
              <a:gd name="T39" fmla="*/ 31 h 100"/>
              <a:gd name="T40" fmla="*/ 56 w 114"/>
              <a:gd name="T41" fmla="*/ 0 h 100"/>
              <a:gd name="T42" fmla="*/ 6 w 114"/>
              <a:gd name="T43" fmla="*/ 50 h 100"/>
              <a:gd name="T44" fmla="*/ 6 w 114"/>
              <a:gd name="T45" fmla="*/ 50 h 100"/>
              <a:gd name="T46" fmla="*/ 17 w 114"/>
              <a:gd name="T47"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00">
                <a:moveTo>
                  <a:pt x="97" y="67"/>
                </a:moveTo>
                <a:cubicBezTo>
                  <a:pt x="92" y="59"/>
                  <a:pt x="92" y="59"/>
                  <a:pt x="92" y="59"/>
                </a:cubicBezTo>
                <a:cubicBezTo>
                  <a:pt x="88" y="75"/>
                  <a:pt x="74" y="87"/>
                  <a:pt x="56" y="87"/>
                </a:cubicBezTo>
                <a:cubicBezTo>
                  <a:pt x="42" y="87"/>
                  <a:pt x="29" y="79"/>
                  <a:pt x="23" y="66"/>
                </a:cubicBezTo>
                <a:cubicBezTo>
                  <a:pt x="34" y="66"/>
                  <a:pt x="34" y="66"/>
                  <a:pt x="34" y="66"/>
                </a:cubicBezTo>
                <a:cubicBezTo>
                  <a:pt x="17" y="37"/>
                  <a:pt x="17" y="37"/>
                  <a:pt x="17" y="37"/>
                </a:cubicBezTo>
                <a:cubicBezTo>
                  <a:pt x="0" y="66"/>
                  <a:pt x="0" y="66"/>
                  <a:pt x="0" y="66"/>
                </a:cubicBezTo>
                <a:cubicBezTo>
                  <a:pt x="9" y="66"/>
                  <a:pt x="9" y="66"/>
                  <a:pt x="9" y="66"/>
                </a:cubicBezTo>
                <a:cubicBezTo>
                  <a:pt x="16" y="86"/>
                  <a:pt x="35" y="100"/>
                  <a:pt x="56" y="100"/>
                </a:cubicBezTo>
                <a:cubicBezTo>
                  <a:pt x="84" y="100"/>
                  <a:pt x="107" y="77"/>
                  <a:pt x="107" y="50"/>
                </a:cubicBezTo>
                <a:cubicBezTo>
                  <a:pt x="107" y="50"/>
                  <a:pt x="107" y="50"/>
                  <a:pt x="107" y="50"/>
                </a:cubicBezTo>
                <a:lnTo>
                  <a:pt x="97" y="67"/>
                </a:lnTo>
                <a:close/>
                <a:moveTo>
                  <a:pt x="17" y="31"/>
                </a:moveTo>
                <a:cubicBezTo>
                  <a:pt x="21" y="38"/>
                  <a:pt x="21" y="38"/>
                  <a:pt x="21" y="38"/>
                </a:cubicBezTo>
                <a:cubicBezTo>
                  <a:pt x="26" y="23"/>
                  <a:pt x="40" y="13"/>
                  <a:pt x="56" y="13"/>
                </a:cubicBezTo>
                <a:cubicBezTo>
                  <a:pt x="70" y="13"/>
                  <a:pt x="82" y="20"/>
                  <a:pt x="88" y="31"/>
                </a:cubicBezTo>
                <a:cubicBezTo>
                  <a:pt x="80" y="31"/>
                  <a:pt x="80" y="31"/>
                  <a:pt x="80" y="31"/>
                </a:cubicBezTo>
                <a:cubicBezTo>
                  <a:pt x="97" y="60"/>
                  <a:pt x="97" y="60"/>
                  <a:pt x="97" y="60"/>
                </a:cubicBezTo>
                <a:cubicBezTo>
                  <a:pt x="114" y="31"/>
                  <a:pt x="114" y="31"/>
                  <a:pt x="114" y="31"/>
                </a:cubicBezTo>
                <a:cubicBezTo>
                  <a:pt x="103" y="31"/>
                  <a:pt x="103" y="31"/>
                  <a:pt x="103" y="31"/>
                </a:cubicBezTo>
                <a:cubicBezTo>
                  <a:pt x="95" y="13"/>
                  <a:pt x="77" y="0"/>
                  <a:pt x="56" y="0"/>
                </a:cubicBezTo>
                <a:cubicBezTo>
                  <a:pt x="29" y="0"/>
                  <a:pt x="6" y="22"/>
                  <a:pt x="6" y="50"/>
                </a:cubicBezTo>
                <a:cubicBezTo>
                  <a:pt x="6" y="50"/>
                  <a:pt x="6" y="50"/>
                  <a:pt x="6" y="50"/>
                </a:cubicBezTo>
                <a:lnTo>
                  <a:pt x="17" y="3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8" name="Freeform 126"/>
          <p:cNvSpPr>
            <a:spLocks noEditPoints="1"/>
          </p:cNvSpPr>
          <p:nvPr userDrawn="1"/>
        </p:nvSpPr>
        <p:spPr bwMode="auto">
          <a:xfrm>
            <a:off x="7453314" y="1379935"/>
            <a:ext cx="193675" cy="292894"/>
          </a:xfrm>
          <a:custGeom>
            <a:avLst/>
            <a:gdLst>
              <a:gd name="T0" fmla="*/ 25 w 50"/>
              <a:gd name="T1" fmla="*/ 11 h 101"/>
              <a:gd name="T2" fmla="*/ 13 w 50"/>
              <a:gd name="T3" fmla="*/ 23 h 101"/>
              <a:gd name="T4" fmla="*/ 25 w 50"/>
              <a:gd name="T5" fmla="*/ 35 h 101"/>
              <a:gd name="T6" fmla="*/ 37 w 50"/>
              <a:gd name="T7" fmla="*/ 23 h 101"/>
              <a:gd name="T8" fmla="*/ 25 w 50"/>
              <a:gd name="T9" fmla="*/ 11 h 101"/>
              <a:gd name="T10" fmla="*/ 50 w 50"/>
              <a:gd name="T11" fmla="*/ 81 h 101"/>
              <a:gd name="T12" fmla="*/ 48 w 50"/>
              <a:gd name="T13" fmla="*/ 78 h 101"/>
              <a:gd name="T14" fmla="*/ 26 w 50"/>
              <a:gd name="T15" fmla="*/ 87 h 101"/>
              <a:gd name="T16" fmla="*/ 38 w 50"/>
              <a:gd name="T17" fmla="*/ 42 h 101"/>
              <a:gd name="T18" fmla="*/ 48 w 50"/>
              <a:gd name="T19" fmla="*/ 23 h 101"/>
              <a:gd name="T20" fmla="*/ 25 w 50"/>
              <a:gd name="T21" fmla="*/ 0 h 101"/>
              <a:gd name="T22" fmla="*/ 2 w 50"/>
              <a:gd name="T23" fmla="*/ 23 h 101"/>
              <a:gd name="T24" fmla="*/ 12 w 50"/>
              <a:gd name="T25" fmla="*/ 42 h 101"/>
              <a:gd name="T26" fmla="*/ 24 w 50"/>
              <a:gd name="T27" fmla="*/ 87 h 101"/>
              <a:gd name="T28" fmla="*/ 2 w 50"/>
              <a:gd name="T29" fmla="*/ 78 h 101"/>
              <a:gd name="T30" fmla="*/ 0 w 50"/>
              <a:gd name="T31" fmla="*/ 81 h 101"/>
              <a:gd name="T32" fmla="*/ 20 w 50"/>
              <a:gd name="T33" fmla="*/ 89 h 101"/>
              <a:gd name="T34" fmla="*/ 0 w 50"/>
              <a:gd name="T35" fmla="*/ 97 h 101"/>
              <a:gd name="T36" fmla="*/ 2 w 50"/>
              <a:gd name="T37" fmla="*/ 101 h 101"/>
              <a:gd name="T38" fmla="*/ 25 w 50"/>
              <a:gd name="T39" fmla="*/ 91 h 101"/>
              <a:gd name="T40" fmla="*/ 25 w 50"/>
              <a:gd name="T41" fmla="*/ 91 h 101"/>
              <a:gd name="T42" fmla="*/ 25 w 50"/>
              <a:gd name="T43" fmla="*/ 91 h 101"/>
              <a:gd name="T44" fmla="*/ 48 w 50"/>
              <a:gd name="T45" fmla="*/ 101 h 101"/>
              <a:gd name="T46" fmla="*/ 50 w 50"/>
              <a:gd name="T47" fmla="*/ 97 h 101"/>
              <a:gd name="T48" fmla="*/ 30 w 50"/>
              <a:gd name="T49" fmla="*/ 89 h 101"/>
              <a:gd name="T50" fmla="*/ 50 w 50"/>
              <a:gd name="T51" fmla="*/ 81 h 101"/>
              <a:gd name="T52" fmla="*/ 25 w 50"/>
              <a:gd name="T53" fmla="*/ 41 h 101"/>
              <a:gd name="T54" fmla="*/ 15 w 50"/>
              <a:gd name="T55" fmla="*/ 38 h 101"/>
              <a:gd name="T56" fmla="*/ 7 w 50"/>
              <a:gd name="T57" fmla="*/ 23 h 101"/>
              <a:gd name="T58" fmla="*/ 25 w 50"/>
              <a:gd name="T59" fmla="*/ 4 h 101"/>
              <a:gd name="T60" fmla="*/ 44 w 50"/>
              <a:gd name="T61" fmla="*/ 23 h 101"/>
              <a:gd name="T62" fmla="*/ 35 w 50"/>
              <a:gd name="T63" fmla="*/ 38 h 101"/>
              <a:gd name="T64" fmla="*/ 25 w 50"/>
              <a:gd name="T65"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101">
                <a:moveTo>
                  <a:pt x="25" y="11"/>
                </a:moveTo>
                <a:cubicBezTo>
                  <a:pt x="19" y="11"/>
                  <a:pt x="13" y="17"/>
                  <a:pt x="13" y="23"/>
                </a:cubicBezTo>
                <a:cubicBezTo>
                  <a:pt x="13" y="29"/>
                  <a:pt x="19" y="35"/>
                  <a:pt x="25" y="35"/>
                </a:cubicBezTo>
                <a:cubicBezTo>
                  <a:pt x="31" y="35"/>
                  <a:pt x="37" y="29"/>
                  <a:pt x="37" y="23"/>
                </a:cubicBezTo>
                <a:cubicBezTo>
                  <a:pt x="37" y="17"/>
                  <a:pt x="31" y="11"/>
                  <a:pt x="25" y="11"/>
                </a:cubicBezTo>
                <a:close/>
                <a:moveTo>
                  <a:pt x="50" y="81"/>
                </a:moveTo>
                <a:cubicBezTo>
                  <a:pt x="48" y="78"/>
                  <a:pt x="48" y="78"/>
                  <a:pt x="48" y="78"/>
                </a:cubicBezTo>
                <a:cubicBezTo>
                  <a:pt x="26" y="87"/>
                  <a:pt x="26" y="87"/>
                  <a:pt x="26" y="87"/>
                </a:cubicBezTo>
                <a:cubicBezTo>
                  <a:pt x="38" y="42"/>
                  <a:pt x="38" y="42"/>
                  <a:pt x="38" y="42"/>
                </a:cubicBezTo>
                <a:cubicBezTo>
                  <a:pt x="44" y="38"/>
                  <a:pt x="48" y="31"/>
                  <a:pt x="48" y="23"/>
                </a:cubicBezTo>
                <a:cubicBezTo>
                  <a:pt x="48" y="10"/>
                  <a:pt x="38" y="0"/>
                  <a:pt x="25" y="0"/>
                </a:cubicBezTo>
                <a:cubicBezTo>
                  <a:pt x="12" y="0"/>
                  <a:pt x="2" y="10"/>
                  <a:pt x="2" y="23"/>
                </a:cubicBezTo>
                <a:cubicBezTo>
                  <a:pt x="2" y="31"/>
                  <a:pt x="6" y="38"/>
                  <a:pt x="12" y="42"/>
                </a:cubicBezTo>
                <a:cubicBezTo>
                  <a:pt x="24" y="87"/>
                  <a:pt x="24" y="87"/>
                  <a:pt x="24" y="87"/>
                </a:cubicBezTo>
                <a:cubicBezTo>
                  <a:pt x="2" y="78"/>
                  <a:pt x="2" y="78"/>
                  <a:pt x="2" y="78"/>
                </a:cubicBezTo>
                <a:cubicBezTo>
                  <a:pt x="0" y="81"/>
                  <a:pt x="0" y="81"/>
                  <a:pt x="0" y="81"/>
                </a:cubicBezTo>
                <a:cubicBezTo>
                  <a:pt x="20" y="89"/>
                  <a:pt x="20" y="89"/>
                  <a:pt x="20" y="89"/>
                </a:cubicBezTo>
                <a:cubicBezTo>
                  <a:pt x="0" y="97"/>
                  <a:pt x="0" y="97"/>
                  <a:pt x="0" y="97"/>
                </a:cubicBezTo>
                <a:cubicBezTo>
                  <a:pt x="2" y="101"/>
                  <a:pt x="2" y="101"/>
                  <a:pt x="2" y="101"/>
                </a:cubicBezTo>
                <a:cubicBezTo>
                  <a:pt x="25" y="91"/>
                  <a:pt x="25" y="91"/>
                  <a:pt x="25" y="91"/>
                </a:cubicBezTo>
                <a:cubicBezTo>
                  <a:pt x="25" y="91"/>
                  <a:pt x="25" y="91"/>
                  <a:pt x="25" y="91"/>
                </a:cubicBezTo>
                <a:cubicBezTo>
                  <a:pt x="25" y="91"/>
                  <a:pt x="25" y="91"/>
                  <a:pt x="25" y="91"/>
                </a:cubicBezTo>
                <a:cubicBezTo>
                  <a:pt x="48" y="101"/>
                  <a:pt x="48" y="101"/>
                  <a:pt x="48" y="101"/>
                </a:cubicBezTo>
                <a:cubicBezTo>
                  <a:pt x="50" y="97"/>
                  <a:pt x="50" y="97"/>
                  <a:pt x="50" y="97"/>
                </a:cubicBezTo>
                <a:cubicBezTo>
                  <a:pt x="30" y="89"/>
                  <a:pt x="30" y="89"/>
                  <a:pt x="30" y="89"/>
                </a:cubicBezTo>
                <a:lnTo>
                  <a:pt x="50" y="81"/>
                </a:lnTo>
                <a:close/>
                <a:moveTo>
                  <a:pt x="25" y="41"/>
                </a:moveTo>
                <a:cubicBezTo>
                  <a:pt x="21" y="41"/>
                  <a:pt x="18" y="40"/>
                  <a:pt x="15" y="38"/>
                </a:cubicBezTo>
                <a:cubicBezTo>
                  <a:pt x="10" y="35"/>
                  <a:pt x="7" y="29"/>
                  <a:pt x="7" y="23"/>
                </a:cubicBezTo>
                <a:cubicBezTo>
                  <a:pt x="7" y="13"/>
                  <a:pt x="15" y="4"/>
                  <a:pt x="25" y="4"/>
                </a:cubicBezTo>
                <a:cubicBezTo>
                  <a:pt x="35" y="4"/>
                  <a:pt x="44" y="13"/>
                  <a:pt x="44" y="23"/>
                </a:cubicBezTo>
                <a:cubicBezTo>
                  <a:pt x="44" y="29"/>
                  <a:pt x="40" y="35"/>
                  <a:pt x="35" y="38"/>
                </a:cubicBezTo>
                <a:cubicBezTo>
                  <a:pt x="32" y="40"/>
                  <a:pt x="29" y="41"/>
                  <a:pt x="25" y="4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9" name="Freeform 127"/>
          <p:cNvSpPr>
            <a:spLocks noEditPoints="1"/>
          </p:cNvSpPr>
          <p:nvPr userDrawn="1"/>
        </p:nvSpPr>
        <p:spPr bwMode="auto">
          <a:xfrm>
            <a:off x="2185988" y="2701528"/>
            <a:ext cx="406400" cy="272654"/>
          </a:xfrm>
          <a:custGeom>
            <a:avLst/>
            <a:gdLst>
              <a:gd name="T0" fmla="*/ 52 w 105"/>
              <a:gd name="T1" fmla="*/ 0 h 94"/>
              <a:gd name="T2" fmla="*/ 0 w 105"/>
              <a:gd name="T3" fmla="*/ 50 h 94"/>
              <a:gd name="T4" fmla="*/ 8 w 105"/>
              <a:gd name="T5" fmla="*/ 57 h 94"/>
              <a:gd name="T6" fmla="*/ 14 w 105"/>
              <a:gd name="T7" fmla="*/ 51 h 94"/>
              <a:gd name="T8" fmla="*/ 14 w 105"/>
              <a:gd name="T9" fmla="*/ 94 h 94"/>
              <a:gd name="T10" fmla="*/ 91 w 105"/>
              <a:gd name="T11" fmla="*/ 94 h 94"/>
              <a:gd name="T12" fmla="*/ 91 w 105"/>
              <a:gd name="T13" fmla="*/ 52 h 94"/>
              <a:gd name="T14" fmla="*/ 97 w 105"/>
              <a:gd name="T15" fmla="*/ 57 h 94"/>
              <a:gd name="T16" fmla="*/ 105 w 105"/>
              <a:gd name="T17" fmla="*/ 50 h 94"/>
              <a:gd name="T18" fmla="*/ 52 w 105"/>
              <a:gd name="T19" fmla="*/ 0 h 94"/>
              <a:gd name="T20" fmla="*/ 51 w 105"/>
              <a:gd name="T21" fmla="*/ 79 h 94"/>
              <a:gd name="T22" fmla="*/ 40 w 105"/>
              <a:gd name="T23" fmla="*/ 79 h 94"/>
              <a:gd name="T24" fmla="*/ 40 w 105"/>
              <a:gd name="T25" fmla="*/ 66 h 94"/>
              <a:gd name="T26" fmla="*/ 51 w 105"/>
              <a:gd name="T27" fmla="*/ 66 h 94"/>
              <a:gd name="T28" fmla="*/ 51 w 105"/>
              <a:gd name="T29" fmla="*/ 79 h 94"/>
              <a:gd name="T30" fmla="*/ 51 w 105"/>
              <a:gd name="T31" fmla="*/ 63 h 94"/>
              <a:gd name="T32" fmla="*/ 40 w 105"/>
              <a:gd name="T33" fmla="*/ 63 h 94"/>
              <a:gd name="T34" fmla="*/ 40 w 105"/>
              <a:gd name="T35" fmla="*/ 51 h 94"/>
              <a:gd name="T36" fmla="*/ 51 w 105"/>
              <a:gd name="T37" fmla="*/ 51 h 94"/>
              <a:gd name="T38" fmla="*/ 51 w 105"/>
              <a:gd name="T39" fmla="*/ 63 h 94"/>
              <a:gd name="T40" fmla="*/ 65 w 105"/>
              <a:gd name="T41" fmla="*/ 79 h 94"/>
              <a:gd name="T42" fmla="*/ 54 w 105"/>
              <a:gd name="T43" fmla="*/ 79 h 94"/>
              <a:gd name="T44" fmla="*/ 54 w 105"/>
              <a:gd name="T45" fmla="*/ 66 h 94"/>
              <a:gd name="T46" fmla="*/ 65 w 105"/>
              <a:gd name="T47" fmla="*/ 66 h 94"/>
              <a:gd name="T48" fmla="*/ 65 w 105"/>
              <a:gd name="T49" fmla="*/ 79 h 94"/>
              <a:gd name="T50" fmla="*/ 65 w 105"/>
              <a:gd name="T51" fmla="*/ 63 h 94"/>
              <a:gd name="T52" fmla="*/ 54 w 105"/>
              <a:gd name="T53" fmla="*/ 63 h 94"/>
              <a:gd name="T54" fmla="*/ 54 w 105"/>
              <a:gd name="T55" fmla="*/ 51 h 94"/>
              <a:gd name="T56" fmla="*/ 65 w 105"/>
              <a:gd name="T57" fmla="*/ 51 h 94"/>
              <a:gd name="T58" fmla="*/ 65 w 105"/>
              <a:gd name="T59" fmla="*/ 6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94">
                <a:moveTo>
                  <a:pt x="52" y="0"/>
                </a:moveTo>
                <a:cubicBezTo>
                  <a:pt x="35" y="17"/>
                  <a:pt x="18" y="33"/>
                  <a:pt x="0" y="50"/>
                </a:cubicBezTo>
                <a:cubicBezTo>
                  <a:pt x="8" y="57"/>
                  <a:pt x="8" y="57"/>
                  <a:pt x="8" y="57"/>
                </a:cubicBezTo>
                <a:cubicBezTo>
                  <a:pt x="14" y="51"/>
                  <a:pt x="14" y="51"/>
                  <a:pt x="14" y="51"/>
                </a:cubicBezTo>
                <a:cubicBezTo>
                  <a:pt x="14" y="94"/>
                  <a:pt x="14" y="94"/>
                  <a:pt x="14" y="94"/>
                </a:cubicBezTo>
                <a:cubicBezTo>
                  <a:pt x="91" y="94"/>
                  <a:pt x="91" y="94"/>
                  <a:pt x="91" y="94"/>
                </a:cubicBezTo>
                <a:cubicBezTo>
                  <a:pt x="91" y="52"/>
                  <a:pt x="91" y="52"/>
                  <a:pt x="91" y="52"/>
                </a:cubicBezTo>
                <a:cubicBezTo>
                  <a:pt x="97" y="57"/>
                  <a:pt x="97" y="57"/>
                  <a:pt x="97" y="57"/>
                </a:cubicBezTo>
                <a:cubicBezTo>
                  <a:pt x="105" y="50"/>
                  <a:pt x="105" y="50"/>
                  <a:pt x="105" y="50"/>
                </a:cubicBezTo>
                <a:lnTo>
                  <a:pt x="52" y="0"/>
                </a:lnTo>
                <a:close/>
                <a:moveTo>
                  <a:pt x="51" y="79"/>
                </a:moveTo>
                <a:cubicBezTo>
                  <a:pt x="40" y="79"/>
                  <a:pt x="40" y="79"/>
                  <a:pt x="40" y="79"/>
                </a:cubicBezTo>
                <a:cubicBezTo>
                  <a:pt x="40" y="66"/>
                  <a:pt x="40" y="66"/>
                  <a:pt x="40" y="66"/>
                </a:cubicBezTo>
                <a:cubicBezTo>
                  <a:pt x="51" y="66"/>
                  <a:pt x="51" y="66"/>
                  <a:pt x="51" y="66"/>
                </a:cubicBezTo>
                <a:lnTo>
                  <a:pt x="51" y="79"/>
                </a:lnTo>
                <a:close/>
                <a:moveTo>
                  <a:pt x="51" y="63"/>
                </a:moveTo>
                <a:cubicBezTo>
                  <a:pt x="40" y="63"/>
                  <a:pt x="40" y="63"/>
                  <a:pt x="40" y="63"/>
                </a:cubicBezTo>
                <a:cubicBezTo>
                  <a:pt x="40" y="51"/>
                  <a:pt x="40" y="51"/>
                  <a:pt x="40" y="51"/>
                </a:cubicBezTo>
                <a:cubicBezTo>
                  <a:pt x="51" y="51"/>
                  <a:pt x="51" y="51"/>
                  <a:pt x="51" y="51"/>
                </a:cubicBezTo>
                <a:lnTo>
                  <a:pt x="51" y="63"/>
                </a:lnTo>
                <a:close/>
                <a:moveTo>
                  <a:pt x="65" y="79"/>
                </a:moveTo>
                <a:cubicBezTo>
                  <a:pt x="54" y="79"/>
                  <a:pt x="54" y="79"/>
                  <a:pt x="54" y="79"/>
                </a:cubicBezTo>
                <a:cubicBezTo>
                  <a:pt x="54" y="66"/>
                  <a:pt x="54" y="66"/>
                  <a:pt x="54" y="66"/>
                </a:cubicBezTo>
                <a:cubicBezTo>
                  <a:pt x="65" y="66"/>
                  <a:pt x="65" y="66"/>
                  <a:pt x="65" y="66"/>
                </a:cubicBezTo>
                <a:lnTo>
                  <a:pt x="65" y="79"/>
                </a:lnTo>
                <a:close/>
                <a:moveTo>
                  <a:pt x="65" y="63"/>
                </a:moveTo>
                <a:cubicBezTo>
                  <a:pt x="54" y="63"/>
                  <a:pt x="54" y="63"/>
                  <a:pt x="54" y="63"/>
                </a:cubicBezTo>
                <a:cubicBezTo>
                  <a:pt x="54" y="51"/>
                  <a:pt x="54" y="51"/>
                  <a:pt x="54" y="51"/>
                </a:cubicBezTo>
                <a:cubicBezTo>
                  <a:pt x="65" y="51"/>
                  <a:pt x="65" y="51"/>
                  <a:pt x="65" y="51"/>
                </a:cubicBezTo>
                <a:lnTo>
                  <a:pt x="65" y="6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50" name="Group 149"/>
          <p:cNvGrpSpPr/>
          <p:nvPr userDrawn="1"/>
        </p:nvGrpSpPr>
        <p:grpSpPr>
          <a:xfrm>
            <a:off x="7221538" y="2190750"/>
            <a:ext cx="355600" cy="209550"/>
            <a:chOff x="7221538" y="2921000"/>
            <a:chExt cx="355600" cy="279400"/>
          </a:xfrm>
        </p:grpSpPr>
        <p:sp>
          <p:nvSpPr>
            <p:cNvPr id="151" name="Freeform 128"/>
            <p:cNvSpPr>
              <a:spLocks/>
            </p:cNvSpPr>
            <p:nvPr userDrawn="1"/>
          </p:nvSpPr>
          <p:spPr bwMode="auto">
            <a:xfrm>
              <a:off x="7221538" y="2921000"/>
              <a:ext cx="355600" cy="279400"/>
            </a:xfrm>
            <a:custGeom>
              <a:avLst/>
              <a:gdLst>
                <a:gd name="T0" fmla="*/ 15 w 224"/>
                <a:gd name="T1" fmla="*/ 166 h 176"/>
                <a:gd name="T2" fmla="*/ 15 w 224"/>
                <a:gd name="T3" fmla="*/ 0 h 176"/>
                <a:gd name="T4" fmla="*/ 0 w 224"/>
                <a:gd name="T5" fmla="*/ 0 h 176"/>
                <a:gd name="T6" fmla="*/ 0 w 224"/>
                <a:gd name="T7" fmla="*/ 176 h 176"/>
                <a:gd name="T8" fmla="*/ 224 w 224"/>
                <a:gd name="T9" fmla="*/ 176 h 176"/>
                <a:gd name="T10" fmla="*/ 224 w 224"/>
                <a:gd name="T11" fmla="*/ 166 h 176"/>
                <a:gd name="T12" fmla="*/ 15 w 224"/>
                <a:gd name="T13" fmla="*/ 166 h 176"/>
              </a:gdLst>
              <a:ahLst/>
              <a:cxnLst>
                <a:cxn ang="0">
                  <a:pos x="T0" y="T1"/>
                </a:cxn>
                <a:cxn ang="0">
                  <a:pos x="T2" y="T3"/>
                </a:cxn>
                <a:cxn ang="0">
                  <a:pos x="T4" y="T5"/>
                </a:cxn>
                <a:cxn ang="0">
                  <a:pos x="T6" y="T7"/>
                </a:cxn>
                <a:cxn ang="0">
                  <a:pos x="T8" y="T9"/>
                </a:cxn>
                <a:cxn ang="0">
                  <a:pos x="T10" y="T11"/>
                </a:cxn>
                <a:cxn ang="0">
                  <a:pos x="T12" y="T13"/>
                </a:cxn>
              </a:cxnLst>
              <a:rect l="0" t="0" r="r" b="b"/>
              <a:pathLst>
                <a:path w="224" h="176">
                  <a:moveTo>
                    <a:pt x="15" y="166"/>
                  </a:moveTo>
                  <a:lnTo>
                    <a:pt x="15" y="0"/>
                  </a:lnTo>
                  <a:lnTo>
                    <a:pt x="0" y="0"/>
                  </a:lnTo>
                  <a:lnTo>
                    <a:pt x="0" y="176"/>
                  </a:lnTo>
                  <a:lnTo>
                    <a:pt x="224" y="176"/>
                  </a:lnTo>
                  <a:lnTo>
                    <a:pt x="224" y="166"/>
                  </a:lnTo>
                  <a:lnTo>
                    <a:pt x="15" y="16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2" name="Rectangle 129"/>
            <p:cNvSpPr>
              <a:spLocks noChangeArrowheads="1"/>
            </p:cNvSpPr>
            <p:nvPr userDrawn="1"/>
          </p:nvSpPr>
          <p:spPr bwMode="auto">
            <a:xfrm>
              <a:off x="7256463" y="3084513"/>
              <a:ext cx="66675" cy="920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3" name="Rectangle 130"/>
            <p:cNvSpPr>
              <a:spLocks noChangeArrowheads="1"/>
            </p:cNvSpPr>
            <p:nvPr userDrawn="1"/>
          </p:nvSpPr>
          <p:spPr bwMode="auto">
            <a:xfrm>
              <a:off x="7337425" y="3076575"/>
              <a:ext cx="66675" cy="1000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4" name="Rectangle 131"/>
            <p:cNvSpPr>
              <a:spLocks noChangeArrowheads="1"/>
            </p:cNvSpPr>
            <p:nvPr userDrawn="1"/>
          </p:nvSpPr>
          <p:spPr bwMode="auto">
            <a:xfrm>
              <a:off x="7423150" y="3025775"/>
              <a:ext cx="65088" cy="1508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5" name="Rectangle 132"/>
            <p:cNvSpPr>
              <a:spLocks noChangeArrowheads="1"/>
            </p:cNvSpPr>
            <p:nvPr userDrawn="1"/>
          </p:nvSpPr>
          <p:spPr bwMode="auto">
            <a:xfrm>
              <a:off x="7504113" y="2960688"/>
              <a:ext cx="65088" cy="21590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6" name="Freeform 133"/>
            <p:cNvSpPr>
              <a:spLocks/>
            </p:cNvSpPr>
            <p:nvPr userDrawn="1"/>
          </p:nvSpPr>
          <p:spPr bwMode="auto">
            <a:xfrm>
              <a:off x="7280275" y="2925763"/>
              <a:ext cx="169863" cy="119063"/>
            </a:xfrm>
            <a:custGeom>
              <a:avLst/>
              <a:gdLst>
                <a:gd name="T0" fmla="*/ 10 w 107"/>
                <a:gd name="T1" fmla="*/ 75 h 75"/>
                <a:gd name="T2" fmla="*/ 71 w 107"/>
                <a:gd name="T3" fmla="*/ 36 h 75"/>
                <a:gd name="T4" fmla="*/ 78 w 107"/>
                <a:gd name="T5" fmla="*/ 49 h 75"/>
                <a:gd name="T6" fmla="*/ 107 w 107"/>
                <a:gd name="T7" fmla="*/ 0 h 75"/>
                <a:gd name="T8" fmla="*/ 53 w 107"/>
                <a:gd name="T9" fmla="*/ 10 h 75"/>
                <a:gd name="T10" fmla="*/ 61 w 107"/>
                <a:gd name="T11" fmla="*/ 19 h 75"/>
                <a:gd name="T12" fmla="*/ 0 w 107"/>
                <a:gd name="T13" fmla="*/ 61 h 75"/>
                <a:gd name="T14" fmla="*/ 10 w 107"/>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5">
                  <a:moveTo>
                    <a:pt x="10" y="75"/>
                  </a:moveTo>
                  <a:lnTo>
                    <a:pt x="71" y="36"/>
                  </a:lnTo>
                  <a:lnTo>
                    <a:pt x="78" y="49"/>
                  </a:lnTo>
                  <a:lnTo>
                    <a:pt x="107" y="0"/>
                  </a:lnTo>
                  <a:lnTo>
                    <a:pt x="53" y="10"/>
                  </a:lnTo>
                  <a:lnTo>
                    <a:pt x="61" y="19"/>
                  </a:lnTo>
                  <a:lnTo>
                    <a:pt x="0" y="61"/>
                  </a:lnTo>
                  <a:lnTo>
                    <a:pt x="10" y="75"/>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57" name="Group 156"/>
          <p:cNvGrpSpPr/>
          <p:nvPr userDrawn="1"/>
        </p:nvGrpSpPr>
        <p:grpSpPr>
          <a:xfrm>
            <a:off x="1862139" y="1927622"/>
            <a:ext cx="528637" cy="371475"/>
            <a:chOff x="1862138" y="2570163"/>
            <a:chExt cx="528637" cy="495300"/>
          </a:xfrm>
        </p:grpSpPr>
        <p:sp>
          <p:nvSpPr>
            <p:cNvPr id="158" name="Freeform 90"/>
            <p:cNvSpPr>
              <a:spLocks/>
            </p:cNvSpPr>
            <p:nvPr userDrawn="1"/>
          </p:nvSpPr>
          <p:spPr bwMode="auto">
            <a:xfrm>
              <a:off x="2155825" y="2717800"/>
              <a:ext cx="200025" cy="107950"/>
            </a:xfrm>
            <a:custGeom>
              <a:avLst/>
              <a:gdLst>
                <a:gd name="T0" fmla="*/ 42 w 52"/>
                <a:gd name="T1" fmla="*/ 1 h 28"/>
                <a:gd name="T2" fmla="*/ 5 w 52"/>
                <a:gd name="T3" fmla="*/ 11 h 28"/>
                <a:gd name="T4" fmla="*/ 0 w 52"/>
                <a:gd name="T5" fmla="*/ 28 h 28"/>
                <a:gd name="T6" fmla="*/ 46 w 52"/>
                <a:gd name="T7" fmla="*/ 16 h 28"/>
                <a:gd name="T8" fmla="*/ 51 w 52"/>
                <a:gd name="T9" fmla="*/ 7 h 28"/>
                <a:gd name="T10" fmla="*/ 42 w 52"/>
                <a:gd name="T11" fmla="*/ 1 h 28"/>
              </a:gdLst>
              <a:ahLst/>
              <a:cxnLst>
                <a:cxn ang="0">
                  <a:pos x="T0" y="T1"/>
                </a:cxn>
                <a:cxn ang="0">
                  <a:pos x="T2" y="T3"/>
                </a:cxn>
                <a:cxn ang="0">
                  <a:pos x="T4" y="T5"/>
                </a:cxn>
                <a:cxn ang="0">
                  <a:pos x="T6" y="T7"/>
                </a:cxn>
                <a:cxn ang="0">
                  <a:pos x="T8" y="T9"/>
                </a:cxn>
                <a:cxn ang="0">
                  <a:pos x="T10" y="T11"/>
                </a:cxn>
              </a:cxnLst>
              <a:rect l="0" t="0" r="r" b="b"/>
              <a:pathLst>
                <a:path w="52" h="28">
                  <a:moveTo>
                    <a:pt x="42" y="1"/>
                  </a:moveTo>
                  <a:cubicBezTo>
                    <a:pt x="5" y="11"/>
                    <a:pt x="5" y="11"/>
                    <a:pt x="5" y="11"/>
                  </a:cubicBezTo>
                  <a:cubicBezTo>
                    <a:pt x="0" y="28"/>
                    <a:pt x="0" y="28"/>
                    <a:pt x="0" y="28"/>
                  </a:cubicBezTo>
                  <a:cubicBezTo>
                    <a:pt x="46" y="16"/>
                    <a:pt x="46" y="16"/>
                    <a:pt x="46" y="16"/>
                  </a:cubicBezTo>
                  <a:cubicBezTo>
                    <a:pt x="50" y="15"/>
                    <a:pt x="52" y="11"/>
                    <a:pt x="51" y="7"/>
                  </a:cubicBezTo>
                  <a:cubicBezTo>
                    <a:pt x="50" y="2"/>
                    <a:pt x="46" y="0"/>
                    <a:pt x="42" y="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9" name="Freeform 91"/>
            <p:cNvSpPr>
              <a:spLocks noEditPoints="1"/>
            </p:cNvSpPr>
            <p:nvPr userDrawn="1"/>
          </p:nvSpPr>
          <p:spPr bwMode="auto">
            <a:xfrm>
              <a:off x="1862138" y="2570163"/>
              <a:ext cx="347663" cy="495300"/>
            </a:xfrm>
            <a:custGeom>
              <a:avLst/>
              <a:gdLst>
                <a:gd name="T0" fmla="*/ 88 w 90"/>
                <a:gd name="T1" fmla="*/ 11 h 128"/>
                <a:gd name="T2" fmla="*/ 88 w 90"/>
                <a:gd name="T3" fmla="*/ 11 h 128"/>
                <a:gd name="T4" fmla="*/ 89 w 90"/>
                <a:gd name="T5" fmla="*/ 10 h 128"/>
                <a:gd name="T6" fmla="*/ 83 w 90"/>
                <a:gd name="T7" fmla="*/ 1 h 128"/>
                <a:gd name="T8" fmla="*/ 74 w 90"/>
                <a:gd name="T9" fmla="*/ 6 h 128"/>
                <a:gd name="T10" fmla="*/ 61 w 90"/>
                <a:gd name="T11" fmla="*/ 54 h 128"/>
                <a:gd name="T12" fmla="*/ 42 w 90"/>
                <a:gd name="T13" fmla="*/ 59 h 128"/>
                <a:gd name="T14" fmla="*/ 17 w 90"/>
                <a:gd name="T15" fmla="*/ 49 h 128"/>
                <a:gd name="T16" fmla="*/ 7 w 90"/>
                <a:gd name="T17" fmla="*/ 54 h 128"/>
                <a:gd name="T18" fmla="*/ 2 w 90"/>
                <a:gd name="T19" fmla="*/ 75 h 128"/>
                <a:gd name="T20" fmla="*/ 28 w 90"/>
                <a:gd name="T21" fmla="*/ 91 h 128"/>
                <a:gd name="T22" fmla="*/ 38 w 90"/>
                <a:gd name="T23" fmla="*/ 85 h 128"/>
                <a:gd name="T24" fmla="*/ 38 w 90"/>
                <a:gd name="T25" fmla="*/ 85 h 128"/>
                <a:gd name="T26" fmla="*/ 44 w 90"/>
                <a:gd name="T27" fmla="*/ 69 h 128"/>
                <a:gd name="T28" fmla="*/ 64 w 90"/>
                <a:gd name="T29" fmla="*/ 64 h 128"/>
                <a:gd name="T30" fmla="*/ 59 w 90"/>
                <a:gd name="T31" fmla="*/ 84 h 128"/>
                <a:gd name="T32" fmla="*/ 43 w 90"/>
                <a:gd name="T33" fmla="*/ 90 h 128"/>
                <a:gd name="T34" fmla="*/ 37 w 90"/>
                <a:gd name="T35" fmla="*/ 100 h 128"/>
                <a:gd name="T36" fmla="*/ 39 w 90"/>
                <a:gd name="T37" fmla="*/ 116 h 128"/>
                <a:gd name="T38" fmla="*/ 53 w 90"/>
                <a:gd name="T39" fmla="*/ 126 h 128"/>
                <a:gd name="T40" fmla="*/ 74 w 90"/>
                <a:gd name="T41" fmla="*/ 121 h 128"/>
                <a:gd name="T42" fmla="*/ 79 w 90"/>
                <a:gd name="T43" fmla="*/ 111 h 128"/>
                <a:gd name="T44" fmla="*/ 77 w 90"/>
                <a:gd name="T45" fmla="*/ 94 h 128"/>
                <a:gd name="T46" fmla="*/ 68 w 90"/>
                <a:gd name="T47" fmla="*/ 86 h 128"/>
                <a:gd name="T48" fmla="*/ 88 w 90"/>
                <a:gd name="T49" fmla="*/ 11 h 128"/>
                <a:gd name="T50" fmla="*/ 71 w 90"/>
                <a:gd name="T51" fmla="*/ 54 h 128"/>
                <a:gd name="T52" fmla="*/ 71 w 90"/>
                <a:gd name="T53" fmla="*/ 59 h 128"/>
                <a:gd name="T54" fmla="*/ 66 w 90"/>
                <a:gd name="T55" fmla="*/ 59 h 128"/>
                <a:gd name="T56" fmla="*/ 66 w 90"/>
                <a:gd name="T57" fmla="*/ 54 h 128"/>
                <a:gd name="T58" fmla="*/ 71 w 90"/>
                <a:gd name="T59" fmla="*/ 54 h 128"/>
                <a:gd name="T60" fmla="*/ 33 w 90"/>
                <a:gd name="T61" fmla="*/ 80 h 128"/>
                <a:gd name="T62" fmla="*/ 26 w 90"/>
                <a:gd name="T63" fmla="*/ 84 h 128"/>
                <a:gd name="T64" fmla="*/ 8 w 90"/>
                <a:gd name="T65" fmla="*/ 73 h 128"/>
                <a:gd name="T66" fmla="*/ 12 w 90"/>
                <a:gd name="T67" fmla="*/ 59 h 128"/>
                <a:gd name="T68" fmla="*/ 19 w 90"/>
                <a:gd name="T69" fmla="*/ 55 h 128"/>
                <a:gd name="T70" fmla="*/ 37 w 90"/>
                <a:gd name="T71" fmla="*/ 66 h 128"/>
                <a:gd name="T72" fmla="*/ 33 w 90"/>
                <a:gd name="T73" fmla="*/ 80 h 128"/>
                <a:gd name="T74" fmla="*/ 71 w 90"/>
                <a:gd name="T75" fmla="*/ 98 h 128"/>
                <a:gd name="T76" fmla="*/ 72 w 90"/>
                <a:gd name="T77" fmla="*/ 109 h 128"/>
                <a:gd name="T78" fmla="*/ 69 w 90"/>
                <a:gd name="T79" fmla="*/ 116 h 128"/>
                <a:gd name="T80" fmla="*/ 54 w 90"/>
                <a:gd name="T81" fmla="*/ 120 h 128"/>
                <a:gd name="T82" fmla="*/ 45 w 90"/>
                <a:gd name="T83" fmla="*/ 113 h 128"/>
                <a:gd name="T84" fmla="*/ 44 w 90"/>
                <a:gd name="T85" fmla="*/ 102 h 128"/>
                <a:gd name="T86" fmla="*/ 48 w 90"/>
                <a:gd name="T87" fmla="*/ 95 h 128"/>
                <a:gd name="T88" fmla="*/ 62 w 90"/>
                <a:gd name="T89" fmla="*/ 91 h 128"/>
                <a:gd name="T90" fmla="*/ 71 w 90"/>
                <a:gd name="T91" fmla="*/ 9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128">
                  <a:moveTo>
                    <a:pt x="88" y="11"/>
                  </a:moveTo>
                  <a:cubicBezTo>
                    <a:pt x="88" y="11"/>
                    <a:pt x="88" y="11"/>
                    <a:pt x="88" y="11"/>
                  </a:cubicBezTo>
                  <a:cubicBezTo>
                    <a:pt x="89" y="10"/>
                    <a:pt x="89" y="10"/>
                    <a:pt x="89" y="10"/>
                  </a:cubicBezTo>
                  <a:cubicBezTo>
                    <a:pt x="90" y="6"/>
                    <a:pt x="87" y="2"/>
                    <a:pt x="83" y="1"/>
                  </a:cubicBezTo>
                  <a:cubicBezTo>
                    <a:pt x="79" y="0"/>
                    <a:pt x="75" y="2"/>
                    <a:pt x="74" y="6"/>
                  </a:cubicBezTo>
                  <a:cubicBezTo>
                    <a:pt x="61" y="54"/>
                    <a:pt x="61" y="54"/>
                    <a:pt x="61" y="54"/>
                  </a:cubicBezTo>
                  <a:cubicBezTo>
                    <a:pt x="42" y="59"/>
                    <a:pt x="42" y="59"/>
                    <a:pt x="42" y="59"/>
                  </a:cubicBezTo>
                  <a:cubicBezTo>
                    <a:pt x="37" y="51"/>
                    <a:pt x="27" y="46"/>
                    <a:pt x="17" y="49"/>
                  </a:cubicBezTo>
                  <a:cubicBezTo>
                    <a:pt x="13" y="50"/>
                    <a:pt x="10" y="52"/>
                    <a:pt x="7" y="54"/>
                  </a:cubicBezTo>
                  <a:cubicBezTo>
                    <a:pt x="2" y="60"/>
                    <a:pt x="0" y="68"/>
                    <a:pt x="2" y="75"/>
                  </a:cubicBezTo>
                  <a:cubicBezTo>
                    <a:pt x="5" y="87"/>
                    <a:pt x="17" y="94"/>
                    <a:pt x="28" y="91"/>
                  </a:cubicBezTo>
                  <a:cubicBezTo>
                    <a:pt x="32" y="90"/>
                    <a:pt x="35" y="88"/>
                    <a:pt x="38" y="85"/>
                  </a:cubicBezTo>
                  <a:cubicBezTo>
                    <a:pt x="38" y="85"/>
                    <a:pt x="38" y="85"/>
                    <a:pt x="38" y="85"/>
                  </a:cubicBezTo>
                  <a:cubicBezTo>
                    <a:pt x="42" y="81"/>
                    <a:pt x="44" y="75"/>
                    <a:pt x="44" y="69"/>
                  </a:cubicBezTo>
                  <a:cubicBezTo>
                    <a:pt x="64" y="64"/>
                    <a:pt x="64" y="64"/>
                    <a:pt x="64" y="64"/>
                  </a:cubicBezTo>
                  <a:cubicBezTo>
                    <a:pt x="59" y="84"/>
                    <a:pt x="59" y="84"/>
                    <a:pt x="59" y="84"/>
                  </a:cubicBezTo>
                  <a:cubicBezTo>
                    <a:pt x="53" y="83"/>
                    <a:pt x="47" y="86"/>
                    <a:pt x="43" y="90"/>
                  </a:cubicBezTo>
                  <a:cubicBezTo>
                    <a:pt x="40" y="93"/>
                    <a:pt x="38" y="96"/>
                    <a:pt x="37" y="100"/>
                  </a:cubicBezTo>
                  <a:cubicBezTo>
                    <a:pt x="36" y="105"/>
                    <a:pt x="36" y="111"/>
                    <a:pt x="39" y="116"/>
                  </a:cubicBezTo>
                  <a:cubicBezTo>
                    <a:pt x="42" y="121"/>
                    <a:pt x="47" y="125"/>
                    <a:pt x="53" y="126"/>
                  </a:cubicBezTo>
                  <a:cubicBezTo>
                    <a:pt x="60" y="128"/>
                    <a:pt x="68" y="126"/>
                    <a:pt x="74" y="121"/>
                  </a:cubicBezTo>
                  <a:cubicBezTo>
                    <a:pt x="76" y="118"/>
                    <a:pt x="78" y="115"/>
                    <a:pt x="79" y="111"/>
                  </a:cubicBezTo>
                  <a:cubicBezTo>
                    <a:pt x="81" y="105"/>
                    <a:pt x="80" y="100"/>
                    <a:pt x="77" y="94"/>
                  </a:cubicBezTo>
                  <a:cubicBezTo>
                    <a:pt x="75" y="91"/>
                    <a:pt x="72" y="88"/>
                    <a:pt x="68" y="86"/>
                  </a:cubicBezTo>
                  <a:lnTo>
                    <a:pt x="88" y="11"/>
                  </a:lnTo>
                  <a:close/>
                  <a:moveTo>
                    <a:pt x="71" y="54"/>
                  </a:moveTo>
                  <a:cubicBezTo>
                    <a:pt x="72" y="55"/>
                    <a:pt x="72" y="58"/>
                    <a:pt x="71" y="59"/>
                  </a:cubicBezTo>
                  <a:cubicBezTo>
                    <a:pt x="70" y="60"/>
                    <a:pt x="67" y="60"/>
                    <a:pt x="66" y="59"/>
                  </a:cubicBezTo>
                  <a:cubicBezTo>
                    <a:pt x="65" y="58"/>
                    <a:pt x="65" y="55"/>
                    <a:pt x="66" y="54"/>
                  </a:cubicBezTo>
                  <a:cubicBezTo>
                    <a:pt x="67" y="53"/>
                    <a:pt x="70" y="53"/>
                    <a:pt x="71" y="54"/>
                  </a:cubicBezTo>
                  <a:close/>
                  <a:moveTo>
                    <a:pt x="33" y="80"/>
                  </a:moveTo>
                  <a:cubicBezTo>
                    <a:pt x="31" y="82"/>
                    <a:pt x="29" y="83"/>
                    <a:pt x="26" y="84"/>
                  </a:cubicBezTo>
                  <a:cubicBezTo>
                    <a:pt x="19" y="86"/>
                    <a:pt x="10" y="81"/>
                    <a:pt x="8" y="73"/>
                  </a:cubicBezTo>
                  <a:cubicBezTo>
                    <a:pt x="7" y="68"/>
                    <a:pt x="8" y="63"/>
                    <a:pt x="12" y="59"/>
                  </a:cubicBezTo>
                  <a:cubicBezTo>
                    <a:pt x="14" y="57"/>
                    <a:pt x="16" y="56"/>
                    <a:pt x="19" y="55"/>
                  </a:cubicBezTo>
                  <a:cubicBezTo>
                    <a:pt x="27" y="53"/>
                    <a:pt x="35" y="58"/>
                    <a:pt x="37" y="66"/>
                  </a:cubicBezTo>
                  <a:cubicBezTo>
                    <a:pt x="38" y="71"/>
                    <a:pt x="37" y="76"/>
                    <a:pt x="33" y="80"/>
                  </a:cubicBezTo>
                  <a:close/>
                  <a:moveTo>
                    <a:pt x="71" y="98"/>
                  </a:moveTo>
                  <a:cubicBezTo>
                    <a:pt x="73" y="101"/>
                    <a:pt x="73" y="105"/>
                    <a:pt x="72" y="109"/>
                  </a:cubicBezTo>
                  <a:cubicBezTo>
                    <a:pt x="72" y="112"/>
                    <a:pt x="70" y="114"/>
                    <a:pt x="69" y="116"/>
                  </a:cubicBezTo>
                  <a:cubicBezTo>
                    <a:pt x="65" y="119"/>
                    <a:pt x="59" y="121"/>
                    <a:pt x="54" y="120"/>
                  </a:cubicBezTo>
                  <a:cubicBezTo>
                    <a:pt x="51" y="119"/>
                    <a:pt x="47" y="116"/>
                    <a:pt x="45" y="113"/>
                  </a:cubicBezTo>
                  <a:cubicBezTo>
                    <a:pt x="44" y="109"/>
                    <a:pt x="43" y="105"/>
                    <a:pt x="44" y="102"/>
                  </a:cubicBezTo>
                  <a:cubicBezTo>
                    <a:pt x="45" y="99"/>
                    <a:pt x="46" y="97"/>
                    <a:pt x="48" y="95"/>
                  </a:cubicBezTo>
                  <a:cubicBezTo>
                    <a:pt x="52" y="91"/>
                    <a:pt x="57" y="90"/>
                    <a:pt x="62" y="91"/>
                  </a:cubicBezTo>
                  <a:cubicBezTo>
                    <a:pt x="66" y="92"/>
                    <a:pt x="69" y="95"/>
                    <a:pt x="71" y="9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60" name="Freeform 134"/>
            <p:cNvSpPr>
              <a:spLocks/>
            </p:cNvSpPr>
            <p:nvPr userDrawn="1"/>
          </p:nvSpPr>
          <p:spPr bwMode="auto">
            <a:xfrm>
              <a:off x="2390775" y="29527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61" name="Freeform 135"/>
          <p:cNvSpPr>
            <a:spLocks noEditPoints="1"/>
          </p:cNvSpPr>
          <p:nvPr userDrawn="1"/>
        </p:nvSpPr>
        <p:spPr bwMode="auto">
          <a:xfrm>
            <a:off x="2390775" y="2032397"/>
            <a:ext cx="387350" cy="291704"/>
          </a:xfrm>
          <a:custGeom>
            <a:avLst/>
            <a:gdLst>
              <a:gd name="T0" fmla="*/ 53 w 100"/>
              <a:gd name="T1" fmla="*/ 85 h 101"/>
              <a:gd name="T2" fmla="*/ 53 w 100"/>
              <a:gd name="T3" fmla="*/ 20 h 101"/>
              <a:gd name="T4" fmla="*/ 58 w 100"/>
              <a:gd name="T5" fmla="*/ 13 h 101"/>
              <a:gd name="T6" fmla="*/ 58 w 100"/>
              <a:gd name="T7" fmla="*/ 11 h 101"/>
              <a:gd name="T8" fmla="*/ 84 w 100"/>
              <a:gd name="T9" fmla="*/ 4 h 101"/>
              <a:gd name="T10" fmla="*/ 69 w 100"/>
              <a:gd name="T11" fmla="*/ 43 h 101"/>
              <a:gd name="T12" fmla="*/ 69 w 100"/>
              <a:gd name="T13" fmla="*/ 43 h 101"/>
              <a:gd name="T14" fmla="*/ 84 w 100"/>
              <a:gd name="T15" fmla="*/ 56 h 101"/>
              <a:gd name="T16" fmla="*/ 100 w 100"/>
              <a:gd name="T17" fmla="*/ 43 h 101"/>
              <a:gd name="T18" fmla="*/ 100 w 100"/>
              <a:gd name="T19" fmla="*/ 43 h 101"/>
              <a:gd name="T20" fmla="*/ 85 w 100"/>
              <a:gd name="T21" fmla="*/ 4 h 101"/>
              <a:gd name="T22" fmla="*/ 86 w 100"/>
              <a:gd name="T23" fmla="*/ 3 h 101"/>
              <a:gd name="T24" fmla="*/ 85 w 100"/>
              <a:gd name="T25" fmla="*/ 0 h 101"/>
              <a:gd name="T26" fmla="*/ 57 w 100"/>
              <a:gd name="T27" fmla="*/ 9 h 101"/>
              <a:gd name="T28" fmla="*/ 50 w 100"/>
              <a:gd name="T29" fmla="*/ 5 h 101"/>
              <a:gd name="T30" fmla="*/ 42 w 100"/>
              <a:gd name="T31" fmla="*/ 13 h 101"/>
              <a:gd name="T32" fmla="*/ 42 w 100"/>
              <a:gd name="T33" fmla="*/ 14 h 101"/>
              <a:gd name="T34" fmla="*/ 13 w 100"/>
              <a:gd name="T35" fmla="*/ 22 h 101"/>
              <a:gd name="T36" fmla="*/ 14 w 100"/>
              <a:gd name="T37" fmla="*/ 25 h 101"/>
              <a:gd name="T38" fmla="*/ 15 w 100"/>
              <a:gd name="T39" fmla="*/ 25 h 101"/>
              <a:gd name="T40" fmla="*/ 0 w 100"/>
              <a:gd name="T41" fmla="*/ 63 h 101"/>
              <a:gd name="T42" fmla="*/ 0 w 100"/>
              <a:gd name="T43" fmla="*/ 63 h 101"/>
              <a:gd name="T44" fmla="*/ 16 w 100"/>
              <a:gd name="T45" fmla="*/ 77 h 101"/>
              <a:gd name="T46" fmla="*/ 31 w 100"/>
              <a:gd name="T47" fmla="*/ 63 h 101"/>
              <a:gd name="T48" fmla="*/ 31 w 100"/>
              <a:gd name="T49" fmla="*/ 63 h 101"/>
              <a:gd name="T50" fmla="*/ 16 w 100"/>
              <a:gd name="T51" fmla="*/ 24 h 101"/>
              <a:gd name="T52" fmla="*/ 43 w 100"/>
              <a:gd name="T53" fmla="*/ 17 h 101"/>
              <a:gd name="T54" fmla="*/ 48 w 100"/>
              <a:gd name="T55" fmla="*/ 20 h 101"/>
              <a:gd name="T56" fmla="*/ 48 w 100"/>
              <a:gd name="T57" fmla="*/ 85 h 101"/>
              <a:gd name="T58" fmla="*/ 0 w 100"/>
              <a:gd name="T59" fmla="*/ 101 h 101"/>
              <a:gd name="T60" fmla="*/ 100 w 100"/>
              <a:gd name="T61" fmla="*/ 101 h 101"/>
              <a:gd name="T62" fmla="*/ 53 w 100"/>
              <a:gd name="T63" fmla="*/ 85 h 101"/>
              <a:gd name="T64" fmla="*/ 96 w 100"/>
              <a:gd name="T65" fmla="*/ 40 h 101"/>
              <a:gd name="T66" fmla="*/ 73 w 100"/>
              <a:gd name="T67" fmla="*/ 40 h 101"/>
              <a:gd name="T68" fmla="*/ 85 w 100"/>
              <a:gd name="T69" fmla="*/ 9 h 101"/>
              <a:gd name="T70" fmla="*/ 96 w 100"/>
              <a:gd name="T71" fmla="*/ 40 h 101"/>
              <a:gd name="T72" fmla="*/ 27 w 100"/>
              <a:gd name="T73" fmla="*/ 61 h 101"/>
              <a:gd name="T74" fmla="*/ 4 w 100"/>
              <a:gd name="T75" fmla="*/ 61 h 101"/>
              <a:gd name="T76" fmla="*/ 16 w 100"/>
              <a:gd name="T77" fmla="*/ 30 h 101"/>
              <a:gd name="T78" fmla="*/ 27 w 100"/>
              <a:gd name="T7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53" y="85"/>
                </a:moveTo>
                <a:cubicBezTo>
                  <a:pt x="53" y="20"/>
                  <a:pt x="53" y="20"/>
                  <a:pt x="53" y="20"/>
                </a:cubicBezTo>
                <a:cubicBezTo>
                  <a:pt x="56" y="19"/>
                  <a:pt x="58" y="16"/>
                  <a:pt x="58" y="13"/>
                </a:cubicBezTo>
                <a:cubicBezTo>
                  <a:pt x="58" y="12"/>
                  <a:pt x="58" y="12"/>
                  <a:pt x="58" y="11"/>
                </a:cubicBezTo>
                <a:cubicBezTo>
                  <a:pt x="84" y="4"/>
                  <a:pt x="84" y="4"/>
                  <a:pt x="84" y="4"/>
                </a:cubicBezTo>
                <a:cubicBezTo>
                  <a:pt x="69" y="43"/>
                  <a:pt x="69" y="43"/>
                  <a:pt x="69" y="43"/>
                </a:cubicBezTo>
                <a:cubicBezTo>
                  <a:pt x="69" y="43"/>
                  <a:pt x="69" y="43"/>
                  <a:pt x="69" y="43"/>
                </a:cubicBezTo>
                <a:cubicBezTo>
                  <a:pt x="69" y="50"/>
                  <a:pt x="76" y="56"/>
                  <a:pt x="84" y="56"/>
                </a:cubicBezTo>
                <a:cubicBezTo>
                  <a:pt x="93" y="56"/>
                  <a:pt x="100" y="50"/>
                  <a:pt x="100" y="43"/>
                </a:cubicBezTo>
                <a:cubicBezTo>
                  <a:pt x="100" y="43"/>
                  <a:pt x="100" y="43"/>
                  <a:pt x="100" y="43"/>
                </a:cubicBezTo>
                <a:cubicBezTo>
                  <a:pt x="85" y="4"/>
                  <a:pt x="85" y="4"/>
                  <a:pt x="85" y="4"/>
                </a:cubicBezTo>
                <a:cubicBezTo>
                  <a:pt x="86" y="3"/>
                  <a:pt x="86" y="3"/>
                  <a:pt x="86" y="3"/>
                </a:cubicBezTo>
                <a:cubicBezTo>
                  <a:pt x="85" y="0"/>
                  <a:pt x="85" y="0"/>
                  <a:pt x="85" y="0"/>
                </a:cubicBezTo>
                <a:cubicBezTo>
                  <a:pt x="57" y="9"/>
                  <a:pt x="57" y="9"/>
                  <a:pt x="57" y="9"/>
                </a:cubicBezTo>
                <a:cubicBezTo>
                  <a:pt x="55" y="6"/>
                  <a:pt x="53" y="5"/>
                  <a:pt x="50" y="5"/>
                </a:cubicBezTo>
                <a:cubicBezTo>
                  <a:pt x="46" y="5"/>
                  <a:pt x="42" y="9"/>
                  <a:pt x="42" y="13"/>
                </a:cubicBezTo>
                <a:cubicBezTo>
                  <a:pt x="42" y="13"/>
                  <a:pt x="42" y="13"/>
                  <a:pt x="42" y="14"/>
                </a:cubicBezTo>
                <a:cubicBezTo>
                  <a:pt x="13" y="22"/>
                  <a:pt x="13" y="22"/>
                  <a:pt x="13" y="22"/>
                </a:cubicBezTo>
                <a:cubicBezTo>
                  <a:pt x="14" y="25"/>
                  <a:pt x="14" y="25"/>
                  <a:pt x="14" y="25"/>
                </a:cubicBezTo>
                <a:cubicBezTo>
                  <a:pt x="15" y="25"/>
                  <a:pt x="15" y="25"/>
                  <a:pt x="15" y="25"/>
                </a:cubicBezTo>
                <a:cubicBezTo>
                  <a:pt x="0" y="63"/>
                  <a:pt x="0" y="63"/>
                  <a:pt x="0" y="63"/>
                </a:cubicBezTo>
                <a:cubicBezTo>
                  <a:pt x="0" y="63"/>
                  <a:pt x="0" y="63"/>
                  <a:pt x="0" y="63"/>
                </a:cubicBezTo>
                <a:cubicBezTo>
                  <a:pt x="0" y="71"/>
                  <a:pt x="7" y="77"/>
                  <a:pt x="16" y="77"/>
                </a:cubicBezTo>
                <a:cubicBezTo>
                  <a:pt x="24" y="77"/>
                  <a:pt x="31" y="71"/>
                  <a:pt x="31" y="63"/>
                </a:cubicBezTo>
                <a:cubicBezTo>
                  <a:pt x="31" y="63"/>
                  <a:pt x="31" y="63"/>
                  <a:pt x="31" y="63"/>
                </a:cubicBezTo>
                <a:cubicBezTo>
                  <a:pt x="16" y="24"/>
                  <a:pt x="16" y="24"/>
                  <a:pt x="16" y="24"/>
                </a:cubicBezTo>
                <a:cubicBezTo>
                  <a:pt x="43" y="17"/>
                  <a:pt x="43" y="17"/>
                  <a:pt x="43" y="17"/>
                </a:cubicBezTo>
                <a:cubicBezTo>
                  <a:pt x="44" y="18"/>
                  <a:pt x="46" y="20"/>
                  <a:pt x="48" y="20"/>
                </a:cubicBezTo>
                <a:cubicBezTo>
                  <a:pt x="48" y="85"/>
                  <a:pt x="48" y="85"/>
                  <a:pt x="48" y="85"/>
                </a:cubicBezTo>
                <a:cubicBezTo>
                  <a:pt x="21" y="86"/>
                  <a:pt x="0" y="93"/>
                  <a:pt x="0" y="101"/>
                </a:cubicBezTo>
                <a:cubicBezTo>
                  <a:pt x="100" y="101"/>
                  <a:pt x="100" y="101"/>
                  <a:pt x="100" y="101"/>
                </a:cubicBezTo>
                <a:cubicBezTo>
                  <a:pt x="100" y="93"/>
                  <a:pt x="79" y="86"/>
                  <a:pt x="53" y="85"/>
                </a:cubicBezTo>
                <a:close/>
                <a:moveTo>
                  <a:pt x="96" y="40"/>
                </a:moveTo>
                <a:cubicBezTo>
                  <a:pt x="73" y="40"/>
                  <a:pt x="73" y="40"/>
                  <a:pt x="73" y="40"/>
                </a:cubicBezTo>
                <a:cubicBezTo>
                  <a:pt x="85" y="9"/>
                  <a:pt x="85" y="9"/>
                  <a:pt x="85" y="9"/>
                </a:cubicBezTo>
                <a:lnTo>
                  <a:pt x="96" y="40"/>
                </a:lnTo>
                <a:close/>
                <a:moveTo>
                  <a:pt x="27" y="61"/>
                </a:moveTo>
                <a:cubicBezTo>
                  <a:pt x="4" y="61"/>
                  <a:pt x="4" y="61"/>
                  <a:pt x="4" y="61"/>
                </a:cubicBezTo>
                <a:cubicBezTo>
                  <a:pt x="16" y="30"/>
                  <a:pt x="16" y="30"/>
                  <a:pt x="16" y="30"/>
                </a:cubicBezTo>
                <a:lnTo>
                  <a:pt x="27" y="6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62" name="Freeform 136"/>
          <p:cNvSpPr>
            <a:spLocks/>
          </p:cNvSpPr>
          <p:nvPr userDrawn="1"/>
        </p:nvSpPr>
        <p:spPr bwMode="auto">
          <a:xfrm>
            <a:off x="2657475" y="21562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63" name="Freeform 137"/>
          <p:cNvSpPr>
            <a:spLocks/>
          </p:cNvSpPr>
          <p:nvPr userDrawn="1"/>
        </p:nvSpPr>
        <p:spPr bwMode="auto">
          <a:xfrm>
            <a:off x="7264400" y="536973"/>
            <a:ext cx="387350" cy="292894"/>
          </a:xfrm>
          <a:custGeom>
            <a:avLst/>
            <a:gdLst>
              <a:gd name="T0" fmla="*/ 97 w 100"/>
              <a:gd name="T1" fmla="*/ 36 h 101"/>
              <a:gd name="T2" fmla="*/ 99 w 100"/>
              <a:gd name="T3" fmla="*/ 52 h 101"/>
              <a:gd name="T4" fmla="*/ 95 w 100"/>
              <a:gd name="T5" fmla="*/ 55 h 101"/>
              <a:gd name="T6" fmla="*/ 100 w 100"/>
              <a:gd name="T7" fmla="*/ 60 h 101"/>
              <a:gd name="T8" fmla="*/ 98 w 100"/>
              <a:gd name="T9" fmla="*/ 68 h 101"/>
              <a:gd name="T10" fmla="*/ 94 w 100"/>
              <a:gd name="T11" fmla="*/ 70 h 101"/>
              <a:gd name="T12" fmla="*/ 97 w 100"/>
              <a:gd name="T13" fmla="*/ 73 h 101"/>
              <a:gd name="T14" fmla="*/ 96 w 100"/>
              <a:gd name="T15" fmla="*/ 82 h 101"/>
              <a:gd name="T16" fmla="*/ 92 w 100"/>
              <a:gd name="T17" fmla="*/ 84 h 101"/>
              <a:gd name="T18" fmla="*/ 95 w 100"/>
              <a:gd name="T19" fmla="*/ 88 h 101"/>
              <a:gd name="T20" fmla="*/ 93 w 100"/>
              <a:gd name="T21" fmla="*/ 98 h 101"/>
              <a:gd name="T22" fmla="*/ 86 w 100"/>
              <a:gd name="T23" fmla="*/ 101 h 101"/>
              <a:gd name="T24" fmla="*/ 36 w 100"/>
              <a:gd name="T25" fmla="*/ 88 h 101"/>
              <a:gd name="T26" fmla="*/ 24 w 100"/>
              <a:gd name="T27" fmla="*/ 88 h 101"/>
              <a:gd name="T28" fmla="*/ 24 w 100"/>
              <a:gd name="T29" fmla="*/ 94 h 101"/>
              <a:gd name="T30" fmla="*/ 0 w 100"/>
              <a:gd name="T31" fmla="*/ 94 h 101"/>
              <a:gd name="T32" fmla="*/ 0 w 100"/>
              <a:gd name="T33" fmla="*/ 32 h 101"/>
              <a:gd name="T34" fmla="*/ 24 w 100"/>
              <a:gd name="T35" fmla="*/ 32 h 101"/>
              <a:gd name="T36" fmla="*/ 24 w 100"/>
              <a:gd name="T37" fmla="*/ 41 h 101"/>
              <a:gd name="T38" fmla="*/ 34 w 100"/>
              <a:gd name="T39" fmla="*/ 41 h 101"/>
              <a:gd name="T40" fmla="*/ 73 w 100"/>
              <a:gd name="T41" fmla="*/ 0 h 101"/>
              <a:gd name="T42" fmla="*/ 62 w 100"/>
              <a:gd name="T43" fmla="*/ 38 h 101"/>
              <a:gd name="T44" fmla="*/ 97 w 100"/>
              <a:gd name="T45"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01">
                <a:moveTo>
                  <a:pt x="97" y="36"/>
                </a:moveTo>
                <a:cubicBezTo>
                  <a:pt x="99" y="52"/>
                  <a:pt x="99" y="52"/>
                  <a:pt x="99" y="52"/>
                </a:cubicBezTo>
                <a:cubicBezTo>
                  <a:pt x="95" y="55"/>
                  <a:pt x="95" y="55"/>
                  <a:pt x="95" y="55"/>
                </a:cubicBezTo>
                <a:cubicBezTo>
                  <a:pt x="100" y="60"/>
                  <a:pt x="100" y="60"/>
                  <a:pt x="100" y="60"/>
                </a:cubicBezTo>
                <a:cubicBezTo>
                  <a:pt x="98" y="68"/>
                  <a:pt x="98" y="68"/>
                  <a:pt x="98" y="68"/>
                </a:cubicBezTo>
                <a:cubicBezTo>
                  <a:pt x="94" y="70"/>
                  <a:pt x="94" y="70"/>
                  <a:pt x="94" y="70"/>
                </a:cubicBezTo>
                <a:cubicBezTo>
                  <a:pt x="97" y="73"/>
                  <a:pt x="97" y="73"/>
                  <a:pt x="97" y="73"/>
                </a:cubicBezTo>
                <a:cubicBezTo>
                  <a:pt x="96" y="82"/>
                  <a:pt x="96" y="82"/>
                  <a:pt x="96" y="82"/>
                </a:cubicBezTo>
                <a:cubicBezTo>
                  <a:pt x="92" y="84"/>
                  <a:pt x="92" y="84"/>
                  <a:pt x="92" y="84"/>
                </a:cubicBezTo>
                <a:cubicBezTo>
                  <a:pt x="95" y="88"/>
                  <a:pt x="95" y="88"/>
                  <a:pt x="95" y="88"/>
                </a:cubicBezTo>
                <a:cubicBezTo>
                  <a:pt x="93" y="98"/>
                  <a:pt x="93" y="98"/>
                  <a:pt x="93" y="98"/>
                </a:cubicBezTo>
                <a:cubicBezTo>
                  <a:pt x="86" y="101"/>
                  <a:pt x="86" y="101"/>
                  <a:pt x="86" y="101"/>
                </a:cubicBezTo>
                <a:cubicBezTo>
                  <a:pt x="36" y="88"/>
                  <a:pt x="36" y="88"/>
                  <a:pt x="36" y="88"/>
                </a:cubicBezTo>
                <a:cubicBezTo>
                  <a:pt x="24" y="88"/>
                  <a:pt x="24" y="88"/>
                  <a:pt x="24" y="88"/>
                </a:cubicBezTo>
                <a:cubicBezTo>
                  <a:pt x="24" y="94"/>
                  <a:pt x="24" y="94"/>
                  <a:pt x="24" y="94"/>
                </a:cubicBezTo>
                <a:cubicBezTo>
                  <a:pt x="0" y="94"/>
                  <a:pt x="0" y="94"/>
                  <a:pt x="0" y="94"/>
                </a:cubicBezTo>
                <a:cubicBezTo>
                  <a:pt x="0" y="32"/>
                  <a:pt x="0" y="32"/>
                  <a:pt x="0" y="32"/>
                </a:cubicBezTo>
                <a:cubicBezTo>
                  <a:pt x="24" y="32"/>
                  <a:pt x="24" y="32"/>
                  <a:pt x="24" y="32"/>
                </a:cubicBezTo>
                <a:cubicBezTo>
                  <a:pt x="24" y="41"/>
                  <a:pt x="24" y="41"/>
                  <a:pt x="24" y="41"/>
                </a:cubicBezTo>
                <a:cubicBezTo>
                  <a:pt x="34" y="41"/>
                  <a:pt x="34" y="41"/>
                  <a:pt x="34" y="41"/>
                </a:cubicBezTo>
                <a:cubicBezTo>
                  <a:pt x="73" y="0"/>
                  <a:pt x="73" y="0"/>
                  <a:pt x="73" y="0"/>
                </a:cubicBezTo>
                <a:cubicBezTo>
                  <a:pt x="92" y="14"/>
                  <a:pt x="75" y="28"/>
                  <a:pt x="62" y="38"/>
                </a:cubicBezTo>
                <a:lnTo>
                  <a:pt x="97" y="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64" name="Freeform 138"/>
          <p:cNvSpPr>
            <a:spLocks noEditPoints="1"/>
          </p:cNvSpPr>
          <p:nvPr userDrawn="1"/>
        </p:nvSpPr>
        <p:spPr bwMode="auto">
          <a:xfrm>
            <a:off x="4476750" y="1060848"/>
            <a:ext cx="471488" cy="298847"/>
          </a:xfrm>
          <a:custGeom>
            <a:avLst/>
            <a:gdLst>
              <a:gd name="T0" fmla="*/ 105 w 122"/>
              <a:gd name="T1" fmla="*/ 75 h 103"/>
              <a:gd name="T2" fmla="*/ 113 w 122"/>
              <a:gd name="T3" fmla="*/ 78 h 103"/>
              <a:gd name="T4" fmla="*/ 120 w 122"/>
              <a:gd name="T5" fmla="*/ 91 h 103"/>
              <a:gd name="T6" fmla="*/ 105 w 122"/>
              <a:gd name="T7" fmla="*/ 92 h 103"/>
              <a:gd name="T8" fmla="*/ 99 w 122"/>
              <a:gd name="T9" fmla="*/ 86 h 103"/>
              <a:gd name="T10" fmla="*/ 72 w 122"/>
              <a:gd name="T11" fmla="*/ 93 h 103"/>
              <a:gd name="T12" fmla="*/ 78 w 122"/>
              <a:gd name="T13" fmla="*/ 87 h 103"/>
              <a:gd name="T14" fmla="*/ 77 w 122"/>
              <a:gd name="T15" fmla="*/ 74 h 103"/>
              <a:gd name="T16" fmla="*/ 65 w 122"/>
              <a:gd name="T17" fmla="*/ 80 h 103"/>
              <a:gd name="T18" fmla="*/ 63 w 122"/>
              <a:gd name="T19" fmla="*/ 88 h 103"/>
              <a:gd name="T20" fmla="*/ 55 w 122"/>
              <a:gd name="T21" fmla="*/ 59 h 103"/>
              <a:gd name="T22" fmla="*/ 61 w 122"/>
              <a:gd name="T23" fmla="*/ 64 h 103"/>
              <a:gd name="T24" fmla="*/ 74 w 122"/>
              <a:gd name="T25" fmla="*/ 64 h 103"/>
              <a:gd name="T26" fmla="*/ 68 w 122"/>
              <a:gd name="T27" fmla="*/ 52 h 103"/>
              <a:gd name="T28" fmla="*/ 60 w 122"/>
              <a:gd name="T29" fmla="*/ 50 h 103"/>
              <a:gd name="T30" fmla="*/ 88 w 122"/>
              <a:gd name="T31" fmla="*/ 43 h 103"/>
              <a:gd name="T32" fmla="*/ 90 w 122"/>
              <a:gd name="T33" fmla="*/ 35 h 103"/>
              <a:gd name="T34" fmla="*/ 103 w 122"/>
              <a:gd name="T35" fmla="*/ 29 h 103"/>
              <a:gd name="T36" fmla="*/ 103 w 122"/>
              <a:gd name="T37" fmla="*/ 43 h 103"/>
              <a:gd name="T38" fmla="*/ 97 w 122"/>
              <a:gd name="T39" fmla="*/ 49 h 103"/>
              <a:gd name="T40" fmla="*/ 53 w 122"/>
              <a:gd name="T41" fmla="*/ 23 h 103"/>
              <a:gd name="T42" fmla="*/ 59 w 122"/>
              <a:gd name="T43" fmla="*/ 17 h 103"/>
              <a:gd name="T44" fmla="*/ 58 w 122"/>
              <a:gd name="T45" fmla="*/ 2 h 103"/>
              <a:gd name="T46" fmla="*/ 45 w 122"/>
              <a:gd name="T47" fmla="*/ 9 h 103"/>
              <a:gd name="T48" fmla="*/ 43 w 122"/>
              <a:gd name="T49" fmla="*/ 17 h 103"/>
              <a:gd name="T50" fmla="*/ 16 w 122"/>
              <a:gd name="T51" fmla="*/ 24 h 103"/>
              <a:gd name="T52" fmla="*/ 23 w 122"/>
              <a:gd name="T53" fmla="*/ 25 h 103"/>
              <a:gd name="T54" fmla="*/ 30 w 122"/>
              <a:gd name="T55" fmla="*/ 38 h 103"/>
              <a:gd name="T56" fmla="*/ 16 w 122"/>
              <a:gd name="T57" fmla="*/ 38 h 103"/>
              <a:gd name="T58" fmla="*/ 11 w 122"/>
              <a:gd name="T59" fmla="*/ 33 h 103"/>
              <a:gd name="T60" fmla="*/ 19 w 122"/>
              <a:gd name="T61" fmla="*/ 61 h 103"/>
              <a:gd name="T62" fmla="*/ 20 w 122"/>
              <a:gd name="T63" fmla="*/ 54 h 103"/>
              <a:gd name="T64" fmla="*/ 32 w 122"/>
              <a:gd name="T65" fmla="*/ 48 h 103"/>
              <a:gd name="T66" fmla="*/ 33 w 122"/>
              <a:gd name="T67" fmla="*/ 61 h 103"/>
              <a:gd name="T68" fmla="*/ 27 w 122"/>
              <a:gd name="T69" fmla="*/ 66 h 103"/>
              <a:gd name="T70" fmla="*/ 54 w 122"/>
              <a:gd name="T71" fmla="*/ 56 h 103"/>
              <a:gd name="T72" fmla="*/ 62 w 122"/>
              <a:gd name="T73" fmla="*/ 62 h 103"/>
              <a:gd name="T74" fmla="*/ 61 w 122"/>
              <a:gd name="T75" fmla="*/ 54 h 103"/>
              <a:gd name="T76" fmla="*/ 68 w 122"/>
              <a:gd name="T77" fmla="*/ 3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03">
                <a:moveTo>
                  <a:pt x="115" y="59"/>
                </a:moveTo>
                <a:cubicBezTo>
                  <a:pt x="105" y="75"/>
                  <a:pt x="105" y="75"/>
                  <a:pt x="105" y="75"/>
                </a:cubicBezTo>
                <a:cubicBezTo>
                  <a:pt x="105" y="77"/>
                  <a:pt x="105" y="78"/>
                  <a:pt x="107" y="78"/>
                </a:cubicBezTo>
                <a:cubicBezTo>
                  <a:pt x="109" y="79"/>
                  <a:pt x="111" y="78"/>
                  <a:pt x="113" y="78"/>
                </a:cubicBezTo>
                <a:cubicBezTo>
                  <a:pt x="117" y="78"/>
                  <a:pt x="120" y="80"/>
                  <a:pt x="121" y="83"/>
                </a:cubicBezTo>
                <a:cubicBezTo>
                  <a:pt x="122" y="87"/>
                  <a:pt x="120" y="91"/>
                  <a:pt x="120" y="91"/>
                </a:cubicBezTo>
                <a:cubicBezTo>
                  <a:pt x="120" y="91"/>
                  <a:pt x="118" y="95"/>
                  <a:pt x="114" y="96"/>
                </a:cubicBezTo>
                <a:cubicBezTo>
                  <a:pt x="111" y="97"/>
                  <a:pt x="107" y="95"/>
                  <a:pt x="105" y="92"/>
                </a:cubicBezTo>
                <a:cubicBezTo>
                  <a:pt x="104" y="90"/>
                  <a:pt x="104" y="88"/>
                  <a:pt x="103" y="86"/>
                </a:cubicBezTo>
                <a:cubicBezTo>
                  <a:pt x="102" y="85"/>
                  <a:pt x="100" y="85"/>
                  <a:pt x="99" y="86"/>
                </a:cubicBezTo>
                <a:cubicBezTo>
                  <a:pt x="89" y="103"/>
                  <a:pt x="89" y="103"/>
                  <a:pt x="89" y="103"/>
                </a:cubicBezTo>
                <a:cubicBezTo>
                  <a:pt x="72" y="93"/>
                  <a:pt x="72" y="93"/>
                  <a:pt x="72" y="93"/>
                </a:cubicBezTo>
                <a:cubicBezTo>
                  <a:pt x="72" y="92"/>
                  <a:pt x="72" y="91"/>
                  <a:pt x="73" y="90"/>
                </a:cubicBezTo>
                <a:cubicBezTo>
                  <a:pt x="74" y="89"/>
                  <a:pt x="76" y="88"/>
                  <a:pt x="78" y="87"/>
                </a:cubicBezTo>
                <a:cubicBezTo>
                  <a:pt x="80" y="86"/>
                  <a:pt x="82" y="82"/>
                  <a:pt x="81" y="79"/>
                </a:cubicBezTo>
                <a:cubicBezTo>
                  <a:pt x="80" y="76"/>
                  <a:pt x="77" y="74"/>
                  <a:pt x="77" y="74"/>
                </a:cubicBezTo>
                <a:cubicBezTo>
                  <a:pt x="77" y="74"/>
                  <a:pt x="74" y="72"/>
                  <a:pt x="70" y="73"/>
                </a:cubicBezTo>
                <a:cubicBezTo>
                  <a:pt x="67" y="74"/>
                  <a:pt x="65" y="77"/>
                  <a:pt x="65" y="80"/>
                </a:cubicBezTo>
                <a:cubicBezTo>
                  <a:pt x="65" y="82"/>
                  <a:pt x="66" y="84"/>
                  <a:pt x="66" y="86"/>
                </a:cubicBezTo>
                <a:cubicBezTo>
                  <a:pt x="65" y="87"/>
                  <a:pt x="64" y="88"/>
                  <a:pt x="63" y="88"/>
                </a:cubicBezTo>
                <a:cubicBezTo>
                  <a:pt x="45" y="77"/>
                  <a:pt x="45" y="77"/>
                  <a:pt x="45" y="77"/>
                </a:cubicBezTo>
                <a:cubicBezTo>
                  <a:pt x="55" y="59"/>
                  <a:pt x="55" y="59"/>
                  <a:pt x="55" y="59"/>
                </a:cubicBezTo>
                <a:cubicBezTo>
                  <a:pt x="56" y="58"/>
                  <a:pt x="57" y="58"/>
                  <a:pt x="58" y="59"/>
                </a:cubicBezTo>
                <a:cubicBezTo>
                  <a:pt x="59" y="61"/>
                  <a:pt x="60" y="63"/>
                  <a:pt x="61" y="64"/>
                </a:cubicBezTo>
                <a:cubicBezTo>
                  <a:pt x="62" y="67"/>
                  <a:pt x="66" y="69"/>
                  <a:pt x="69" y="68"/>
                </a:cubicBezTo>
                <a:cubicBezTo>
                  <a:pt x="72" y="67"/>
                  <a:pt x="74" y="64"/>
                  <a:pt x="74" y="64"/>
                </a:cubicBezTo>
                <a:cubicBezTo>
                  <a:pt x="74" y="64"/>
                  <a:pt x="76" y="60"/>
                  <a:pt x="75" y="57"/>
                </a:cubicBezTo>
                <a:cubicBezTo>
                  <a:pt x="74" y="54"/>
                  <a:pt x="71" y="51"/>
                  <a:pt x="68" y="52"/>
                </a:cubicBezTo>
                <a:cubicBezTo>
                  <a:pt x="66" y="52"/>
                  <a:pt x="64" y="52"/>
                  <a:pt x="62" y="52"/>
                </a:cubicBezTo>
                <a:cubicBezTo>
                  <a:pt x="61" y="52"/>
                  <a:pt x="60" y="51"/>
                  <a:pt x="60" y="50"/>
                </a:cubicBezTo>
                <a:cubicBezTo>
                  <a:pt x="70" y="33"/>
                  <a:pt x="70" y="33"/>
                  <a:pt x="70" y="33"/>
                </a:cubicBezTo>
                <a:cubicBezTo>
                  <a:pt x="88" y="43"/>
                  <a:pt x="88" y="43"/>
                  <a:pt x="88" y="43"/>
                </a:cubicBezTo>
                <a:cubicBezTo>
                  <a:pt x="89" y="43"/>
                  <a:pt x="90" y="43"/>
                  <a:pt x="90" y="41"/>
                </a:cubicBezTo>
                <a:cubicBezTo>
                  <a:pt x="91" y="39"/>
                  <a:pt x="90" y="37"/>
                  <a:pt x="90" y="35"/>
                </a:cubicBezTo>
                <a:cubicBezTo>
                  <a:pt x="90" y="32"/>
                  <a:pt x="92" y="28"/>
                  <a:pt x="95" y="27"/>
                </a:cubicBezTo>
                <a:cubicBezTo>
                  <a:pt x="99" y="26"/>
                  <a:pt x="103" y="29"/>
                  <a:pt x="103" y="29"/>
                </a:cubicBezTo>
                <a:cubicBezTo>
                  <a:pt x="103" y="29"/>
                  <a:pt x="106" y="31"/>
                  <a:pt x="107" y="34"/>
                </a:cubicBezTo>
                <a:cubicBezTo>
                  <a:pt x="108" y="37"/>
                  <a:pt x="106" y="41"/>
                  <a:pt x="103" y="43"/>
                </a:cubicBezTo>
                <a:cubicBezTo>
                  <a:pt x="102" y="44"/>
                  <a:pt x="100" y="44"/>
                  <a:pt x="98" y="45"/>
                </a:cubicBezTo>
                <a:cubicBezTo>
                  <a:pt x="97" y="46"/>
                  <a:pt x="97" y="48"/>
                  <a:pt x="97" y="49"/>
                </a:cubicBezTo>
                <a:cubicBezTo>
                  <a:pt x="115" y="59"/>
                  <a:pt x="115" y="59"/>
                  <a:pt x="115" y="59"/>
                </a:cubicBezTo>
                <a:close/>
                <a:moveTo>
                  <a:pt x="53" y="23"/>
                </a:moveTo>
                <a:cubicBezTo>
                  <a:pt x="52" y="22"/>
                  <a:pt x="52" y="20"/>
                  <a:pt x="53" y="19"/>
                </a:cubicBezTo>
                <a:cubicBezTo>
                  <a:pt x="55" y="18"/>
                  <a:pt x="57" y="18"/>
                  <a:pt x="59" y="17"/>
                </a:cubicBezTo>
                <a:cubicBezTo>
                  <a:pt x="62" y="15"/>
                  <a:pt x="64" y="11"/>
                  <a:pt x="63" y="8"/>
                </a:cubicBezTo>
                <a:cubicBezTo>
                  <a:pt x="62" y="4"/>
                  <a:pt x="58" y="2"/>
                  <a:pt x="58" y="2"/>
                </a:cubicBezTo>
                <a:cubicBezTo>
                  <a:pt x="58" y="2"/>
                  <a:pt x="54" y="0"/>
                  <a:pt x="51" y="1"/>
                </a:cubicBezTo>
                <a:cubicBezTo>
                  <a:pt x="48" y="2"/>
                  <a:pt x="45" y="6"/>
                  <a:pt x="45" y="9"/>
                </a:cubicBezTo>
                <a:cubicBezTo>
                  <a:pt x="45" y="11"/>
                  <a:pt x="46" y="13"/>
                  <a:pt x="46" y="15"/>
                </a:cubicBezTo>
                <a:cubicBezTo>
                  <a:pt x="46" y="16"/>
                  <a:pt x="44" y="17"/>
                  <a:pt x="43" y="17"/>
                </a:cubicBezTo>
                <a:cubicBezTo>
                  <a:pt x="25" y="7"/>
                  <a:pt x="25" y="7"/>
                  <a:pt x="25" y="7"/>
                </a:cubicBezTo>
                <a:cubicBezTo>
                  <a:pt x="16" y="24"/>
                  <a:pt x="16" y="24"/>
                  <a:pt x="16" y="24"/>
                </a:cubicBezTo>
                <a:cubicBezTo>
                  <a:pt x="16" y="25"/>
                  <a:pt x="16" y="26"/>
                  <a:pt x="18" y="26"/>
                </a:cubicBezTo>
                <a:cubicBezTo>
                  <a:pt x="20" y="26"/>
                  <a:pt x="21" y="26"/>
                  <a:pt x="23" y="25"/>
                </a:cubicBezTo>
                <a:cubicBezTo>
                  <a:pt x="27" y="25"/>
                  <a:pt x="30" y="28"/>
                  <a:pt x="31" y="31"/>
                </a:cubicBezTo>
                <a:cubicBezTo>
                  <a:pt x="32" y="34"/>
                  <a:pt x="30" y="38"/>
                  <a:pt x="30" y="38"/>
                </a:cubicBezTo>
                <a:cubicBezTo>
                  <a:pt x="30" y="38"/>
                  <a:pt x="28" y="41"/>
                  <a:pt x="24" y="42"/>
                </a:cubicBezTo>
                <a:cubicBezTo>
                  <a:pt x="21" y="43"/>
                  <a:pt x="17" y="41"/>
                  <a:pt x="16" y="38"/>
                </a:cubicBezTo>
                <a:cubicBezTo>
                  <a:pt x="15" y="37"/>
                  <a:pt x="15" y="35"/>
                  <a:pt x="14" y="33"/>
                </a:cubicBezTo>
                <a:cubicBezTo>
                  <a:pt x="13" y="32"/>
                  <a:pt x="12" y="32"/>
                  <a:pt x="11" y="33"/>
                </a:cubicBezTo>
                <a:cubicBezTo>
                  <a:pt x="0" y="51"/>
                  <a:pt x="0" y="51"/>
                  <a:pt x="0" y="51"/>
                </a:cubicBezTo>
                <a:cubicBezTo>
                  <a:pt x="19" y="61"/>
                  <a:pt x="19" y="61"/>
                  <a:pt x="19" y="61"/>
                </a:cubicBezTo>
                <a:cubicBezTo>
                  <a:pt x="20" y="61"/>
                  <a:pt x="21" y="61"/>
                  <a:pt x="21" y="59"/>
                </a:cubicBezTo>
                <a:cubicBezTo>
                  <a:pt x="21" y="58"/>
                  <a:pt x="21" y="56"/>
                  <a:pt x="20" y="54"/>
                </a:cubicBezTo>
                <a:cubicBezTo>
                  <a:pt x="20" y="51"/>
                  <a:pt x="23" y="48"/>
                  <a:pt x="26" y="47"/>
                </a:cubicBezTo>
                <a:cubicBezTo>
                  <a:pt x="29" y="46"/>
                  <a:pt x="32" y="48"/>
                  <a:pt x="32" y="48"/>
                </a:cubicBezTo>
                <a:cubicBezTo>
                  <a:pt x="32" y="48"/>
                  <a:pt x="36" y="50"/>
                  <a:pt x="37" y="53"/>
                </a:cubicBezTo>
                <a:cubicBezTo>
                  <a:pt x="37" y="56"/>
                  <a:pt x="36" y="60"/>
                  <a:pt x="33" y="61"/>
                </a:cubicBezTo>
                <a:cubicBezTo>
                  <a:pt x="31" y="62"/>
                  <a:pt x="29" y="62"/>
                  <a:pt x="28" y="64"/>
                </a:cubicBezTo>
                <a:cubicBezTo>
                  <a:pt x="27" y="64"/>
                  <a:pt x="27" y="65"/>
                  <a:pt x="27" y="66"/>
                </a:cubicBezTo>
                <a:cubicBezTo>
                  <a:pt x="43" y="75"/>
                  <a:pt x="43" y="75"/>
                  <a:pt x="43" y="75"/>
                </a:cubicBezTo>
                <a:cubicBezTo>
                  <a:pt x="54" y="56"/>
                  <a:pt x="54" y="56"/>
                  <a:pt x="54" y="56"/>
                </a:cubicBezTo>
                <a:cubicBezTo>
                  <a:pt x="55" y="55"/>
                  <a:pt x="58" y="55"/>
                  <a:pt x="59" y="57"/>
                </a:cubicBezTo>
                <a:cubicBezTo>
                  <a:pt x="60" y="58"/>
                  <a:pt x="61" y="60"/>
                  <a:pt x="62" y="62"/>
                </a:cubicBezTo>
                <a:cubicBezTo>
                  <a:pt x="68" y="74"/>
                  <a:pt x="80" y="55"/>
                  <a:pt x="67" y="54"/>
                </a:cubicBezTo>
                <a:cubicBezTo>
                  <a:pt x="65" y="54"/>
                  <a:pt x="63" y="55"/>
                  <a:pt x="61" y="54"/>
                </a:cubicBezTo>
                <a:cubicBezTo>
                  <a:pt x="59" y="54"/>
                  <a:pt x="57" y="51"/>
                  <a:pt x="57" y="49"/>
                </a:cubicBezTo>
                <a:cubicBezTo>
                  <a:pt x="68" y="31"/>
                  <a:pt x="68" y="31"/>
                  <a:pt x="68" y="31"/>
                </a:cubicBezTo>
                <a:lnTo>
                  <a:pt x="53" y="2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65" name="Group 164"/>
          <p:cNvGrpSpPr/>
          <p:nvPr userDrawn="1"/>
        </p:nvGrpSpPr>
        <p:grpSpPr>
          <a:xfrm>
            <a:off x="2581275" y="3162300"/>
            <a:ext cx="539750" cy="214313"/>
            <a:chOff x="2581275" y="4216400"/>
            <a:chExt cx="539750" cy="285750"/>
          </a:xfrm>
        </p:grpSpPr>
        <p:sp>
          <p:nvSpPr>
            <p:cNvPr id="166" name="Freeform 139"/>
            <p:cNvSpPr>
              <a:spLocks/>
            </p:cNvSpPr>
            <p:nvPr userDrawn="1"/>
          </p:nvSpPr>
          <p:spPr bwMode="auto">
            <a:xfrm>
              <a:off x="2581275" y="4216400"/>
              <a:ext cx="539750" cy="266700"/>
            </a:xfrm>
            <a:custGeom>
              <a:avLst/>
              <a:gdLst>
                <a:gd name="T0" fmla="*/ 140 w 140"/>
                <a:gd name="T1" fmla="*/ 67 h 69"/>
                <a:gd name="T2" fmla="*/ 137 w 140"/>
                <a:gd name="T3" fmla="*/ 50 h 69"/>
                <a:gd name="T4" fmla="*/ 136 w 140"/>
                <a:gd name="T5" fmla="*/ 47 h 69"/>
                <a:gd name="T6" fmla="*/ 135 w 140"/>
                <a:gd name="T7" fmla="*/ 44 h 69"/>
                <a:gd name="T8" fmla="*/ 126 w 140"/>
                <a:gd name="T9" fmla="*/ 28 h 69"/>
                <a:gd name="T10" fmla="*/ 124 w 140"/>
                <a:gd name="T11" fmla="*/ 26 h 69"/>
                <a:gd name="T12" fmla="*/ 122 w 140"/>
                <a:gd name="T13" fmla="*/ 24 h 69"/>
                <a:gd name="T14" fmla="*/ 108 w 140"/>
                <a:gd name="T15" fmla="*/ 11 h 69"/>
                <a:gd name="T16" fmla="*/ 103 w 140"/>
                <a:gd name="T17" fmla="*/ 8 h 69"/>
                <a:gd name="T18" fmla="*/ 85 w 140"/>
                <a:gd name="T19" fmla="*/ 2 h 69"/>
                <a:gd name="T20" fmla="*/ 82 w 140"/>
                <a:gd name="T21" fmla="*/ 2 h 69"/>
                <a:gd name="T22" fmla="*/ 79 w 140"/>
                <a:gd name="T23" fmla="*/ 1 h 69"/>
                <a:gd name="T24" fmla="*/ 61 w 140"/>
                <a:gd name="T25" fmla="*/ 1 h 69"/>
                <a:gd name="T26" fmla="*/ 58 w 140"/>
                <a:gd name="T27" fmla="*/ 2 h 69"/>
                <a:gd name="T28" fmla="*/ 55 w 140"/>
                <a:gd name="T29" fmla="*/ 2 h 69"/>
                <a:gd name="T30" fmla="*/ 37 w 140"/>
                <a:gd name="T31" fmla="*/ 9 h 69"/>
                <a:gd name="T32" fmla="*/ 35 w 140"/>
                <a:gd name="T33" fmla="*/ 10 h 69"/>
                <a:gd name="T34" fmla="*/ 32 w 140"/>
                <a:gd name="T35" fmla="*/ 12 h 69"/>
                <a:gd name="T36" fmla="*/ 18 w 140"/>
                <a:gd name="T37" fmla="*/ 24 h 69"/>
                <a:gd name="T38" fmla="*/ 14 w 140"/>
                <a:gd name="T39" fmla="*/ 28 h 69"/>
                <a:gd name="T40" fmla="*/ 5 w 140"/>
                <a:gd name="T41" fmla="*/ 44 h 69"/>
                <a:gd name="T42" fmla="*/ 4 w 140"/>
                <a:gd name="T43" fmla="*/ 47 h 69"/>
                <a:gd name="T44" fmla="*/ 3 w 140"/>
                <a:gd name="T45" fmla="*/ 50 h 69"/>
                <a:gd name="T46" fmla="*/ 6 w 140"/>
                <a:gd name="T47" fmla="*/ 69 h 69"/>
                <a:gd name="T48" fmla="*/ 19 w 140"/>
                <a:gd name="T49" fmla="*/ 56 h 69"/>
                <a:gd name="T50" fmla="*/ 11 w 140"/>
                <a:gd name="T51" fmla="*/ 46 h 69"/>
                <a:gd name="T52" fmla="*/ 27 w 140"/>
                <a:gd name="T53" fmla="*/ 39 h 69"/>
                <a:gd name="T54" fmla="*/ 23 w 140"/>
                <a:gd name="T55" fmla="*/ 28 h 69"/>
                <a:gd name="T56" fmla="*/ 41 w 140"/>
                <a:gd name="T57" fmla="*/ 26 h 69"/>
                <a:gd name="T58" fmla="*/ 40 w 140"/>
                <a:gd name="T59" fmla="*/ 14 h 69"/>
                <a:gd name="T60" fmla="*/ 58 w 140"/>
                <a:gd name="T61" fmla="*/ 19 h 69"/>
                <a:gd name="T62" fmla="*/ 62 w 140"/>
                <a:gd name="T63" fmla="*/ 7 h 69"/>
                <a:gd name="T64" fmla="*/ 76 w 140"/>
                <a:gd name="T65" fmla="*/ 17 h 69"/>
                <a:gd name="T66" fmla="*/ 84 w 140"/>
                <a:gd name="T67" fmla="*/ 8 h 69"/>
                <a:gd name="T68" fmla="*/ 94 w 140"/>
                <a:gd name="T69" fmla="*/ 23 h 69"/>
                <a:gd name="T70" fmla="*/ 105 w 140"/>
                <a:gd name="T71" fmla="*/ 17 h 69"/>
                <a:gd name="T72" fmla="*/ 109 w 140"/>
                <a:gd name="T73" fmla="*/ 34 h 69"/>
                <a:gd name="T74" fmla="*/ 121 w 140"/>
                <a:gd name="T75" fmla="*/ 32 h 69"/>
                <a:gd name="T76" fmla="*/ 119 w 140"/>
                <a:gd name="T77" fmla="*/ 50 h 69"/>
                <a:gd name="T78" fmla="*/ 131 w 140"/>
                <a:gd name="T79" fmla="*/ 52 h 69"/>
                <a:gd name="T80" fmla="*/ 140 w 140"/>
                <a:gd name="T8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69">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7" y="9"/>
                  </a:cubicBezTo>
                  <a:cubicBezTo>
                    <a:pt x="37" y="9"/>
                    <a:pt x="37" y="9"/>
                    <a:pt x="37"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2" y="19"/>
                    <a:pt x="18" y="24"/>
                  </a:cubicBezTo>
                  <a:cubicBezTo>
                    <a:pt x="18" y="24"/>
                    <a:pt x="18" y="24"/>
                    <a:pt x="18" y="24"/>
                  </a:cubicBezTo>
                  <a:cubicBezTo>
                    <a:pt x="16" y="26"/>
                    <a:pt x="16" y="26"/>
                    <a:pt x="16" y="26"/>
                  </a:cubicBezTo>
                  <a:cubicBezTo>
                    <a:pt x="14" y="28"/>
                    <a:pt x="14" y="28"/>
                    <a:pt x="14" y="28"/>
                  </a:cubicBezTo>
                  <a:cubicBezTo>
                    <a:pt x="14" y="28"/>
                    <a:pt x="14" y="28"/>
                    <a:pt x="14" y="28"/>
                  </a:cubicBezTo>
                  <a:cubicBezTo>
                    <a:pt x="11" y="33"/>
                    <a:pt x="8" y="39"/>
                    <a:pt x="5" y="44"/>
                  </a:cubicBezTo>
                  <a:cubicBezTo>
                    <a:pt x="5" y="44"/>
                    <a:pt x="5" y="44"/>
                    <a:pt x="5" y="44"/>
                  </a:cubicBezTo>
                  <a:cubicBezTo>
                    <a:pt x="4" y="47"/>
                    <a:pt x="4" y="47"/>
                    <a:pt x="4" y="47"/>
                  </a:cubicBezTo>
                  <a:cubicBezTo>
                    <a:pt x="3" y="50"/>
                    <a:pt x="3" y="50"/>
                    <a:pt x="3" y="50"/>
                  </a:cubicBezTo>
                  <a:cubicBezTo>
                    <a:pt x="3" y="50"/>
                    <a:pt x="3" y="50"/>
                    <a:pt x="3" y="50"/>
                  </a:cubicBezTo>
                  <a:cubicBezTo>
                    <a:pt x="1" y="56"/>
                    <a:pt x="0" y="63"/>
                    <a:pt x="0" y="69"/>
                  </a:cubicBezTo>
                  <a:cubicBezTo>
                    <a:pt x="6" y="69"/>
                    <a:pt x="6" y="69"/>
                    <a:pt x="6" y="69"/>
                  </a:cubicBezTo>
                  <a:cubicBezTo>
                    <a:pt x="6"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6" y="23"/>
                    <a:pt x="31" y="20"/>
                    <a:pt x="35" y="17"/>
                  </a:cubicBezTo>
                  <a:cubicBezTo>
                    <a:pt x="41" y="26"/>
                    <a:pt x="41" y="26"/>
                    <a:pt x="41" y="26"/>
                  </a:cubicBezTo>
                  <a:cubicBezTo>
                    <a:pt x="46" y="23"/>
                    <a:pt x="46" y="23"/>
                    <a:pt x="46" y="23"/>
                  </a:cubicBezTo>
                  <a:cubicBezTo>
                    <a:pt x="40" y="14"/>
                    <a:pt x="40" y="14"/>
                    <a:pt x="40" y="14"/>
                  </a:cubicBezTo>
                  <a:cubicBezTo>
                    <a:pt x="45" y="11"/>
                    <a:pt x="50" y="9"/>
                    <a:pt x="56" y="8"/>
                  </a:cubicBezTo>
                  <a:cubicBezTo>
                    <a:pt x="58" y="19"/>
                    <a:pt x="58" y="19"/>
                    <a:pt x="58" y="19"/>
                  </a:cubicBezTo>
                  <a:cubicBezTo>
                    <a:pt x="64" y="17"/>
                    <a:pt x="64" y="17"/>
                    <a:pt x="64" y="17"/>
                  </a:cubicBezTo>
                  <a:cubicBezTo>
                    <a:pt x="62" y="7"/>
                    <a:pt x="62" y="7"/>
                    <a:pt x="62" y="7"/>
                  </a:cubicBezTo>
                  <a:cubicBezTo>
                    <a:pt x="67" y="6"/>
                    <a:pt x="73" y="6"/>
                    <a:pt x="78" y="7"/>
                  </a:cubicBezTo>
                  <a:cubicBezTo>
                    <a:pt x="76" y="17"/>
                    <a:pt x="76" y="17"/>
                    <a:pt x="76" y="17"/>
                  </a:cubicBezTo>
                  <a:cubicBezTo>
                    <a:pt x="82" y="18"/>
                    <a:pt x="82" y="18"/>
                    <a:pt x="82" y="18"/>
                  </a:cubicBezTo>
                  <a:cubicBezTo>
                    <a:pt x="84" y="8"/>
                    <a:pt x="84" y="8"/>
                    <a:pt x="84" y="8"/>
                  </a:cubicBezTo>
                  <a:cubicBezTo>
                    <a:pt x="90" y="9"/>
                    <a:pt x="95" y="11"/>
                    <a:pt x="100" y="14"/>
                  </a:cubicBezTo>
                  <a:cubicBezTo>
                    <a:pt x="94" y="23"/>
                    <a:pt x="94" y="23"/>
                    <a:pt x="94" y="23"/>
                  </a:cubicBezTo>
                  <a:cubicBezTo>
                    <a:pt x="99" y="26"/>
                    <a:pt x="99" y="26"/>
                    <a:pt x="99" y="26"/>
                  </a:cubicBezTo>
                  <a:cubicBezTo>
                    <a:pt x="105" y="17"/>
                    <a:pt x="105" y="17"/>
                    <a:pt x="105" y="17"/>
                  </a:cubicBezTo>
                  <a:cubicBezTo>
                    <a:pt x="109" y="20"/>
                    <a:pt x="114" y="23"/>
                    <a:pt x="117" y="27"/>
                  </a:cubicBezTo>
                  <a:cubicBezTo>
                    <a:pt x="109" y="34"/>
                    <a:pt x="109" y="34"/>
                    <a:pt x="109" y="34"/>
                  </a:cubicBezTo>
                  <a:cubicBezTo>
                    <a:pt x="113" y="39"/>
                    <a:pt x="113" y="39"/>
                    <a:pt x="113" y="39"/>
                  </a:cubicBezTo>
                  <a:cubicBezTo>
                    <a:pt x="121" y="32"/>
                    <a:pt x="121" y="32"/>
                    <a:pt x="121" y="32"/>
                  </a:cubicBezTo>
                  <a:cubicBezTo>
                    <a:pt x="125" y="36"/>
                    <a:pt x="127" y="41"/>
                    <a:pt x="129" y="46"/>
                  </a:cubicBezTo>
                  <a:cubicBezTo>
                    <a:pt x="119" y="50"/>
                    <a:pt x="119" y="50"/>
                    <a:pt x="119" y="50"/>
                  </a:cubicBezTo>
                  <a:cubicBezTo>
                    <a:pt x="121" y="55"/>
                    <a:pt x="121" y="55"/>
                    <a:pt x="121" y="55"/>
                  </a:cubicBezTo>
                  <a:cubicBezTo>
                    <a:pt x="131" y="52"/>
                    <a:pt x="131" y="52"/>
                    <a:pt x="131" y="52"/>
                  </a:cubicBezTo>
                  <a:cubicBezTo>
                    <a:pt x="133" y="57"/>
                    <a:pt x="134" y="63"/>
                    <a:pt x="134" y="69"/>
                  </a:cubicBezTo>
                  <a:cubicBezTo>
                    <a:pt x="140" y="69"/>
                    <a:pt x="140" y="69"/>
                    <a:pt x="140" y="69"/>
                  </a:cubicBezTo>
                  <a:lnTo>
                    <a:pt x="140" y="6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67" name="Freeform 140"/>
            <p:cNvSpPr>
              <a:spLocks/>
            </p:cNvSpPr>
            <p:nvPr userDrawn="1"/>
          </p:nvSpPr>
          <p:spPr bwMode="auto">
            <a:xfrm>
              <a:off x="2619375" y="4448175"/>
              <a:ext cx="34925" cy="41275"/>
            </a:xfrm>
            <a:custGeom>
              <a:avLst/>
              <a:gdLst>
                <a:gd name="T0" fmla="*/ 7 w 22"/>
                <a:gd name="T1" fmla="*/ 17 h 26"/>
                <a:gd name="T2" fmla="*/ 17 w 22"/>
                <a:gd name="T3" fmla="*/ 17 h 26"/>
                <a:gd name="T4" fmla="*/ 17 w 22"/>
                <a:gd name="T5" fmla="*/ 9 h 26"/>
                <a:gd name="T6" fmla="*/ 7 w 22"/>
                <a:gd name="T7" fmla="*/ 9 h 26"/>
                <a:gd name="T8" fmla="*/ 7 w 22"/>
                <a:gd name="T9" fmla="*/ 7 h 26"/>
                <a:gd name="T10" fmla="*/ 22 w 22"/>
                <a:gd name="T11" fmla="*/ 7 h 26"/>
                <a:gd name="T12" fmla="*/ 22 w 22"/>
                <a:gd name="T13" fmla="*/ 0 h 26"/>
                <a:gd name="T14" fmla="*/ 0 w 22"/>
                <a:gd name="T15" fmla="*/ 0 h 26"/>
                <a:gd name="T16" fmla="*/ 0 w 22"/>
                <a:gd name="T17" fmla="*/ 26 h 26"/>
                <a:gd name="T18" fmla="*/ 22 w 22"/>
                <a:gd name="T19" fmla="*/ 26 h 26"/>
                <a:gd name="T20" fmla="*/ 22 w 22"/>
                <a:gd name="T21" fmla="*/ 22 h 26"/>
                <a:gd name="T22" fmla="*/ 7 w 22"/>
                <a:gd name="T23" fmla="*/ 22 h 26"/>
                <a:gd name="T24" fmla="*/ 7 w 22"/>
                <a:gd name="T25"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6">
                  <a:moveTo>
                    <a:pt x="7" y="17"/>
                  </a:moveTo>
                  <a:lnTo>
                    <a:pt x="17" y="17"/>
                  </a:lnTo>
                  <a:lnTo>
                    <a:pt x="17" y="9"/>
                  </a:lnTo>
                  <a:lnTo>
                    <a:pt x="7" y="9"/>
                  </a:lnTo>
                  <a:lnTo>
                    <a:pt x="7" y="7"/>
                  </a:lnTo>
                  <a:lnTo>
                    <a:pt x="22" y="7"/>
                  </a:lnTo>
                  <a:lnTo>
                    <a:pt x="22" y="0"/>
                  </a:lnTo>
                  <a:lnTo>
                    <a:pt x="0" y="0"/>
                  </a:lnTo>
                  <a:lnTo>
                    <a:pt x="0" y="26"/>
                  </a:lnTo>
                  <a:lnTo>
                    <a:pt x="22" y="26"/>
                  </a:lnTo>
                  <a:lnTo>
                    <a:pt x="22" y="22"/>
                  </a:lnTo>
                  <a:lnTo>
                    <a:pt x="7" y="22"/>
                  </a:lnTo>
                  <a:lnTo>
                    <a:pt x="7" y="1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68" name="Freeform 141"/>
            <p:cNvSpPr>
              <a:spLocks/>
            </p:cNvSpPr>
            <p:nvPr userDrawn="1"/>
          </p:nvSpPr>
          <p:spPr bwMode="auto">
            <a:xfrm>
              <a:off x="2638425" y="4362450"/>
              <a:ext cx="261938" cy="139700"/>
            </a:xfrm>
            <a:custGeom>
              <a:avLst/>
              <a:gdLst>
                <a:gd name="T0" fmla="*/ 58 w 68"/>
                <a:gd name="T1" fmla="*/ 20 h 36"/>
                <a:gd name="T2" fmla="*/ 49 w 68"/>
                <a:gd name="T3" fmla="*/ 21 h 36"/>
                <a:gd name="T4" fmla="*/ 0 w 68"/>
                <a:gd name="T5" fmla="*/ 0 h 36"/>
                <a:gd name="T6" fmla="*/ 47 w 68"/>
                <a:gd name="T7" fmla="*/ 26 h 36"/>
                <a:gd name="T8" fmla="*/ 51 w 68"/>
                <a:gd name="T9" fmla="*/ 33 h 36"/>
                <a:gd name="T10" fmla="*/ 59 w 68"/>
                <a:gd name="T11" fmla="*/ 32 h 36"/>
                <a:gd name="T12" fmla="*/ 65 w 68"/>
                <a:gd name="T13" fmla="*/ 36 h 36"/>
                <a:gd name="T14" fmla="*/ 68 w 68"/>
                <a:gd name="T15" fmla="*/ 29 h 36"/>
                <a:gd name="T16" fmla="*/ 62 w 68"/>
                <a:gd name="T17" fmla="*/ 27 h 36"/>
                <a:gd name="T18" fmla="*/ 58 w 68"/>
                <a:gd name="T1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
                  <a:moveTo>
                    <a:pt x="58" y="20"/>
                  </a:moveTo>
                  <a:cubicBezTo>
                    <a:pt x="55" y="18"/>
                    <a:pt x="52" y="19"/>
                    <a:pt x="49" y="21"/>
                  </a:cubicBezTo>
                  <a:cubicBezTo>
                    <a:pt x="0" y="0"/>
                    <a:pt x="0" y="0"/>
                    <a:pt x="0" y="0"/>
                  </a:cubicBezTo>
                  <a:cubicBezTo>
                    <a:pt x="47" y="26"/>
                    <a:pt x="47" y="26"/>
                    <a:pt x="47" y="26"/>
                  </a:cubicBezTo>
                  <a:cubicBezTo>
                    <a:pt x="47" y="29"/>
                    <a:pt x="49" y="31"/>
                    <a:pt x="51" y="33"/>
                  </a:cubicBezTo>
                  <a:cubicBezTo>
                    <a:pt x="54" y="34"/>
                    <a:pt x="56" y="34"/>
                    <a:pt x="59" y="32"/>
                  </a:cubicBezTo>
                  <a:cubicBezTo>
                    <a:pt x="65" y="36"/>
                    <a:pt x="65" y="36"/>
                    <a:pt x="65" y="36"/>
                  </a:cubicBezTo>
                  <a:cubicBezTo>
                    <a:pt x="68" y="29"/>
                    <a:pt x="68" y="29"/>
                    <a:pt x="68" y="29"/>
                  </a:cubicBezTo>
                  <a:cubicBezTo>
                    <a:pt x="62" y="27"/>
                    <a:pt x="62" y="27"/>
                    <a:pt x="62" y="27"/>
                  </a:cubicBezTo>
                  <a:cubicBezTo>
                    <a:pt x="62" y="24"/>
                    <a:pt x="60" y="21"/>
                    <a:pt x="58" y="2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69" name="Freeform 142"/>
            <p:cNvSpPr>
              <a:spLocks/>
            </p:cNvSpPr>
            <p:nvPr userDrawn="1"/>
          </p:nvSpPr>
          <p:spPr bwMode="auto">
            <a:xfrm>
              <a:off x="3055938" y="4448175"/>
              <a:ext cx="34925" cy="41275"/>
            </a:xfrm>
            <a:custGeom>
              <a:avLst/>
              <a:gdLst>
                <a:gd name="T0" fmla="*/ 0 w 22"/>
                <a:gd name="T1" fmla="*/ 26 h 26"/>
                <a:gd name="T2" fmla="*/ 7 w 22"/>
                <a:gd name="T3" fmla="*/ 26 h 26"/>
                <a:gd name="T4" fmla="*/ 7 w 22"/>
                <a:gd name="T5" fmla="*/ 17 h 26"/>
                <a:gd name="T6" fmla="*/ 17 w 22"/>
                <a:gd name="T7" fmla="*/ 17 h 26"/>
                <a:gd name="T8" fmla="*/ 17 w 22"/>
                <a:gd name="T9" fmla="*/ 9 h 26"/>
                <a:gd name="T10" fmla="*/ 7 w 22"/>
                <a:gd name="T11" fmla="*/ 9 h 26"/>
                <a:gd name="T12" fmla="*/ 7 w 22"/>
                <a:gd name="T13" fmla="*/ 7 h 26"/>
                <a:gd name="T14" fmla="*/ 22 w 22"/>
                <a:gd name="T15" fmla="*/ 7 h 26"/>
                <a:gd name="T16" fmla="*/ 22 w 22"/>
                <a:gd name="T17" fmla="*/ 0 h 26"/>
                <a:gd name="T18" fmla="*/ 0 w 22"/>
                <a:gd name="T19" fmla="*/ 0 h 26"/>
                <a:gd name="T20" fmla="*/ 0 w 22"/>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70" name="Group 169"/>
          <p:cNvGrpSpPr/>
          <p:nvPr userDrawn="1"/>
        </p:nvGrpSpPr>
        <p:grpSpPr>
          <a:xfrm>
            <a:off x="3322638" y="3162300"/>
            <a:ext cx="539750" cy="214313"/>
            <a:chOff x="3322638" y="4216400"/>
            <a:chExt cx="539750" cy="285750"/>
          </a:xfrm>
        </p:grpSpPr>
        <p:sp>
          <p:nvSpPr>
            <p:cNvPr id="171" name="Freeform 143"/>
            <p:cNvSpPr>
              <a:spLocks/>
            </p:cNvSpPr>
            <p:nvPr userDrawn="1"/>
          </p:nvSpPr>
          <p:spPr bwMode="auto">
            <a:xfrm>
              <a:off x="3322638" y="4216400"/>
              <a:ext cx="539750" cy="266700"/>
            </a:xfrm>
            <a:custGeom>
              <a:avLst/>
              <a:gdLst>
                <a:gd name="T0" fmla="*/ 140 w 140"/>
                <a:gd name="T1" fmla="*/ 67 h 69"/>
                <a:gd name="T2" fmla="*/ 137 w 140"/>
                <a:gd name="T3" fmla="*/ 50 h 69"/>
                <a:gd name="T4" fmla="*/ 136 w 140"/>
                <a:gd name="T5" fmla="*/ 47 h 69"/>
                <a:gd name="T6" fmla="*/ 135 w 140"/>
                <a:gd name="T7" fmla="*/ 44 h 69"/>
                <a:gd name="T8" fmla="*/ 126 w 140"/>
                <a:gd name="T9" fmla="*/ 28 h 69"/>
                <a:gd name="T10" fmla="*/ 124 w 140"/>
                <a:gd name="T11" fmla="*/ 26 h 69"/>
                <a:gd name="T12" fmla="*/ 122 w 140"/>
                <a:gd name="T13" fmla="*/ 24 h 69"/>
                <a:gd name="T14" fmla="*/ 108 w 140"/>
                <a:gd name="T15" fmla="*/ 11 h 69"/>
                <a:gd name="T16" fmla="*/ 103 w 140"/>
                <a:gd name="T17" fmla="*/ 8 h 69"/>
                <a:gd name="T18" fmla="*/ 85 w 140"/>
                <a:gd name="T19" fmla="*/ 2 h 69"/>
                <a:gd name="T20" fmla="*/ 82 w 140"/>
                <a:gd name="T21" fmla="*/ 2 h 69"/>
                <a:gd name="T22" fmla="*/ 79 w 140"/>
                <a:gd name="T23" fmla="*/ 1 h 69"/>
                <a:gd name="T24" fmla="*/ 61 w 140"/>
                <a:gd name="T25" fmla="*/ 1 h 69"/>
                <a:gd name="T26" fmla="*/ 58 w 140"/>
                <a:gd name="T27" fmla="*/ 2 h 69"/>
                <a:gd name="T28" fmla="*/ 55 w 140"/>
                <a:gd name="T29" fmla="*/ 2 h 69"/>
                <a:gd name="T30" fmla="*/ 38 w 140"/>
                <a:gd name="T31" fmla="*/ 9 h 69"/>
                <a:gd name="T32" fmla="*/ 35 w 140"/>
                <a:gd name="T33" fmla="*/ 10 h 69"/>
                <a:gd name="T34" fmla="*/ 32 w 140"/>
                <a:gd name="T35" fmla="*/ 12 h 69"/>
                <a:gd name="T36" fmla="*/ 18 w 140"/>
                <a:gd name="T37" fmla="*/ 24 h 69"/>
                <a:gd name="T38" fmla="*/ 15 w 140"/>
                <a:gd name="T39" fmla="*/ 28 h 69"/>
                <a:gd name="T40" fmla="*/ 6 w 140"/>
                <a:gd name="T41" fmla="*/ 44 h 69"/>
                <a:gd name="T42" fmla="*/ 4 w 140"/>
                <a:gd name="T43" fmla="*/ 47 h 69"/>
                <a:gd name="T44" fmla="*/ 4 w 140"/>
                <a:gd name="T45" fmla="*/ 50 h 69"/>
                <a:gd name="T46" fmla="*/ 6 w 140"/>
                <a:gd name="T47" fmla="*/ 69 h 69"/>
                <a:gd name="T48" fmla="*/ 19 w 140"/>
                <a:gd name="T49" fmla="*/ 56 h 69"/>
                <a:gd name="T50" fmla="*/ 11 w 140"/>
                <a:gd name="T51" fmla="*/ 46 h 69"/>
                <a:gd name="T52" fmla="*/ 27 w 140"/>
                <a:gd name="T53" fmla="*/ 39 h 69"/>
                <a:gd name="T54" fmla="*/ 23 w 140"/>
                <a:gd name="T55" fmla="*/ 28 h 69"/>
                <a:gd name="T56" fmla="*/ 41 w 140"/>
                <a:gd name="T57" fmla="*/ 26 h 69"/>
                <a:gd name="T58" fmla="*/ 41 w 140"/>
                <a:gd name="T59" fmla="*/ 14 h 69"/>
                <a:gd name="T60" fmla="*/ 58 w 140"/>
                <a:gd name="T61" fmla="*/ 19 h 69"/>
                <a:gd name="T62" fmla="*/ 62 w 140"/>
                <a:gd name="T63" fmla="*/ 7 h 69"/>
                <a:gd name="T64" fmla="*/ 77 w 140"/>
                <a:gd name="T65" fmla="*/ 17 h 69"/>
                <a:gd name="T66" fmla="*/ 84 w 140"/>
                <a:gd name="T67" fmla="*/ 8 h 69"/>
                <a:gd name="T68" fmla="*/ 95 w 140"/>
                <a:gd name="T69" fmla="*/ 23 h 69"/>
                <a:gd name="T70" fmla="*/ 105 w 140"/>
                <a:gd name="T71" fmla="*/ 17 h 69"/>
                <a:gd name="T72" fmla="*/ 109 w 140"/>
                <a:gd name="T73" fmla="*/ 34 h 69"/>
                <a:gd name="T74" fmla="*/ 121 w 140"/>
                <a:gd name="T75" fmla="*/ 32 h 69"/>
                <a:gd name="T76" fmla="*/ 119 w 140"/>
                <a:gd name="T77" fmla="*/ 50 h 69"/>
                <a:gd name="T78" fmla="*/ 132 w 140"/>
                <a:gd name="T79" fmla="*/ 52 h 69"/>
                <a:gd name="T80" fmla="*/ 140 w 140"/>
                <a:gd name="T8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69">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8" y="9"/>
                  </a:cubicBezTo>
                  <a:cubicBezTo>
                    <a:pt x="38" y="9"/>
                    <a:pt x="38" y="9"/>
                    <a:pt x="38"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3" y="19"/>
                    <a:pt x="18" y="24"/>
                  </a:cubicBezTo>
                  <a:cubicBezTo>
                    <a:pt x="18" y="24"/>
                    <a:pt x="18" y="24"/>
                    <a:pt x="18" y="24"/>
                  </a:cubicBezTo>
                  <a:cubicBezTo>
                    <a:pt x="16" y="26"/>
                    <a:pt x="16" y="26"/>
                    <a:pt x="16" y="26"/>
                  </a:cubicBezTo>
                  <a:cubicBezTo>
                    <a:pt x="15" y="28"/>
                    <a:pt x="15" y="28"/>
                    <a:pt x="15" y="28"/>
                  </a:cubicBezTo>
                  <a:cubicBezTo>
                    <a:pt x="15" y="28"/>
                    <a:pt x="15" y="28"/>
                    <a:pt x="15" y="28"/>
                  </a:cubicBezTo>
                  <a:cubicBezTo>
                    <a:pt x="11" y="33"/>
                    <a:pt x="8" y="39"/>
                    <a:pt x="6" y="44"/>
                  </a:cubicBezTo>
                  <a:cubicBezTo>
                    <a:pt x="5" y="44"/>
                    <a:pt x="5" y="44"/>
                    <a:pt x="5" y="44"/>
                  </a:cubicBezTo>
                  <a:cubicBezTo>
                    <a:pt x="4" y="47"/>
                    <a:pt x="4" y="47"/>
                    <a:pt x="4" y="47"/>
                  </a:cubicBezTo>
                  <a:cubicBezTo>
                    <a:pt x="3" y="50"/>
                    <a:pt x="3" y="50"/>
                    <a:pt x="3" y="50"/>
                  </a:cubicBezTo>
                  <a:cubicBezTo>
                    <a:pt x="4" y="50"/>
                    <a:pt x="4" y="50"/>
                    <a:pt x="4" y="50"/>
                  </a:cubicBezTo>
                  <a:cubicBezTo>
                    <a:pt x="2" y="56"/>
                    <a:pt x="1" y="63"/>
                    <a:pt x="0" y="69"/>
                  </a:cubicBezTo>
                  <a:cubicBezTo>
                    <a:pt x="6" y="69"/>
                    <a:pt x="6" y="69"/>
                    <a:pt x="6" y="69"/>
                  </a:cubicBezTo>
                  <a:cubicBezTo>
                    <a:pt x="7"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7" y="23"/>
                    <a:pt x="31" y="20"/>
                    <a:pt x="35" y="17"/>
                  </a:cubicBezTo>
                  <a:cubicBezTo>
                    <a:pt x="41" y="26"/>
                    <a:pt x="41" y="26"/>
                    <a:pt x="41" y="26"/>
                  </a:cubicBezTo>
                  <a:cubicBezTo>
                    <a:pt x="46" y="23"/>
                    <a:pt x="46" y="23"/>
                    <a:pt x="46" y="23"/>
                  </a:cubicBezTo>
                  <a:cubicBezTo>
                    <a:pt x="41" y="14"/>
                    <a:pt x="41" y="14"/>
                    <a:pt x="41" y="14"/>
                  </a:cubicBezTo>
                  <a:cubicBezTo>
                    <a:pt x="45" y="11"/>
                    <a:pt x="51" y="9"/>
                    <a:pt x="56" y="8"/>
                  </a:cubicBezTo>
                  <a:cubicBezTo>
                    <a:pt x="58" y="19"/>
                    <a:pt x="58" y="19"/>
                    <a:pt x="58" y="19"/>
                  </a:cubicBezTo>
                  <a:cubicBezTo>
                    <a:pt x="64" y="17"/>
                    <a:pt x="64" y="17"/>
                    <a:pt x="64" y="17"/>
                  </a:cubicBezTo>
                  <a:cubicBezTo>
                    <a:pt x="62" y="7"/>
                    <a:pt x="62" y="7"/>
                    <a:pt x="62" y="7"/>
                  </a:cubicBezTo>
                  <a:cubicBezTo>
                    <a:pt x="67" y="6"/>
                    <a:pt x="73" y="6"/>
                    <a:pt x="78" y="7"/>
                  </a:cubicBezTo>
                  <a:cubicBezTo>
                    <a:pt x="77" y="17"/>
                    <a:pt x="77" y="17"/>
                    <a:pt x="77" y="17"/>
                  </a:cubicBezTo>
                  <a:cubicBezTo>
                    <a:pt x="82" y="18"/>
                    <a:pt x="82" y="18"/>
                    <a:pt x="82" y="18"/>
                  </a:cubicBezTo>
                  <a:cubicBezTo>
                    <a:pt x="84" y="8"/>
                    <a:pt x="84" y="8"/>
                    <a:pt x="84" y="8"/>
                  </a:cubicBezTo>
                  <a:cubicBezTo>
                    <a:pt x="90" y="9"/>
                    <a:pt x="95" y="11"/>
                    <a:pt x="100" y="14"/>
                  </a:cubicBezTo>
                  <a:cubicBezTo>
                    <a:pt x="95" y="23"/>
                    <a:pt x="95" y="23"/>
                    <a:pt x="95" y="23"/>
                  </a:cubicBezTo>
                  <a:cubicBezTo>
                    <a:pt x="100" y="26"/>
                    <a:pt x="100" y="26"/>
                    <a:pt x="100" y="26"/>
                  </a:cubicBezTo>
                  <a:cubicBezTo>
                    <a:pt x="105" y="17"/>
                    <a:pt x="105" y="17"/>
                    <a:pt x="105" y="17"/>
                  </a:cubicBezTo>
                  <a:cubicBezTo>
                    <a:pt x="110" y="20"/>
                    <a:pt x="114" y="23"/>
                    <a:pt x="118" y="27"/>
                  </a:cubicBezTo>
                  <a:cubicBezTo>
                    <a:pt x="109" y="34"/>
                    <a:pt x="109" y="34"/>
                    <a:pt x="109" y="34"/>
                  </a:cubicBezTo>
                  <a:cubicBezTo>
                    <a:pt x="113" y="39"/>
                    <a:pt x="113" y="39"/>
                    <a:pt x="113" y="39"/>
                  </a:cubicBezTo>
                  <a:cubicBezTo>
                    <a:pt x="121" y="32"/>
                    <a:pt x="121" y="32"/>
                    <a:pt x="121" y="32"/>
                  </a:cubicBezTo>
                  <a:cubicBezTo>
                    <a:pt x="125" y="36"/>
                    <a:pt x="127" y="41"/>
                    <a:pt x="130" y="46"/>
                  </a:cubicBezTo>
                  <a:cubicBezTo>
                    <a:pt x="119" y="50"/>
                    <a:pt x="119" y="50"/>
                    <a:pt x="119" y="50"/>
                  </a:cubicBezTo>
                  <a:cubicBezTo>
                    <a:pt x="121" y="55"/>
                    <a:pt x="121" y="55"/>
                    <a:pt x="121" y="55"/>
                  </a:cubicBezTo>
                  <a:cubicBezTo>
                    <a:pt x="132" y="52"/>
                    <a:pt x="132" y="52"/>
                    <a:pt x="132" y="52"/>
                  </a:cubicBezTo>
                  <a:cubicBezTo>
                    <a:pt x="133" y="57"/>
                    <a:pt x="134" y="63"/>
                    <a:pt x="134" y="69"/>
                  </a:cubicBezTo>
                  <a:cubicBezTo>
                    <a:pt x="140" y="69"/>
                    <a:pt x="140" y="69"/>
                    <a:pt x="140" y="69"/>
                  </a:cubicBezTo>
                  <a:lnTo>
                    <a:pt x="140" y="6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2" name="Freeform 144"/>
            <p:cNvSpPr>
              <a:spLocks/>
            </p:cNvSpPr>
            <p:nvPr userDrawn="1"/>
          </p:nvSpPr>
          <p:spPr bwMode="auto">
            <a:xfrm>
              <a:off x="3363913" y="4448175"/>
              <a:ext cx="31750" cy="41275"/>
            </a:xfrm>
            <a:custGeom>
              <a:avLst/>
              <a:gdLst>
                <a:gd name="T0" fmla="*/ 8 w 20"/>
                <a:gd name="T1" fmla="*/ 17 h 26"/>
                <a:gd name="T2" fmla="*/ 15 w 20"/>
                <a:gd name="T3" fmla="*/ 17 h 26"/>
                <a:gd name="T4" fmla="*/ 15 w 20"/>
                <a:gd name="T5" fmla="*/ 9 h 26"/>
                <a:gd name="T6" fmla="*/ 8 w 20"/>
                <a:gd name="T7" fmla="*/ 9 h 26"/>
                <a:gd name="T8" fmla="*/ 8 w 20"/>
                <a:gd name="T9" fmla="*/ 7 h 26"/>
                <a:gd name="T10" fmla="*/ 20 w 20"/>
                <a:gd name="T11" fmla="*/ 7 h 26"/>
                <a:gd name="T12" fmla="*/ 20 w 20"/>
                <a:gd name="T13" fmla="*/ 0 h 26"/>
                <a:gd name="T14" fmla="*/ 0 w 20"/>
                <a:gd name="T15" fmla="*/ 0 h 26"/>
                <a:gd name="T16" fmla="*/ 0 w 20"/>
                <a:gd name="T17" fmla="*/ 26 h 26"/>
                <a:gd name="T18" fmla="*/ 20 w 20"/>
                <a:gd name="T19" fmla="*/ 26 h 26"/>
                <a:gd name="T20" fmla="*/ 20 w 20"/>
                <a:gd name="T21" fmla="*/ 22 h 26"/>
                <a:gd name="T22" fmla="*/ 8 w 20"/>
                <a:gd name="T23" fmla="*/ 22 h 26"/>
                <a:gd name="T24" fmla="*/ 8 w 20"/>
                <a:gd name="T25"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6">
                  <a:moveTo>
                    <a:pt x="8" y="17"/>
                  </a:moveTo>
                  <a:lnTo>
                    <a:pt x="15" y="17"/>
                  </a:lnTo>
                  <a:lnTo>
                    <a:pt x="15" y="9"/>
                  </a:lnTo>
                  <a:lnTo>
                    <a:pt x="8" y="9"/>
                  </a:lnTo>
                  <a:lnTo>
                    <a:pt x="8" y="7"/>
                  </a:lnTo>
                  <a:lnTo>
                    <a:pt x="20" y="7"/>
                  </a:lnTo>
                  <a:lnTo>
                    <a:pt x="20" y="0"/>
                  </a:lnTo>
                  <a:lnTo>
                    <a:pt x="0" y="0"/>
                  </a:lnTo>
                  <a:lnTo>
                    <a:pt x="0" y="26"/>
                  </a:lnTo>
                  <a:lnTo>
                    <a:pt x="20" y="26"/>
                  </a:lnTo>
                  <a:lnTo>
                    <a:pt x="20" y="22"/>
                  </a:lnTo>
                  <a:lnTo>
                    <a:pt x="8" y="22"/>
                  </a:lnTo>
                  <a:lnTo>
                    <a:pt x="8" y="1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3" name="Freeform 145"/>
            <p:cNvSpPr>
              <a:spLocks/>
            </p:cNvSpPr>
            <p:nvPr userDrawn="1"/>
          </p:nvSpPr>
          <p:spPr bwMode="auto">
            <a:xfrm>
              <a:off x="3541713" y="4362450"/>
              <a:ext cx="263525" cy="139700"/>
            </a:xfrm>
            <a:custGeom>
              <a:avLst/>
              <a:gdLst>
                <a:gd name="T0" fmla="*/ 19 w 68"/>
                <a:gd name="T1" fmla="*/ 21 h 36"/>
                <a:gd name="T2" fmla="*/ 11 w 68"/>
                <a:gd name="T3" fmla="*/ 20 h 36"/>
                <a:gd name="T4" fmla="*/ 6 w 68"/>
                <a:gd name="T5" fmla="*/ 27 h 36"/>
                <a:gd name="T6" fmla="*/ 0 w 68"/>
                <a:gd name="T7" fmla="*/ 29 h 36"/>
                <a:gd name="T8" fmla="*/ 4 w 68"/>
                <a:gd name="T9" fmla="*/ 36 h 36"/>
                <a:gd name="T10" fmla="*/ 10 w 68"/>
                <a:gd name="T11" fmla="*/ 32 h 36"/>
                <a:gd name="T12" fmla="*/ 17 w 68"/>
                <a:gd name="T13" fmla="*/ 33 h 36"/>
                <a:gd name="T14" fmla="*/ 21 w 68"/>
                <a:gd name="T15" fmla="*/ 26 h 36"/>
                <a:gd name="T16" fmla="*/ 68 w 68"/>
                <a:gd name="T17" fmla="*/ 0 h 36"/>
                <a:gd name="T18" fmla="*/ 19 w 68"/>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
                  <a:moveTo>
                    <a:pt x="19" y="21"/>
                  </a:moveTo>
                  <a:cubicBezTo>
                    <a:pt x="17" y="19"/>
                    <a:pt x="13" y="18"/>
                    <a:pt x="11" y="20"/>
                  </a:cubicBezTo>
                  <a:cubicBezTo>
                    <a:pt x="8" y="21"/>
                    <a:pt x="6" y="24"/>
                    <a:pt x="6" y="27"/>
                  </a:cubicBezTo>
                  <a:cubicBezTo>
                    <a:pt x="0" y="29"/>
                    <a:pt x="0" y="29"/>
                    <a:pt x="0" y="29"/>
                  </a:cubicBezTo>
                  <a:cubicBezTo>
                    <a:pt x="4" y="36"/>
                    <a:pt x="4" y="36"/>
                    <a:pt x="4" y="36"/>
                  </a:cubicBezTo>
                  <a:cubicBezTo>
                    <a:pt x="10" y="32"/>
                    <a:pt x="10" y="32"/>
                    <a:pt x="10" y="32"/>
                  </a:cubicBezTo>
                  <a:cubicBezTo>
                    <a:pt x="12" y="34"/>
                    <a:pt x="15" y="34"/>
                    <a:pt x="17" y="33"/>
                  </a:cubicBezTo>
                  <a:cubicBezTo>
                    <a:pt x="19" y="31"/>
                    <a:pt x="21" y="29"/>
                    <a:pt x="21" y="26"/>
                  </a:cubicBezTo>
                  <a:cubicBezTo>
                    <a:pt x="68" y="0"/>
                    <a:pt x="68" y="0"/>
                    <a:pt x="68" y="0"/>
                  </a:cubicBezTo>
                  <a:lnTo>
                    <a:pt x="19" y="2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4" name="Freeform 146"/>
            <p:cNvSpPr>
              <a:spLocks/>
            </p:cNvSpPr>
            <p:nvPr userDrawn="1"/>
          </p:nvSpPr>
          <p:spPr bwMode="auto">
            <a:xfrm>
              <a:off x="3797300" y="4448175"/>
              <a:ext cx="34925" cy="41275"/>
            </a:xfrm>
            <a:custGeom>
              <a:avLst/>
              <a:gdLst>
                <a:gd name="T0" fmla="*/ 0 w 22"/>
                <a:gd name="T1" fmla="*/ 26 h 26"/>
                <a:gd name="T2" fmla="*/ 7 w 22"/>
                <a:gd name="T3" fmla="*/ 26 h 26"/>
                <a:gd name="T4" fmla="*/ 7 w 22"/>
                <a:gd name="T5" fmla="*/ 17 h 26"/>
                <a:gd name="T6" fmla="*/ 17 w 22"/>
                <a:gd name="T7" fmla="*/ 17 h 26"/>
                <a:gd name="T8" fmla="*/ 17 w 22"/>
                <a:gd name="T9" fmla="*/ 9 h 26"/>
                <a:gd name="T10" fmla="*/ 7 w 22"/>
                <a:gd name="T11" fmla="*/ 9 h 26"/>
                <a:gd name="T12" fmla="*/ 7 w 22"/>
                <a:gd name="T13" fmla="*/ 7 h 26"/>
                <a:gd name="T14" fmla="*/ 22 w 22"/>
                <a:gd name="T15" fmla="*/ 7 h 26"/>
                <a:gd name="T16" fmla="*/ 22 w 22"/>
                <a:gd name="T17" fmla="*/ 0 h 26"/>
                <a:gd name="T18" fmla="*/ 0 w 22"/>
                <a:gd name="T19" fmla="*/ 0 h 26"/>
                <a:gd name="T20" fmla="*/ 0 w 22"/>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75" name="Group 174"/>
          <p:cNvGrpSpPr/>
          <p:nvPr userDrawn="1"/>
        </p:nvGrpSpPr>
        <p:grpSpPr>
          <a:xfrm>
            <a:off x="6916738" y="3008710"/>
            <a:ext cx="436562" cy="422672"/>
            <a:chOff x="6916738" y="4011613"/>
            <a:chExt cx="436562" cy="563563"/>
          </a:xfrm>
        </p:grpSpPr>
        <p:sp>
          <p:nvSpPr>
            <p:cNvPr id="176" name="Rectangle 147"/>
            <p:cNvSpPr>
              <a:spLocks noChangeArrowheads="1"/>
            </p:cNvSpPr>
            <p:nvPr userDrawn="1"/>
          </p:nvSpPr>
          <p:spPr bwMode="auto">
            <a:xfrm>
              <a:off x="6916738" y="4529138"/>
              <a:ext cx="355600" cy="460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7" name="Freeform 148"/>
            <p:cNvSpPr>
              <a:spLocks noEditPoints="1"/>
            </p:cNvSpPr>
            <p:nvPr userDrawn="1"/>
          </p:nvSpPr>
          <p:spPr bwMode="auto">
            <a:xfrm>
              <a:off x="6924675" y="4011613"/>
              <a:ext cx="428625" cy="490538"/>
            </a:xfrm>
            <a:custGeom>
              <a:avLst/>
              <a:gdLst>
                <a:gd name="T0" fmla="*/ 106 w 111"/>
                <a:gd name="T1" fmla="*/ 22 h 127"/>
                <a:gd name="T2" fmla="*/ 106 w 111"/>
                <a:gd name="T3" fmla="*/ 22 h 127"/>
                <a:gd name="T4" fmla="*/ 85 w 111"/>
                <a:gd name="T5" fmla="*/ 0 h 127"/>
                <a:gd name="T6" fmla="*/ 80 w 111"/>
                <a:gd name="T7" fmla="*/ 4 h 127"/>
                <a:gd name="T8" fmla="*/ 90 w 111"/>
                <a:gd name="T9" fmla="*/ 15 h 127"/>
                <a:gd name="T10" fmla="*/ 90 w 111"/>
                <a:gd name="T11" fmla="*/ 33 h 127"/>
                <a:gd name="T12" fmla="*/ 104 w 111"/>
                <a:gd name="T13" fmla="*/ 48 h 127"/>
                <a:gd name="T14" fmla="*/ 104 w 111"/>
                <a:gd name="T15" fmla="*/ 105 h 127"/>
                <a:gd name="T16" fmla="*/ 99 w 111"/>
                <a:gd name="T17" fmla="*/ 108 h 127"/>
                <a:gd name="T18" fmla="*/ 92 w 111"/>
                <a:gd name="T19" fmla="*/ 105 h 127"/>
                <a:gd name="T20" fmla="*/ 92 w 111"/>
                <a:gd name="T21" fmla="*/ 62 h 127"/>
                <a:gd name="T22" fmla="*/ 80 w 111"/>
                <a:gd name="T23" fmla="*/ 51 h 127"/>
                <a:gd name="T24" fmla="*/ 80 w 111"/>
                <a:gd name="T25" fmla="*/ 15 h 127"/>
                <a:gd name="T26" fmla="*/ 69 w 111"/>
                <a:gd name="T27" fmla="*/ 3 h 127"/>
                <a:gd name="T28" fmla="*/ 12 w 111"/>
                <a:gd name="T29" fmla="*/ 3 h 127"/>
                <a:gd name="T30" fmla="*/ 0 w 111"/>
                <a:gd name="T31" fmla="*/ 15 h 127"/>
                <a:gd name="T32" fmla="*/ 0 w 111"/>
                <a:gd name="T33" fmla="*/ 115 h 127"/>
                <a:gd name="T34" fmla="*/ 12 w 111"/>
                <a:gd name="T35" fmla="*/ 127 h 127"/>
                <a:gd name="T36" fmla="*/ 69 w 111"/>
                <a:gd name="T37" fmla="*/ 127 h 127"/>
                <a:gd name="T38" fmla="*/ 80 w 111"/>
                <a:gd name="T39" fmla="*/ 115 h 127"/>
                <a:gd name="T40" fmla="*/ 80 w 111"/>
                <a:gd name="T41" fmla="*/ 60 h 127"/>
                <a:gd name="T42" fmla="*/ 85 w 111"/>
                <a:gd name="T43" fmla="*/ 65 h 127"/>
                <a:gd name="T44" fmla="*/ 85 w 111"/>
                <a:gd name="T45" fmla="*/ 108 h 127"/>
                <a:gd name="T46" fmla="*/ 86 w 111"/>
                <a:gd name="T47" fmla="*/ 109 h 127"/>
                <a:gd name="T48" fmla="*/ 98 w 111"/>
                <a:gd name="T49" fmla="*/ 115 h 127"/>
                <a:gd name="T50" fmla="*/ 99 w 111"/>
                <a:gd name="T51" fmla="*/ 115 h 127"/>
                <a:gd name="T52" fmla="*/ 110 w 111"/>
                <a:gd name="T53" fmla="*/ 109 h 127"/>
                <a:gd name="T54" fmla="*/ 111 w 111"/>
                <a:gd name="T55" fmla="*/ 108 h 127"/>
                <a:gd name="T56" fmla="*/ 111 w 111"/>
                <a:gd name="T57" fmla="*/ 56 h 127"/>
                <a:gd name="T58" fmla="*/ 111 w 111"/>
                <a:gd name="T59" fmla="*/ 38 h 127"/>
                <a:gd name="T60" fmla="*/ 111 w 111"/>
                <a:gd name="T61" fmla="*/ 28 h 127"/>
                <a:gd name="T62" fmla="*/ 106 w 111"/>
                <a:gd name="T63" fmla="*/ 22 h 127"/>
                <a:gd name="T64" fmla="*/ 73 w 111"/>
                <a:gd name="T65" fmla="*/ 46 h 127"/>
                <a:gd name="T66" fmla="*/ 61 w 111"/>
                <a:gd name="T67" fmla="*/ 57 h 127"/>
                <a:gd name="T68" fmla="*/ 20 w 111"/>
                <a:gd name="T69" fmla="*/ 57 h 127"/>
                <a:gd name="T70" fmla="*/ 9 w 111"/>
                <a:gd name="T71" fmla="*/ 46 h 127"/>
                <a:gd name="T72" fmla="*/ 9 w 111"/>
                <a:gd name="T73" fmla="*/ 26 h 127"/>
                <a:gd name="T74" fmla="*/ 20 w 111"/>
                <a:gd name="T75" fmla="*/ 15 h 127"/>
                <a:gd name="T76" fmla="*/ 61 w 111"/>
                <a:gd name="T77" fmla="*/ 15 h 127"/>
                <a:gd name="T78" fmla="*/ 73 w 111"/>
                <a:gd name="T79" fmla="*/ 26 h 127"/>
                <a:gd name="T80" fmla="*/ 73 w 111"/>
                <a:gd name="T81" fmla="*/ 46 h 127"/>
                <a:gd name="T82" fmla="*/ 104 w 111"/>
                <a:gd name="T83" fmla="*/ 38 h 127"/>
                <a:gd name="T84" fmla="*/ 104 w 111"/>
                <a:gd name="T85" fmla="*/ 38 h 127"/>
                <a:gd name="T86" fmla="*/ 97 w 111"/>
                <a:gd name="T87" fmla="*/ 30 h 127"/>
                <a:gd name="T88" fmla="*/ 97 w 111"/>
                <a:gd name="T89" fmla="*/ 23 h 127"/>
                <a:gd name="T90" fmla="*/ 104 w 111"/>
                <a:gd name="T91" fmla="*/ 31 h 127"/>
                <a:gd name="T92" fmla="*/ 104 w 111"/>
                <a:gd name="T93" fmla="*/ 3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 h="127">
                  <a:moveTo>
                    <a:pt x="106" y="22"/>
                  </a:moveTo>
                  <a:cubicBezTo>
                    <a:pt x="106" y="22"/>
                    <a:pt x="106" y="22"/>
                    <a:pt x="106" y="22"/>
                  </a:cubicBezTo>
                  <a:cubicBezTo>
                    <a:pt x="85" y="0"/>
                    <a:pt x="85" y="0"/>
                    <a:pt x="85" y="0"/>
                  </a:cubicBezTo>
                  <a:cubicBezTo>
                    <a:pt x="80" y="4"/>
                    <a:pt x="80" y="4"/>
                    <a:pt x="80" y="4"/>
                  </a:cubicBezTo>
                  <a:cubicBezTo>
                    <a:pt x="90" y="15"/>
                    <a:pt x="90" y="15"/>
                    <a:pt x="90" y="15"/>
                  </a:cubicBezTo>
                  <a:cubicBezTo>
                    <a:pt x="90" y="33"/>
                    <a:pt x="90" y="33"/>
                    <a:pt x="90" y="33"/>
                  </a:cubicBezTo>
                  <a:cubicBezTo>
                    <a:pt x="104" y="48"/>
                    <a:pt x="104" y="48"/>
                    <a:pt x="104" y="48"/>
                  </a:cubicBezTo>
                  <a:cubicBezTo>
                    <a:pt x="104" y="105"/>
                    <a:pt x="104" y="105"/>
                    <a:pt x="104" y="105"/>
                  </a:cubicBezTo>
                  <a:cubicBezTo>
                    <a:pt x="103" y="106"/>
                    <a:pt x="101" y="108"/>
                    <a:pt x="99" y="108"/>
                  </a:cubicBezTo>
                  <a:cubicBezTo>
                    <a:pt x="96" y="108"/>
                    <a:pt x="94" y="107"/>
                    <a:pt x="92" y="105"/>
                  </a:cubicBezTo>
                  <a:cubicBezTo>
                    <a:pt x="92" y="62"/>
                    <a:pt x="92" y="62"/>
                    <a:pt x="92" y="62"/>
                  </a:cubicBezTo>
                  <a:cubicBezTo>
                    <a:pt x="80" y="51"/>
                    <a:pt x="80" y="51"/>
                    <a:pt x="80" y="51"/>
                  </a:cubicBezTo>
                  <a:cubicBezTo>
                    <a:pt x="80" y="15"/>
                    <a:pt x="80" y="15"/>
                    <a:pt x="80" y="15"/>
                  </a:cubicBezTo>
                  <a:cubicBezTo>
                    <a:pt x="80" y="9"/>
                    <a:pt x="75" y="3"/>
                    <a:pt x="69" y="3"/>
                  </a:cubicBezTo>
                  <a:cubicBezTo>
                    <a:pt x="12" y="3"/>
                    <a:pt x="12" y="3"/>
                    <a:pt x="12" y="3"/>
                  </a:cubicBezTo>
                  <a:cubicBezTo>
                    <a:pt x="5" y="3"/>
                    <a:pt x="0" y="9"/>
                    <a:pt x="0" y="15"/>
                  </a:cubicBezTo>
                  <a:cubicBezTo>
                    <a:pt x="0" y="115"/>
                    <a:pt x="0" y="115"/>
                    <a:pt x="0" y="115"/>
                  </a:cubicBezTo>
                  <a:cubicBezTo>
                    <a:pt x="0" y="122"/>
                    <a:pt x="5" y="127"/>
                    <a:pt x="12" y="127"/>
                  </a:cubicBezTo>
                  <a:cubicBezTo>
                    <a:pt x="69" y="127"/>
                    <a:pt x="69" y="127"/>
                    <a:pt x="69" y="127"/>
                  </a:cubicBezTo>
                  <a:cubicBezTo>
                    <a:pt x="75" y="127"/>
                    <a:pt x="80" y="122"/>
                    <a:pt x="80" y="115"/>
                  </a:cubicBezTo>
                  <a:cubicBezTo>
                    <a:pt x="80" y="60"/>
                    <a:pt x="80" y="60"/>
                    <a:pt x="80" y="60"/>
                  </a:cubicBezTo>
                  <a:cubicBezTo>
                    <a:pt x="85" y="65"/>
                    <a:pt x="85" y="65"/>
                    <a:pt x="85" y="65"/>
                  </a:cubicBezTo>
                  <a:cubicBezTo>
                    <a:pt x="85" y="108"/>
                    <a:pt x="85" y="108"/>
                    <a:pt x="85" y="108"/>
                  </a:cubicBezTo>
                  <a:cubicBezTo>
                    <a:pt x="86" y="109"/>
                    <a:pt x="86" y="109"/>
                    <a:pt x="86" y="109"/>
                  </a:cubicBezTo>
                  <a:cubicBezTo>
                    <a:pt x="90" y="113"/>
                    <a:pt x="94" y="115"/>
                    <a:pt x="98" y="115"/>
                  </a:cubicBezTo>
                  <a:cubicBezTo>
                    <a:pt x="98" y="115"/>
                    <a:pt x="99" y="115"/>
                    <a:pt x="99" y="115"/>
                  </a:cubicBezTo>
                  <a:cubicBezTo>
                    <a:pt x="106" y="115"/>
                    <a:pt x="110" y="109"/>
                    <a:pt x="110" y="109"/>
                  </a:cubicBezTo>
                  <a:cubicBezTo>
                    <a:pt x="111" y="108"/>
                    <a:pt x="111" y="108"/>
                    <a:pt x="111" y="108"/>
                  </a:cubicBezTo>
                  <a:cubicBezTo>
                    <a:pt x="111" y="56"/>
                    <a:pt x="111" y="56"/>
                    <a:pt x="111" y="56"/>
                  </a:cubicBezTo>
                  <a:cubicBezTo>
                    <a:pt x="111" y="38"/>
                    <a:pt x="111" y="38"/>
                    <a:pt x="111" y="38"/>
                  </a:cubicBezTo>
                  <a:cubicBezTo>
                    <a:pt x="111" y="28"/>
                    <a:pt x="111" y="28"/>
                    <a:pt x="111" y="28"/>
                  </a:cubicBezTo>
                  <a:lnTo>
                    <a:pt x="106" y="22"/>
                  </a:lnTo>
                  <a:close/>
                  <a:moveTo>
                    <a:pt x="73" y="46"/>
                  </a:moveTo>
                  <a:cubicBezTo>
                    <a:pt x="73" y="52"/>
                    <a:pt x="68" y="57"/>
                    <a:pt x="61" y="57"/>
                  </a:cubicBezTo>
                  <a:cubicBezTo>
                    <a:pt x="20" y="57"/>
                    <a:pt x="20" y="57"/>
                    <a:pt x="20" y="57"/>
                  </a:cubicBezTo>
                  <a:cubicBezTo>
                    <a:pt x="14" y="57"/>
                    <a:pt x="9" y="52"/>
                    <a:pt x="9" y="46"/>
                  </a:cubicBezTo>
                  <a:cubicBezTo>
                    <a:pt x="9" y="26"/>
                    <a:pt x="9" y="26"/>
                    <a:pt x="9" y="26"/>
                  </a:cubicBezTo>
                  <a:cubicBezTo>
                    <a:pt x="9" y="20"/>
                    <a:pt x="14" y="15"/>
                    <a:pt x="20" y="15"/>
                  </a:cubicBezTo>
                  <a:cubicBezTo>
                    <a:pt x="61" y="15"/>
                    <a:pt x="61" y="15"/>
                    <a:pt x="61" y="15"/>
                  </a:cubicBezTo>
                  <a:cubicBezTo>
                    <a:pt x="68" y="15"/>
                    <a:pt x="73" y="20"/>
                    <a:pt x="73" y="26"/>
                  </a:cubicBezTo>
                  <a:lnTo>
                    <a:pt x="73" y="46"/>
                  </a:lnTo>
                  <a:close/>
                  <a:moveTo>
                    <a:pt x="104" y="38"/>
                  </a:moveTo>
                  <a:cubicBezTo>
                    <a:pt x="104" y="38"/>
                    <a:pt x="104" y="38"/>
                    <a:pt x="104" y="38"/>
                  </a:cubicBezTo>
                  <a:cubicBezTo>
                    <a:pt x="97" y="30"/>
                    <a:pt x="97" y="30"/>
                    <a:pt x="97" y="30"/>
                  </a:cubicBezTo>
                  <a:cubicBezTo>
                    <a:pt x="97" y="23"/>
                    <a:pt x="97" y="23"/>
                    <a:pt x="97" y="23"/>
                  </a:cubicBezTo>
                  <a:cubicBezTo>
                    <a:pt x="104" y="31"/>
                    <a:pt x="104" y="31"/>
                    <a:pt x="104" y="31"/>
                  </a:cubicBezTo>
                  <a:lnTo>
                    <a:pt x="104" y="3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78" name="Freeform 149"/>
          <p:cNvSpPr>
            <a:spLocks noEditPoints="1"/>
          </p:cNvSpPr>
          <p:nvPr userDrawn="1"/>
        </p:nvSpPr>
        <p:spPr bwMode="auto">
          <a:xfrm>
            <a:off x="7585076" y="3002757"/>
            <a:ext cx="296863" cy="303610"/>
          </a:xfrm>
          <a:custGeom>
            <a:avLst/>
            <a:gdLst>
              <a:gd name="T0" fmla="*/ 66 w 77"/>
              <a:gd name="T1" fmla="*/ 57 h 105"/>
              <a:gd name="T2" fmla="*/ 66 w 77"/>
              <a:gd name="T3" fmla="*/ 6 h 105"/>
              <a:gd name="T4" fmla="*/ 60 w 77"/>
              <a:gd name="T5" fmla="*/ 0 h 105"/>
              <a:gd name="T6" fmla="*/ 22 w 77"/>
              <a:gd name="T7" fmla="*/ 0 h 105"/>
              <a:gd name="T8" fmla="*/ 0 w 77"/>
              <a:gd name="T9" fmla="*/ 22 h 105"/>
              <a:gd name="T10" fmla="*/ 0 w 77"/>
              <a:gd name="T11" fmla="*/ 86 h 105"/>
              <a:gd name="T12" fmla="*/ 6 w 77"/>
              <a:gd name="T13" fmla="*/ 92 h 105"/>
              <a:gd name="T14" fmla="*/ 26 w 77"/>
              <a:gd name="T15" fmla="*/ 92 h 105"/>
              <a:gd name="T16" fmla="*/ 50 w 77"/>
              <a:gd name="T17" fmla="*/ 105 h 105"/>
              <a:gd name="T18" fmla="*/ 77 w 77"/>
              <a:gd name="T19" fmla="*/ 78 h 105"/>
              <a:gd name="T20" fmla="*/ 66 w 77"/>
              <a:gd name="T21" fmla="*/ 57 h 105"/>
              <a:gd name="T22" fmla="*/ 20 w 77"/>
              <a:gd name="T23" fmla="*/ 9 h 105"/>
              <a:gd name="T24" fmla="*/ 20 w 77"/>
              <a:gd name="T25" fmla="*/ 19 h 105"/>
              <a:gd name="T26" fmla="*/ 20 w 77"/>
              <a:gd name="T27" fmla="*/ 20 h 105"/>
              <a:gd name="T28" fmla="*/ 9 w 77"/>
              <a:gd name="T29" fmla="*/ 20 h 105"/>
              <a:gd name="T30" fmla="*/ 20 w 77"/>
              <a:gd name="T31" fmla="*/ 9 h 105"/>
              <a:gd name="T32" fmla="*/ 23 w 77"/>
              <a:gd name="T33" fmla="*/ 72 h 105"/>
              <a:gd name="T34" fmla="*/ 10 w 77"/>
              <a:gd name="T35" fmla="*/ 72 h 105"/>
              <a:gd name="T36" fmla="*/ 10 w 77"/>
              <a:gd name="T37" fmla="*/ 78 h 105"/>
              <a:gd name="T38" fmla="*/ 23 w 77"/>
              <a:gd name="T39" fmla="*/ 78 h 105"/>
              <a:gd name="T40" fmla="*/ 23 w 77"/>
              <a:gd name="T41" fmla="*/ 78 h 105"/>
              <a:gd name="T42" fmla="*/ 24 w 77"/>
              <a:gd name="T43" fmla="*/ 86 h 105"/>
              <a:gd name="T44" fmla="*/ 6 w 77"/>
              <a:gd name="T45" fmla="*/ 86 h 105"/>
              <a:gd name="T46" fmla="*/ 5 w 77"/>
              <a:gd name="T47" fmla="*/ 86 h 105"/>
              <a:gd name="T48" fmla="*/ 5 w 77"/>
              <a:gd name="T49" fmla="*/ 26 h 105"/>
              <a:gd name="T50" fmla="*/ 20 w 77"/>
              <a:gd name="T51" fmla="*/ 26 h 105"/>
              <a:gd name="T52" fmla="*/ 26 w 77"/>
              <a:gd name="T53" fmla="*/ 19 h 105"/>
              <a:gd name="T54" fmla="*/ 26 w 77"/>
              <a:gd name="T55" fmla="*/ 5 h 105"/>
              <a:gd name="T56" fmla="*/ 60 w 77"/>
              <a:gd name="T57" fmla="*/ 5 h 105"/>
              <a:gd name="T58" fmla="*/ 61 w 77"/>
              <a:gd name="T59" fmla="*/ 6 h 105"/>
              <a:gd name="T60" fmla="*/ 61 w 77"/>
              <a:gd name="T61" fmla="*/ 53 h 105"/>
              <a:gd name="T62" fmla="*/ 50 w 77"/>
              <a:gd name="T63" fmla="*/ 51 h 105"/>
              <a:gd name="T64" fmla="*/ 32 w 77"/>
              <a:gd name="T65" fmla="*/ 58 h 105"/>
              <a:gd name="T66" fmla="*/ 10 w 77"/>
              <a:gd name="T67" fmla="*/ 58 h 105"/>
              <a:gd name="T68" fmla="*/ 10 w 77"/>
              <a:gd name="T69" fmla="*/ 63 h 105"/>
              <a:gd name="T70" fmla="*/ 27 w 77"/>
              <a:gd name="T71" fmla="*/ 63 h 105"/>
              <a:gd name="T72" fmla="*/ 23 w 77"/>
              <a:gd name="T73" fmla="*/ 72 h 105"/>
              <a:gd name="T74" fmla="*/ 50 w 77"/>
              <a:gd name="T75" fmla="*/ 100 h 105"/>
              <a:gd name="T76" fmla="*/ 28 w 77"/>
              <a:gd name="T77" fmla="*/ 78 h 105"/>
              <a:gd name="T78" fmla="*/ 50 w 77"/>
              <a:gd name="T79" fmla="*/ 56 h 105"/>
              <a:gd name="T80" fmla="*/ 71 w 77"/>
              <a:gd name="T81" fmla="*/ 78 h 105"/>
              <a:gd name="T82" fmla="*/ 50 w 77"/>
              <a:gd name="T83"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05">
                <a:moveTo>
                  <a:pt x="66" y="57"/>
                </a:moveTo>
                <a:cubicBezTo>
                  <a:pt x="66" y="6"/>
                  <a:pt x="66" y="6"/>
                  <a:pt x="66" y="6"/>
                </a:cubicBezTo>
                <a:cubicBezTo>
                  <a:pt x="66" y="2"/>
                  <a:pt x="63" y="0"/>
                  <a:pt x="60" y="0"/>
                </a:cubicBezTo>
                <a:cubicBezTo>
                  <a:pt x="22" y="0"/>
                  <a:pt x="22" y="0"/>
                  <a:pt x="22" y="0"/>
                </a:cubicBezTo>
                <a:cubicBezTo>
                  <a:pt x="0" y="22"/>
                  <a:pt x="0" y="22"/>
                  <a:pt x="0" y="22"/>
                </a:cubicBezTo>
                <a:cubicBezTo>
                  <a:pt x="0" y="86"/>
                  <a:pt x="0" y="86"/>
                  <a:pt x="0" y="86"/>
                </a:cubicBezTo>
                <a:cubicBezTo>
                  <a:pt x="0" y="89"/>
                  <a:pt x="3" y="92"/>
                  <a:pt x="6" y="92"/>
                </a:cubicBezTo>
                <a:cubicBezTo>
                  <a:pt x="26" y="92"/>
                  <a:pt x="26" y="92"/>
                  <a:pt x="26" y="92"/>
                </a:cubicBezTo>
                <a:cubicBezTo>
                  <a:pt x="31" y="100"/>
                  <a:pt x="40" y="105"/>
                  <a:pt x="50" y="105"/>
                </a:cubicBezTo>
                <a:cubicBezTo>
                  <a:pt x="65" y="105"/>
                  <a:pt x="77" y="93"/>
                  <a:pt x="77" y="78"/>
                </a:cubicBezTo>
                <a:cubicBezTo>
                  <a:pt x="77" y="69"/>
                  <a:pt x="73" y="62"/>
                  <a:pt x="66" y="57"/>
                </a:cubicBezTo>
                <a:close/>
                <a:moveTo>
                  <a:pt x="20" y="9"/>
                </a:moveTo>
                <a:cubicBezTo>
                  <a:pt x="20" y="19"/>
                  <a:pt x="20" y="19"/>
                  <a:pt x="20" y="19"/>
                </a:cubicBezTo>
                <a:cubicBezTo>
                  <a:pt x="20" y="20"/>
                  <a:pt x="20" y="20"/>
                  <a:pt x="20" y="20"/>
                </a:cubicBezTo>
                <a:cubicBezTo>
                  <a:pt x="9" y="20"/>
                  <a:pt x="9" y="20"/>
                  <a:pt x="9" y="20"/>
                </a:cubicBezTo>
                <a:lnTo>
                  <a:pt x="20" y="9"/>
                </a:lnTo>
                <a:close/>
                <a:moveTo>
                  <a:pt x="23" y="72"/>
                </a:moveTo>
                <a:cubicBezTo>
                  <a:pt x="10" y="72"/>
                  <a:pt x="10" y="72"/>
                  <a:pt x="10" y="72"/>
                </a:cubicBezTo>
                <a:cubicBezTo>
                  <a:pt x="10" y="78"/>
                  <a:pt x="10" y="78"/>
                  <a:pt x="10" y="78"/>
                </a:cubicBezTo>
                <a:cubicBezTo>
                  <a:pt x="23" y="78"/>
                  <a:pt x="23" y="78"/>
                  <a:pt x="23" y="78"/>
                </a:cubicBezTo>
                <a:cubicBezTo>
                  <a:pt x="23" y="78"/>
                  <a:pt x="23" y="78"/>
                  <a:pt x="23" y="78"/>
                </a:cubicBezTo>
                <a:cubicBezTo>
                  <a:pt x="23" y="81"/>
                  <a:pt x="23" y="84"/>
                  <a:pt x="24" y="86"/>
                </a:cubicBezTo>
                <a:cubicBezTo>
                  <a:pt x="6" y="86"/>
                  <a:pt x="6" y="86"/>
                  <a:pt x="6" y="86"/>
                </a:cubicBezTo>
                <a:cubicBezTo>
                  <a:pt x="6" y="86"/>
                  <a:pt x="5" y="86"/>
                  <a:pt x="5" y="86"/>
                </a:cubicBezTo>
                <a:cubicBezTo>
                  <a:pt x="5" y="26"/>
                  <a:pt x="5" y="26"/>
                  <a:pt x="5" y="26"/>
                </a:cubicBezTo>
                <a:cubicBezTo>
                  <a:pt x="20" y="26"/>
                  <a:pt x="20" y="26"/>
                  <a:pt x="20" y="26"/>
                </a:cubicBezTo>
                <a:cubicBezTo>
                  <a:pt x="23" y="26"/>
                  <a:pt x="26" y="23"/>
                  <a:pt x="26" y="19"/>
                </a:cubicBezTo>
                <a:cubicBezTo>
                  <a:pt x="26" y="5"/>
                  <a:pt x="26" y="5"/>
                  <a:pt x="26" y="5"/>
                </a:cubicBezTo>
                <a:cubicBezTo>
                  <a:pt x="60" y="5"/>
                  <a:pt x="60" y="5"/>
                  <a:pt x="60" y="5"/>
                </a:cubicBezTo>
                <a:cubicBezTo>
                  <a:pt x="60" y="5"/>
                  <a:pt x="61" y="5"/>
                  <a:pt x="61" y="6"/>
                </a:cubicBezTo>
                <a:cubicBezTo>
                  <a:pt x="61" y="53"/>
                  <a:pt x="61" y="53"/>
                  <a:pt x="61" y="53"/>
                </a:cubicBezTo>
                <a:cubicBezTo>
                  <a:pt x="57" y="52"/>
                  <a:pt x="54" y="51"/>
                  <a:pt x="50" y="51"/>
                </a:cubicBezTo>
                <a:cubicBezTo>
                  <a:pt x="43" y="51"/>
                  <a:pt x="36" y="54"/>
                  <a:pt x="32" y="58"/>
                </a:cubicBezTo>
                <a:cubicBezTo>
                  <a:pt x="10" y="58"/>
                  <a:pt x="10" y="58"/>
                  <a:pt x="10" y="58"/>
                </a:cubicBezTo>
                <a:cubicBezTo>
                  <a:pt x="10" y="63"/>
                  <a:pt x="10" y="63"/>
                  <a:pt x="10" y="63"/>
                </a:cubicBezTo>
                <a:cubicBezTo>
                  <a:pt x="27" y="63"/>
                  <a:pt x="27" y="63"/>
                  <a:pt x="27" y="63"/>
                </a:cubicBezTo>
                <a:cubicBezTo>
                  <a:pt x="25" y="66"/>
                  <a:pt x="24" y="69"/>
                  <a:pt x="23" y="72"/>
                </a:cubicBezTo>
                <a:close/>
                <a:moveTo>
                  <a:pt x="50" y="100"/>
                </a:moveTo>
                <a:cubicBezTo>
                  <a:pt x="38" y="100"/>
                  <a:pt x="28" y="90"/>
                  <a:pt x="28" y="78"/>
                </a:cubicBezTo>
                <a:cubicBezTo>
                  <a:pt x="28" y="66"/>
                  <a:pt x="38" y="56"/>
                  <a:pt x="50" y="56"/>
                </a:cubicBezTo>
                <a:cubicBezTo>
                  <a:pt x="62" y="56"/>
                  <a:pt x="71" y="66"/>
                  <a:pt x="71" y="78"/>
                </a:cubicBezTo>
                <a:cubicBezTo>
                  <a:pt x="71" y="90"/>
                  <a:pt x="62" y="100"/>
                  <a:pt x="50" y="10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79" name="Rectangle 150"/>
          <p:cNvSpPr>
            <a:spLocks noChangeArrowheads="1"/>
          </p:cNvSpPr>
          <p:nvPr userDrawn="1"/>
        </p:nvSpPr>
        <p:spPr bwMode="auto">
          <a:xfrm>
            <a:off x="7705725" y="3043238"/>
            <a:ext cx="95250" cy="1786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0" name="Rectangle 151"/>
          <p:cNvSpPr>
            <a:spLocks noChangeArrowheads="1"/>
          </p:cNvSpPr>
          <p:nvPr userDrawn="1"/>
        </p:nvSpPr>
        <p:spPr bwMode="auto">
          <a:xfrm>
            <a:off x="7623175" y="3086100"/>
            <a:ext cx="177800" cy="15479"/>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1" name="Rectangle 152"/>
          <p:cNvSpPr>
            <a:spLocks noChangeArrowheads="1"/>
          </p:cNvSpPr>
          <p:nvPr userDrawn="1"/>
        </p:nvSpPr>
        <p:spPr bwMode="auto">
          <a:xfrm>
            <a:off x="7623175" y="3127773"/>
            <a:ext cx="177800" cy="16669"/>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2" name="Freeform 153"/>
          <p:cNvSpPr>
            <a:spLocks/>
          </p:cNvSpPr>
          <p:nvPr userDrawn="1"/>
        </p:nvSpPr>
        <p:spPr bwMode="auto">
          <a:xfrm>
            <a:off x="7724776" y="3190875"/>
            <a:ext cx="123825" cy="48816"/>
          </a:xfrm>
          <a:custGeom>
            <a:avLst/>
            <a:gdLst>
              <a:gd name="T0" fmla="*/ 16 w 32"/>
              <a:gd name="T1" fmla="*/ 10 h 17"/>
              <a:gd name="T2" fmla="*/ 14 w 32"/>
              <a:gd name="T3" fmla="*/ 9 h 17"/>
              <a:gd name="T4" fmla="*/ 4 w 32"/>
              <a:gd name="T5" fmla="*/ 0 h 17"/>
              <a:gd name="T6" fmla="*/ 0 w 32"/>
              <a:gd name="T7" fmla="*/ 4 h 17"/>
              <a:gd name="T8" fmla="*/ 10 w 32"/>
              <a:gd name="T9" fmla="*/ 13 h 17"/>
              <a:gd name="T10" fmla="*/ 14 w 32"/>
              <a:gd name="T11" fmla="*/ 17 h 17"/>
              <a:gd name="T12" fmla="*/ 16 w 32"/>
              <a:gd name="T13" fmla="*/ 16 h 17"/>
              <a:gd name="T14" fmla="*/ 32 w 32"/>
              <a:gd name="T15" fmla="*/ 16 h 17"/>
              <a:gd name="T16" fmla="*/ 32 w 32"/>
              <a:gd name="T17" fmla="*/ 10 h 17"/>
              <a:gd name="T18" fmla="*/ 16 w 32"/>
              <a:gd name="T1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7">
                <a:moveTo>
                  <a:pt x="16" y="10"/>
                </a:moveTo>
                <a:cubicBezTo>
                  <a:pt x="16" y="10"/>
                  <a:pt x="15" y="9"/>
                  <a:pt x="14" y="9"/>
                </a:cubicBezTo>
                <a:cubicBezTo>
                  <a:pt x="4" y="0"/>
                  <a:pt x="4" y="0"/>
                  <a:pt x="4" y="0"/>
                </a:cubicBezTo>
                <a:cubicBezTo>
                  <a:pt x="0" y="4"/>
                  <a:pt x="0" y="4"/>
                  <a:pt x="0" y="4"/>
                </a:cubicBezTo>
                <a:cubicBezTo>
                  <a:pt x="10" y="13"/>
                  <a:pt x="10" y="13"/>
                  <a:pt x="10" y="13"/>
                </a:cubicBezTo>
                <a:cubicBezTo>
                  <a:pt x="10" y="15"/>
                  <a:pt x="12" y="17"/>
                  <a:pt x="14" y="17"/>
                </a:cubicBezTo>
                <a:cubicBezTo>
                  <a:pt x="15" y="17"/>
                  <a:pt x="16" y="16"/>
                  <a:pt x="16" y="16"/>
                </a:cubicBezTo>
                <a:cubicBezTo>
                  <a:pt x="32" y="16"/>
                  <a:pt x="32" y="16"/>
                  <a:pt x="32" y="16"/>
                </a:cubicBezTo>
                <a:cubicBezTo>
                  <a:pt x="32" y="10"/>
                  <a:pt x="32" y="10"/>
                  <a:pt x="32" y="10"/>
                </a:cubicBezTo>
                <a:lnTo>
                  <a:pt x="16"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3" name="Freeform 154"/>
          <p:cNvSpPr>
            <a:spLocks noEditPoints="1"/>
          </p:cNvSpPr>
          <p:nvPr userDrawn="1"/>
        </p:nvSpPr>
        <p:spPr bwMode="auto">
          <a:xfrm>
            <a:off x="8310563" y="2600326"/>
            <a:ext cx="560388" cy="222647"/>
          </a:xfrm>
          <a:custGeom>
            <a:avLst/>
            <a:gdLst>
              <a:gd name="T0" fmla="*/ 73 w 145"/>
              <a:gd name="T1" fmla="*/ 0 h 77"/>
              <a:gd name="T2" fmla="*/ 0 w 145"/>
              <a:gd name="T3" fmla="*/ 38 h 77"/>
              <a:gd name="T4" fmla="*/ 0 w 145"/>
              <a:gd name="T5" fmla="*/ 38 h 77"/>
              <a:gd name="T6" fmla="*/ 73 w 145"/>
              <a:gd name="T7" fmla="*/ 77 h 77"/>
              <a:gd name="T8" fmla="*/ 145 w 145"/>
              <a:gd name="T9" fmla="*/ 38 h 77"/>
              <a:gd name="T10" fmla="*/ 145 w 145"/>
              <a:gd name="T11" fmla="*/ 38 h 77"/>
              <a:gd name="T12" fmla="*/ 73 w 145"/>
              <a:gd name="T13" fmla="*/ 0 h 77"/>
              <a:gd name="T14" fmla="*/ 54 w 145"/>
              <a:gd name="T15" fmla="*/ 25 h 77"/>
              <a:gd name="T16" fmla="*/ 63 w 145"/>
              <a:gd name="T17" fmla="*/ 16 h 77"/>
              <a:gd name="T18" fmla="*/ 71 w 145"/>
              <a:gd name="T19" fmla="*/ 25 h 77"/>
              <a:gd name="T20" fmla="*/ 63 w 145"/>
              <a:gd name="T21" fmla="*/ 33 h 77"/>
              <a:gd name="T22" fmla="*/ 54 w 145"/>
              <a:gd name="T23" fmla="*/ 25 h 77"/>
              <a:gd name="T24" fmla="*/ 10 w 145"/>
              <a:gd name="T25" fmla="*/ 38 h 77"/>
              <a:gd name="T26" fmla="*/ 57 w 145"/>
              <a:gd name="T27" fmla="*/ 10 h 77"/>
              <a:gd name="T28" fmla="*/ 40 w 145"/>
              <a:gd name="T29" fmla="*/ 38 h 77"/>
              <a:gd name="T30" fmla="*/ 56 w 145"/>
              <a:gd name="T31" fmla="*/ 66 h 77"/>
              <a:gd name="T32" fmla="*/ 31 w 145"/>
              <a:gd name="T33" fmla="*/ 58 h 77"/>
              <a:gd name="T34" fmla="*/ 10 w 145"/>
              <a:gd name="T35" fmla="*/ 38 h 77"/>
              <a:gd name="T36" fmla="*/ 89 w 145"/>
              <a:gd name="T37" fmla="*/ 66 h 77"/>
              <a:gd name="T38" fmla="*/ 105 w 145"/>
              <a:gd name="T39" fmla="*/ 38 h 77"/>
              <a:gd name="T40" fmla="*/ 88 w 145"/>
              <a:gd name="T41" fmla="*/ 10 h 77"/>
              <a:gd name="T42" fmla="*/ 135 w 145"/>
              <a:gd name="T43" fmla="*/ 38 h 77"/>
              <a:gd name="T44" fmla="*/ 89 w 145"/>
              <a:gd name="T45"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7">
                <a:moveTo>
                  <a:pt x="73" y="0"/>
                </a:moveTo>
                <a:cubicBezTo>
                  <a:pt x="38" y="0"/>
                  <a:pt x="9" y="16"/>
                  <a:pt x="0" y="38"/>
                </a:cubicBezTo>
                <a:cubicBezTo>
                  <a:pt x="0" y="38"/>
                  <a:pt x="0" y="38"/>
                  <a:pt x="0" y="38"/>
                </a:cubicBezTo>
                <a:cubicBezTo>
                  <a:pt x="9" y="60"/>
                  <a:pt x="38" y="77"/>
                  <a:pt x="73" y="77"/>
                </a:cubicBezTo>
                <a:cubicBezTo>
                  <a:pt x="107" y="77"/>
                  <a:pt x="137" y="60"/>
                  <a:pt x="145" y="38"/>
                </a:cubicBezTo>
                <a:cubicBezTo>
                  <a:pt x="145" y="38"/>
                  <a:pt x="145" y="38"/>
                  <a:pt x="145" y="38"/>
                </a:cubicBezTo>
                <a:cubicBezTo>
                  <a:pt x="137" y="16"/>
                  <a:pt x="107" y="0"/>
                  <a:pt x="73" y="0"/>
                </a:cubicBezTo>
                <a:close/>
                <a:moveTo>
                  <a:pt x="54" y="25"/>
                </a:moveTo>
                <a:cubicBezTo>
                  <a:pt x="54" y="20"/>
                  <a:pt x="58" y="16"/>
                  <a:pt x="63" y="16"/>
                </a:cubicBezTo>
                <a:cubicBezTo>
                  <a:pt x="67" y="16"/>
                  <a:pt x="71" y="20"/>
                  <a:pt x="71" y="25"/>
                </a:cubicBezTo>
                <a:cubicBezTo>
                  <a:pt x="71" y="29"/>
                  <a:pt x="67" y="33"/>
                  <a:pt x="63" y="33"/>
                </a:cubicBezTo>
                <a:cubicBezTo>
                  <a:pt x="58" y="33"/>
                  <a:pt x="54" y="29"/>
                  <a:pt x="54" y="25"/>
                </a:cubicBezTo>
                <a:close/>
                <a:moveTo>
                  <a:pt x="10" y="38"/>
                </a:moveTo>
                <a:cubicBezTo>
                  <a:pt x="18" y="24"/>
                  <a:pt x="36" y="14"/>
                  <a:pt x="57" y="10"/>
                </a:cubicBezTo>
                <a:cubicBezTo>
                  <a:pt x="47" y="16"/>
                  <a:pt x="40" y="26"/>
                  <a:pt x="40" y="38"/>
                </a:cubicBezTo>
                <a:cubicBezTo>
                  <a:pt x="40" y="50"/>
                  <a:pt x="47" y="61"/>
                  <a:pt x="56" y="66"/>
                </a:cubicBezTo>
                <a:cubicBezTo>
                  <a:pt x="47" y="65"/>
                  <a:pt x="39" y="62"/>
                  <a:pt x="31" y="58"/>
                </a:cubicBezTo>
                <a:cubicBezTo>
                  <a:pt x="21" y="53"/>
                  <a:pt x="14" y="46"/>
                  <a:pt x="10" y="38"/>
                </a:cubicBezTo>
                <a:close/>
                <a:moveTo>
                  <a:pt x="89" y="66"/>
                </a:moveTo>
                <a:cubicBezTo>
                  <a:pt x="99" y="61"/>
                  <a:pt x="105" y="50"/>
                  <a:pt x="105" y="38"/>
                </a:cubicBezTo>
                <a:cubicBezTo>
                  <a:pt x="105" y="26"/>
                  <a:pt x="98" y="16"/>
                  <a:pt x="88" y="10"/>
                </a:cubicBezTo>
                <a:cubicBezTo>
                  <a:pt x="110" y="14"/>
                  <a:pt x="128" y="24"/>
                  <a:pt x="135" y="38"/>
                </a:cubicBezTo>
                <a:cubicBezTo>
                  <a:pt x="128" y="52"/>
                  <a:pt x="110" y="62"/>
                  <a:pt x="89" y="6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4" name="Freeform 155"/>
          <p:cNvSpPr>
            <a:spLocks noEditPoints="1"/>
          </p:cNvSpPr>
          <p:nvPr userDrawn="1"/>
        </p:nvSpPr>
        <p:spPr bwMode="auto">
          <a:xfrm>
            <a:off x="8423276" y="1765697"/>
            <a:ext cx="544513" cy="628650"/>
          </a:xfrm>
          <a:custGeom>
            <a:avLst/>
            <a:gdLst>
              <a:gd name="T0" fmla="*/ 0 w 141"/>
              <a:gd name="T1" fmla="*/ 200 h 217"/>
              <a:gd name="T2" fmla="*/ 141 w 141"/>
              <a:gd name="T3" fmla="*/ 17 h 217"/>
              <a:gd name="T4" fmla="*/ 126 w 141"/>
              <a:gd name="T5" fmla="*/ 67 h 217"/>
              <a:gd name="T6" fmla="*/ 40 w 141"/>
              <a:gd name="T7" fmla="*/ 200 h 217"/>
              <a:gd name="T8" fmla="*/ 20 w 141"/>
              <a:gd name="T9" fmla="*/ 183 h 217"/>
              <a:gd name="T10" fmla="*/ 46 w 141"/>
              <a:gd name="T11" fmla="*/ 168 h 217"/>
              <a:gd name="T12" fmla="*/ 14 w 141"/>
              <a:gd name="T13" fmla="*/ 163 h 217"/>
              <a:gd name="T14" fmla="*/ 46 w 141"/>
              <a:gd name="T15" fmla="*/ 168 h 217"/>
              <a:gd name="T16" fmla="*/ 14 w 141"/>
              <a:gd name="T17" fmla="*/ 143 h 217"/>
              <a:gd name="T18" fmla="*/ 46 w 141"/>
              <a:gd name="T19" fmla="*/ 137 h 217"/>
              <a:gd name="T20" fmla="*/ 20 w 141"/>
              <a:gd name="T21" fmla="*/ 123 h 217"/>
              <a:gd name="T22" fmla="*/ 40 w 141"/>
              <a:gd name="T23" fmla="*/ 106 h 217"/>
              <a:gd name="T24" fmla="*/ 80 w 141"/>
              <a:gd name="T25" fmla="*/ 200 h 217"/>
              <a:gd name="T26" fmla="*/ 61 w 141"/>
              <a:gd name="T27" fmla="*/ 183 h 217"/>
              <a:gd name="T28" fmla="*/ 86 w 141"/>
              <a:gd name="T29" fmla="*/ 168 h 217"/>
              <a:gd name="T30" fmla="*/ 55 w 141"/>
              <a:gd name="T31" fmla="*/ 163 h 217"/>
              <a:gd name="T32" fmla="*/ 86 w 141"/>
              <a:gd name="T33" fmla="*/ 168 h 217"/>
              <a:gd name="T34" fmla="*/ 55 w 141"/>
              <a:gd name="T35" fmla="*/ 143 h 217"/>
              <a:gd name="T36" fmla="*/ 86 w 141"/>
              <a:gd name="T37" fmla="*/ 137 h 217"/>
              <a:gd name="T38" fmla="*/ 61 w 141"/>
              <a:gd name="T39" fmla="*/ 123 h 217"/>
              <a:gd name="T40" fmla="*/ 80 w 141"/>
              <a:gd name="T41" fmla="*/ 106 h 217"/>
              <a:gd name="T42" fmla="*/ 121 w 141"/>
              <a:gd name="T43" fmla="*/ 200 h 217"/>
              <a:gd name="T44" fmla="*/ 102 w 141"/>
              <a:gd name="T45" fmla="*/ 183 h 217"/>
              <a:gd name="T46" fmla="*/ 127 w 141"/>
              <a:gd name="T47" fmla="*/ 168 h 217"/>
              <a:gd name="T48" fmla="*/ 95 w 141"/>
              <a:gd name="T49" fmla="*/ 163 h 217"/>
              <a:gd name="T50" fmla="*/ 127 w 141"/>
              <a:gd name="T51" fmla="*/ 168 h 217"/>
              <a:gd name="T52" fmla="*/ 95 w 141"/>
              <a:gd name="T53" fmla="*/ 143 h 217"/>
              <a:gd name="T54" fmla="*/ 127 w 141"/>
              <a:gd name="T55" fmla="*/ 137 h 217"/>
              <a:gd name="T56" fmla="*/ 102 w 141"/>
              <a:gd name="T57" fmla="*/ 123 h 217"/>
              <a:gd name="T58" fmla="*/ 121 w 141"/>
              <a:gd name="T59" fmla="*/ 106 h 217"/>
              <a:gd name="T60" fmla="*/ 29 w 141"/>
              <a:gd name="T61" fmla="*/ 84 h 217"/>
              <a:gd name="T62" fmla="*/ 18 w 141"/>
              <a:gd name="T63" fmla="*/ 75 h 217"/>
              <a:gd name="T64" fmla="*/ 56 w 141"/>
              <a:gd name="T65" fmla="*/ 81 h 217"/>
              <a:gd name="T66" fmla="*/ 38 w 141"/>
              <a:gd name="T67" fmla="*/ 78 h 217"/>
              <a:gd name="T68" fmla="*/ 56 w 141"/>
              <a:gd name="T69" fmla="*/ 81 h 217"/>
              <a:gd name="T70" fmla="*/ 61 w 141"/>
              <a:gd name="T71" fmla="*/ 81 h 217"/>
              <a:gd name="T72" fmla="*/ 80 w 141"/>
              <a:gd name="T73" fmla="*/ 78 h 217"/>
              <a:gd name="T74" fmla="*/ 88 w 141"/>
              <a:gd name="T75" fmla="*/ 84 h 217"/>
              <a:gd name="T76" fmla="*/ 99 w 141"/>
              <a:gd name="T77" fmla="*/ 75 h 217"/>
              <a:gd name="T78" fmla="*/ 123 w 141"/>
              <a:gd name="T79" fmla="*/ 84 h 217"/>
              <a:gd name="T80" fmla="*/ 111 w 141"/>
              <a:gd name="T81" fmla="*/ 75 h 217"/>
              <a:gd name="T82" fmla="*/ 33 w 141"/>
              <a:gd name="T83" fmla="*/ 96 h 217"/>
              <a:gd name="T84" fmla="*/ 14 w 141"/>
              <a:gd name="T85" fmla="*/ 93 h 217"/>
              <a:gd name="T86" fmla="*/ 33 w 141"/>
              <a:gd name="T87" fmla="*/ 96 h 217"/>
              <a:gd name="T88" fmla="*/ 38 w 141"/>
              <a:gd name="T89" fmla="*/ 96 h 217"/>
              <a:gd name="T90" fmla="*/ 56 w 141"/>
              <a:gd name="T91" fmla="*/ 93 h 217"/>
              <a:gd name="T92" fmla="*/ 65 w 141"/>
              <a:gd name="T93" fmla="*/ 99 h 217"/>
              <a:gd name="T94" fmla="*/ 76 w 141"/>
              <a:gd name="T95" fmla="*/ 90 h 217"/>
              <a:gd name="T96" fmla="*/ 99 w 141"/>
              <a:gd name="T97" fmla="*/ 99 h 217"/>
              <a:gd name="T98" fmla="*/ 88 w 141"/>
              <a:gd name="T99" fmla="*/ 90 h 217"/>
              <a:gd name="T100" fmla="*/ 126 w 141"/>
              <a:gd name="T101" fmla="*/ 96 h 217"/>
              <a:gd name="T102" fmla="*/ 108 w 141"/>
              <a:gd name="T103" fmla="*/ 93 h 217"/>
              <a:gd name="T104" fmla="*/ 126 w 141"/>
              <a:gd name="T105" fmla="*/ 9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 h="217">
                <a:moveTo>
                  <a:pt x="126" y="0"/>
                </a:moveTo>
                <a:cubicBezTo>
                  <a:pt x="15" y="0"/>
                  <a:pt x="15" y="0"/>
                  <a:pt x="15" y="0"/>
                </a:cubicBezTo>
                <a:cubicBezTo>
                  <a:pt x="6" y="0"/>
                  <a:pt x="0" y="8"/>
                  <a:pt x="0" y="17"/>
                </a:cubicBezTo>
                <a:cubicBezTo>
                  <a:pt x="0" y="200"/>
                  <a:pt x="0" y="200"/>
                  <a:pt x="0" y="200"/>
                </a:cubicBezTo>
                <a:cubicBezTo>
                  <a:pt x="0" y="210"/>
                  <a:pt x="6" y="217"/>
                  <a:pt x="15" y="217"/>
                </a:cubicBezTo>
                <a:cubicBezTo>
                  <a:pt x="126" y="217"/>
                  <a:pt x="126" y="217"/>
                  <a:pt x="126" y="217"/>
                </a:cubicBezTo>
                <a:cubicBezTo>
                  <a:pt x="135" y="217"/>
                  <a:pt x="141" y="210"/>
                  <a:pt x="141" y="200"/>
                </a:cubicBezTo>
                <a:cubicBezTo>
                  <a:pt x="141" y="17"/>
                  <a:pt x="141" y="17"/>
                  <a:pt x="141" y="17"/>
                </a:cubicBezTo>
                <a:cubicBezTo>
                  <a:pt x="141" y="8"/>
                  <a:pt x="135" y="0"/>
                  <a:pt x="126" y="0"/>
                </a:cubicBezTo>
                <a:close/>
                <a:moveTo>
                  <a:pt x="15" y="16"/>
                </a:moveTo>
                <a:cubicBezTo>
                  <a:pt x="126" y="16"/>
                  <a:pt x="126" y="16"/>
                  <a:pt x="126" y="16"/>
                </a:cubicBezTo>
                <a:cubicBezTo>
                  <a:pt x="126" y="67"/>
                  <a:pt x="126" y="67"/>
                  <a:pt x="126" y="67"/>
                </a:cubicBezTo>
                <a:cubicBezTo>
                  <a:pt x="15" y="67"/>
                  <a:pt x="15" y="67"/>
                  <a:pt x="15" y="67"/>
                </a:cubicBezTo>
                <a:lnTo>
                  <a:pt x="15" y="16"/>
                </a:lnTo>
                <a:close/>
                <a:moveTo>
                  <a:pt x="46" y="194"/>
                </a:moveTo>
                <a:cubicBezTo>
                  <a:pt x="46" y="197"/>
                  <a:pt x="43" y="200"/>
                  <a:pt x="40" y="200"/>
                </a:cubicBezTo>
                <a:cubicBezTo>
                  <a:pt x="20" y="200"/>
                  <a:pt x="20" y="200"/>
                  <a:pt x="20" y="200"/>
                </a:cubicBezTo>
                <a:cubicBezTo>
                  <a:pt x="17" y="200"/>
                  <a:pt x="14" y="197"/>
                  <a:pt x="14" y="194"/>
                </a:cubicBezTo>
                <a:cubicBezTo>
                  <a:pt x="14" y="189"/>
                  <a:pt x="14" y="189"/>
                  <a:pt x="14" y="189"/>
                </a:cubicBezTo>
                <a:cubicBezTo>
                  <a:pt x="14" y="186"/>
                  <a:pt x="17" y="183"/>
                  <a:pt x="20" y="183"/>
                </a:cubicBezTo>
                <a:cubicBezTo>
                  <a:pt x="40" y="183"/>
                  <a:pt x="40" y="183"/>
                  <a:pt x="40" y="183"/>
                </a:cubicBezTo>
                <a:cubicBezTo>
                  <a:pt x="43" y="183"/>
                  <a:pt x="46" y="186"/>
                  <a:pt x="46" y="189"/>
                </a:cubicBezTo>
                <a:lnTo>
                  <a:pt x="46" y="194"/>
                </a:lnTo>
                <a:close/>
                <a:moveTo>
                  <a:pt x="46" y="168"/>
                </a:moveTo>
                <a:cubicBezTo>
                  <a:pt x="46" y="171"/>
                  <a:pt x="43" y="174"/>
                  <a:pt x="40" y="174"/>
                </a:cubicBezTo>
                <a:cubicBezTo>
                  <a:pt x="20" y="174"/>
                  <a:pt x="20" y="174"/>
                  <a:pt x="20" y="174"/>
                </a:cubicBezTo>
                <a:cubicBezTo>
                  <a:pt x="17" y="174"/>
                  <a:pt x="14" y="171"/>
                  <a:pt x="14" y="168"/>
                </a:cubicBezTo>
                <a:cubicBezTo>
                  <a:pt x="14" y="163"/>
                  <a:pt x="14" y="163"/>
                  <a:pt x="14" y="163"/>
                </a:cubicBezTo>
                <a:cubicBezTo>
                  <a:pt x="14" y="160"/>
                  <a:pt x="17" y="157"/>
                  <a:pt x="20" y="157"/>
                </a:cubicBezTo>
                <a:cubicBezTo>
                  <a:pt x="40" y="157"/>
                  <a:pt x="40" y="157"/>
                  <a:pt x="40" y="157"/>
                </a:cubicBezTo>
                <a:cubicBezTo>
                  <a:pt x="43" y="157"/>
                  <a:pt x="46" y="160"/>
                  <a:pt x="46" y="163"/>
                </a:cubicBezTo>
                <a:lnTo>
                  <a:pt x="46" y="168"/>
                </a:lnTo>
                <a:close/>
                <a:moveTo>
                  <a:pt x="46" y="143"/>
                </a:moveTo>
                <a:cubicBezTo>
                  <a:pt x="46" y="146"/>
                  <a:pt x="43" y="148"/>
                  <a:pt x="40" y="148"/>
                </a:cubicBezTo>
                <a:cubicBezTo>
                  <a:pt x="20" y="148"/>
                  <a:pt x="20" y="148"/>
                  <a:pt x="20" y="148"/>
                </a:cubicBezTo>
                <a:cubicBezTo>
                  <a:pt x="17" y="148"/>
                  <a:pt x="14" y="146"/>
                  <a:pt x="14" y="143"/>
                </a:cubicBezTo>
                <a:cubicBezTo>
                  <a:pt x="14" y="137"/>
                  <a:pt x="14" y="137"/>
                  <a:pt x="14" y="137"/>
                </a:cubicBezTo>
                <a:cubicBezTo>
                  <a:pt x="14" y="134"/>
                  <a:pt x="17" y="132"/>
                  <a:pt x="20" y="132"/>
                </a:cubicBezTo>
                <a:cubicBezTo>
                  <a:pt x="40" y="132"/>
                  <a:pt x="40" y="132"/>
                  <a:pt x="40" y="132"/>
                </a:cubicBezTo>
                <a:cubicBezTo>
                  <a:pt x="43" y="132"/>
                  <a:pt x="46" y="134"/>
                  <a:pt x="46" y="137"/>
                </a:cubicBezTo>
                <a:lnTo>
                  <a:pt x="46" y="143"/>
                </a:lnTo>
                <a:close/>
                <a:moveTo>
                  <a:pt x="46" y="117"/>
                </a:moveTo>
                <a:cubicBezTo>
                  <a:pt x="46" y="120"/>
                  <a:pt x="43" y="123"/>
                  <a:pt x="40" y="123"/>
                </a:cubicBezTo>
                <a:cubicBezTo>
                  <a:pt x="20" y="123"/>
                  <a:pt x="20" y="123"/>
                  <a:pt x="20" y="123"/>
                </a:cubicBezTo>
                <a:cubicBezTo>
                  <a:pt x="17" y="123"/>
                  <a:pt x="14" y="120"/>
                  <a:pt x="14" y="117"/>
                </a:cubicBezTo>
                <a:cubicBezTo>
                  <a:pt x="14" y="111"/>
                  <a:pt x="14" y="111"/>
                  <a:pt x="14" y="111"/>
                </a:cubicBezTo>
                <a:cubicBezTo>
                  <a:pt x="14" y="108"/>
                  <a:pt x="17" y="106"/>
                  <a:pt x="20" y="106"/>
                </a:cubicBezTo>
                <a:cubicBezTo>
                  <a:pt x="40" y="106"/>
                  <a:pt x="40" y="106"/>
                  <a:pt x="40" y="106"/>
                </a:cubicBezTo>
                <a:cubicBezTo>
                  <a:pt x="43" y="106"/>
                  <a:pt x="46" y="108"/>
                  <a:pt x="46" y="111"/>
                </a:cubicBezTo>
                <a:lnTo>
                  <a:pt x="46" y="117"/>
                </a:lnTo>
                <a:close/>
                <a:moveTo>
                  <a:pt x="86" y="194"/>
                </a:moveTo>
                <a:cubicBezTo>
                  <a:pt x="86" y="197"/>
                  <a:pt x="84" y="200"/>
                  <a:pt x="80" y="200"/>
                </a:cubicBezTo>
                <a:cubicBezTo>
                  <a:pt x="61" y="200"/>
                  <a:pt x="61" y="200"/>
                  <a:pt x="61" y="200"/>
                </a:cubicBezTo>
                <a:cubicBezTo>
                  <a:pt x="58" y="200"/>
                  <a:pt x="55" y="197"/>
                  <a:pt x="55" y="194"/>
                </a:cubicBezTo>
                <a:cubicBezTo>
                  <a:pt x="55" y="189"/>
                  <a:pt x="55" y="189"/>
                  <a:pt x="55" y="189"/>
                </a:cubicBezTo>
                <a:cubicBezTo>
                  <a:pt x="55" y="186"/>
                  <a:pt x="58" y="183"/>
                  <a:pt x="61" y="183"/>
                </a:cubicBezTo>
                <a:cubicBezTo>
                  <a:pt x="80" y="183"/>
                  <a:pt x="80" y="183"/>
                  <a:pt x="80" y="183"/>
                </a:cubicBezTo>
                <a:cubicBezTo>
                  <a:pt x="84" y="183"/>
                  <a:pt x="86" y="186"/>
                  <a:pt x="86" y="189"/>
                </a:cubicBezTo>
                <a:lnTo>
                  <a:pt x="86" y="194"/>
                </a:lnTo>
                <a:close/>
                <a:moveTo>
                  <a:pt x="86" y="168"/>
                </a:moveTo>
                <a:cubicBezTo>
                  <a:pt x="86" y="171"/>
                  <a:pt x="84" y="174"/>
                  <a:pt x="80" y="174"/>
                </a:cubicBezTo>
                <a:cubicBezTo>
                  <a:pt x="61" y="174"/>
                  <a:pt x="61" y="174"/>
                  <a:pt x="61" y="174"/>
                </a:cubicBezTo>
                <a:cubicBezTo>
                  <a:pt x="58" y="174"/>
                  <a:pt x="55" y="171"/>
                  <a:pt x="55" y="168"/>
                </a:cubicBezTo>
                <a:cubicBezTo>
                  <a:pt x="55" y="163"/>
                  <a:pt x="55" y="163"/>
                  <a:pt x="55" y="163"/>
                </a:cubicBezTo>
                <a:cubicBezTo>
                  <a:pt x="55" y="160"/>
                  <a:pt x="58" y="157"/>
                  <a:pt x="61" y="157"/>
                </a:cubicBezTo>
                <a:cubicBezTo>
                  <a:pt x="80" y="157"/>
                  <a:pt x="80" y="157"/>
                  <a:pt x="80" y="157"/>
                </a:cubicBezTo>
                <a:cubicBezTo>
                  <a:pt x="84" y="157"/>
                  <a:pt x="86" y="160"/>
                  <a:pt x="86" y="163"/>
                </a:cubicBezTo>
                <a:lnTo>
                  <a:pt x="86" y="168"/>
                </a:lnTo>
                <a:close/>
                <a:moveTo>
                  <a:pt x="86" y="143"/>
                </a:moveTo>
                <a:cubicBezTo>
                  <a:pt x="86" y="146"/>
                  <a:pt x="84" y="148"/>
                  <a:pt x="80" y="148"/>
                </a:cubicBezTo>
                <a:cubicBezTo>
                  <a:pt x="61" y="148"/>
                  <a:pt x="61" y="148"/>
                  <a:pt x="61" y="148"/>
                </a:cubicBezTo>
                <a:cubicBezTo>
                  <a:pt x="58" y="148"/>
                  <a:pt x="55" y="146"/>
                  <a:pt x="55" y="143"/>
                </a:cubicBezTo>
                <a:cubicBezTo>
                  <a:pt x="55" y="137"/>
                  <a:pt x="55" y="137"/>
                  <a:pt x="55" y="137"/>
                </a:cubicBezTo>
                <a:cubicBezTo>
                  <a:pt x="55" y="134"/>
                  <a:pt x="58" y="132"/>
                  <a:pt x="61" y="132"/>
                </a:cubicBezTo>
                <a:cubicBezTo>
                  <a:pt x="80" y="132"/>
                  <a:pt x="80" y="132"/>
                  <a:pt x="80" y="132"/>
                </a:cubicBezTo>
                <a:cubicBezTo>
                  <a:pt x="84" y="132"/>
                  <a:pt x="86" y="134"/>
                  <a:pt x="86" y="137"/>
                </a:cubicBezTo>
                <a:lnTo>
                  <a:pt x="86" y="143"/>
                </a:lnTo>
                <a:close/>
                <a:moveTo>
                  <a:pt x="86" y="117"/>
                </a:moveTo>
                <a:cubicBezTo>
                  <a:pt x="86" y="120"/>
                  <a:pt x="84" y="123"/>
                  <a:pt x="80" y="123"/>
                </a:cubicBezTo>
                <a:cubicBezTo>
                  <a:pt x="61" y="123"/>
                  <a:pt x="61" y="123"/>
                  <a:pt x="61" y="123"/>
                </a:cubicBezTo>
                <a:cubicBezTo>
                  <a:pt x="58" y="123"/>
                  <a:pt x="55" y="120"/>
                  <a:pt x="55" y="117"/>
                </a:cubicBezTo>
                <a:cubicBezTo>
                  <a:pt x="55" y="111"/>
                  <a:pt x="55" y="111"/>
                  <a:pt x="55" y="111"/>
                </a:cubicBezTo>
                <a:cubicBezTo>
                  <a:pt x="55" y="108"/>
                  <a:pt x="58" y="106"/>
                  <a:pt x="61" y="106"/>
                </a:cubicBezTo>
                <a:cubicBezTo>
                  <a:pt x="80" y="106"/>
                  <a:pt x="80" y="106"/>
                  <a:pt x="80" y="106"/>
                </a:cubicBezTo>
                <a:cubicBezTo>
                  <a:pt x="84" y="106"/>
                  <a:pt x="86" y="108"/>
                  <a:pt x="86" y="111"/>
                </a:cubicBezTo>
                <a:lnTo>
                  <a:pt x="86" y="117"/>
                </a:lnTo>
                <a:close/>
                <a:moveTo>
                  <a:pt x="127" y="194"/>
                </a:moveTo>
                <a:cubicBezTo>
                  <a:pt x="127" y="197"/>
                  <a:pt x="124" y="200"/>
                  <a:pt x="121" y="200"/>
                </a:cubicBezTo>
                <a:cubicBezTo>
                  <a:pt x="102" y="200"/>
                  <a:pt x="102" y="200"/>
                  <a:pt x="102" y="200"/>
                </a:cubicBezTo>
                <a:cubicBezTo>
                  <a:pt x="98" y="200"/>
                  <a:pt x="95" y="197"/>
                  <a:pt x="95" y="194"/>
                </a:cubicBezTo>
                <a:cubicBezTo>
                  <a:pt x="95" y="189"/>
                  <a:pt x="95" y="189"/>
                  <a:pt x="95" y="189"/>
                </a:cubicBezTo>
                <a:cubicBezTo>
                  <a:pt x="95" y="186"/>
                  <a:pt x="98" y="183"/>
                  <a:pt x="102" y="183"/>
                </a:cubicBezTo>
                <a:cubicBezTo>
                  <a:pt x="121" y="183"/>
                  <a:pt x="121" y="183"/>
                  <a:pt x="121" y="183"/>
                </a:cubicBezTo>
                <a:cubicBezTo>
                  <a:pt x="124" y="183"/>
                  <a:pt x="127" y="186"/>
                  <a:pt x="127" y="189"/>
                </a:cubicBezTo>
                <a:lnTo>
                  <a:pt x="127" y="194"/>
                </a:lnTo>
                <a:close/>
                <a:moveTo>
                  <a:pt x="127" y="168"/>
                </a:moveTo>
                <a:cubicBezTo>
                  <a:pt x="127" y="171"/>
                  <a:pt x="124" y="174"/>
                  <a:pt x="121" y="174"/>
                </a:cubicBezTo>
                <a:cubicBezTo>
                  <a:pt x="102" y="174"/>
                  <a:pt x="102" y="174"/>
                  <a:pt x="102" y="174"/>
                </a:cubicBezTo>
                <a:cubicBezTo>
                  <a:pt x="98" y="174"/>
                  <a:pt x="95" y="171"/>
                  <a:pt x="95" y="168"/>
                </a:cubicBezTo>
                <a:cubicBezTo>
                  <a:pt x="95" y="163"/>
                  <a:pt x="95" y="163"/>
                  <a:pt x="95" y="163"/>
                </a:cubicBezTo>
                <a:cubicBezTo>
                  <a:pt x="95" y="160"/>
                  <a:pt x="98" y="157"/>
                  <a:pt x="102" y="157"/>
                </a:cubicBezTo>
                <a:cubicBezTo>
                  <a:pt x="121" y="157"/>
                  <a:pt x="121" y="157"/>
                  <a:pt x="121" y="157"/>
                </a:cubicBezTo>
                <a:cubicBezTo>
                  <a:pt x="124" y="157"/>
                  <a:pt x="127" y="160"/>
                  <a:pt x="127" y="163"/>
                </a:cubicBezTo>
                <a:lnTo>
                  <a:pt x="127" y="168"/>
                </a:lnTo>
                <a:close/>
                <a:moveTo>
                  <a:pt x="127" y="143"/>
                </a:moveTo>
                <a:cubicBezTo>
                  <a:pt x="127" y="146"/>
                  <a:pt x="124" y="148"/>
                  <a:pt x="121" y="148"/>
                </a:cubicBezTo>
                <a:cubicBezTo>
                  <a:pt x="102" y="148"/>
                  <a:pt x="102" y="148"/>
                  <a:pt x="102" y="148"/>
                </a:cubicBezTo>
                <a:cubicBezTo>
                  <a:pt x="98" y="148"/>
                  <a:pt x="95" y="146"/>
                  <a:pt x="95" y="143"/>
                </a:cubicBezTo>
                <a:cubicBezTo>
                  <a:pt x="95" y="137"/>
                  <a:pt x="95" y="137"/>
                  <a:pt x="95" y="137"/>
                </a:cubicBezTo>
                <a:cubicBezTo>
                  <a:pt x="95" y="134"/>
                  <a:pt x="98" y="132"/>
                  <a:pt x="102" y="132"/>
                </a:cubicBezTo>
                <a:cubicBezTo>
                  <a:pt x="121" y="132"/>
                  <a:pt x="121" y="132"/>
                  <a:pt x="121" y="132"/>
                </a:cubicBezTo>
                <a:cubicBezTo>
                  <a:pt x="124" y="132"/>
                  <a:pt x="127" y="134"/>
                  <a:pt x="127" y="137"/>
                </a:cubicBezTo>
                <a:lnTo>
                  <a:pt x="127" y="143"/>
                </a:lnTo>
                <a:close/>
                <a:moveTo>
                  <a:pt x="127" y="117"/>
                </a:moveTo>
                <a:cubicBezTo>
                  <a:pt x="127" y="120"/>
                  <a:pt x="124" y="123"/>
                  <a:pt x="121" y="123"/>
                </a:cubicBezTo>
                <a:cubicBezTo>
                  <a:pt x="102" y="123"/>
                  <a:pt x="102" y="123"/>
                  <a:pt x="102" y="123"/>
                </a:cubicBezTo>
                <a:cubicBezTo>
                  <a:pt x="98" y="123"/>
                  <a:pt x="95" y="120"/>
                  <a:pt x="95" y="117"/>
                </a:cubicBezTo>
                <a:cubicBezTo>
                  <a:pt x="95" y="111"/>
                  <a:pt x="95" y="111"/>
                  <a:pt x="95" y="111"/>
                </a:cubicBezTo>
                <a:cubicBezTo>
                  <a:pt x="95" y="108"/>
                  <a:pt x="98" y="106"/>
                  <a:pt x="102" y="106"/>
                </a:cubicBezTo>
                <a:cubicBezTo>
                  <a:pt x="121" y="106"/>
                  <a:pt x="121" y="106"/>
                  <a:pt x="121" y="106"/>
                </a:cubicBezTo>
                <a:cubicBezTo>
                  <a:pt x="124" y="106"/>
                  <a:pt x="127" y="108"/>
                  <a:pt x="127" y="111"/>
                </a:cubicBezTo>
                <a:lnTo>
                  <a:pt x="127" y="117"/>
                </a:lnTo>
                <a:close/>
                <a:moveTo>
                  <a:pt x="33" y="81"/>
                </a:moveTo>
                <a:cubicBezTo>
                  <a:pt x="33" y="83"/>
                  <a:pt x="31" y="84"/>
                  <a:pt x="29" y="84"/>
                </a:cubicBezTo>
                <a:cubicBezTo>
                  <a:pt x="18" y="84"/>
                  <a:pt x="18" y="84"/>
                  <a:pt x="18" y="84"/>
                </a:cubicBezTo>
                <a:cubicBezTo>
                  <a:pt x="16" y="84"/>
                  <a:pt x="14" y="83"/>
                  <a:pt x="14" y="81"/>
                </a:cubicBezTo>
                <a:cubicBezTo>
                  <a:pt x="14" y="78"/>
                  <a:pt x="14" y="78"/>
                  <a:pt x="14" y="78"/>
                </a:cubicBezTo>
                <a:cubicBezTo>
                  <a:pt x="14" y="76"/>
                  <a:pt x="16" y="75"/>
                  <a:pt x="18" y="75"/>
                </a:cubicBezTo>
                <a:cubicBezTo>
                  <a:pt x="29" y="75"/>
                  <a:pt x="29" y="75"/>
                  <a:pt x="29" y="75"/>
                </a:cubicBezTo>
                <a:cubicBezTo>
                  <a:pt x="31" y="75"/>
                  <a:pt x="33" y="76"/>
                  <a:pt x="33" y="78"/>
                </a:cubicBezTo>
                <a:lnTo>
                  <a:pt x="33" y="81"/>
                </a:lnTo>
                <a:close/>
                <a:moveTo>
                  <a:pt x="56" y="81"/>
                </a:moveTo>
                <a:cubicBezTo>
                  <a:pt x="56" y="83"/>
                  <a:pt x="54" y="84"/>
                  <a:pt x="52" y="84"/>
                </a:cubicBezTo>
                <a:cubicBezTo>
                  <a:pt x="41" y="84"/>
                  <a:pt x="41" y="84"/>
                  <a:pt x="41" y="84"/>
                </a:cubicBezTo>
                <a:cubicBezTo>
                  <a:pt x="39" y="84"/>
                  <a:pt x="38" y="83"/>
                  <a:pt x="38" y="81"/>
                </a:cubicBezTo>
                <a:cubicBezTo>
                  <a:pt x="38" y="78"/>
                  <a:pt x="38" y="78"/>
                  <a:pt x="38" y="78"/>
                </a:cubicBezTo>
                <a:cubicBezTo>
                  <a:pt x="38" y="76"/>
                  <a:pt x="39" y="75"/>
                  <a:pt x="41" y="75"/>
                </a:cubicBezTo>
                <a:cubicBezTo>
                  <a:pt x="52" y="75"/>
                  <a:pt x="52" y="75"/>
                  <a:pt x="52" y="75"/>
                </a:cubicBezTo>
                <a:cubicBezTo>
                  <a:pt x="54" y="75"/>
                  <a:pt x="56" y="76"/>
                  <a:pt x="56" y="78"/>
                </a:cubicBezTo>
                <a:lnTo>
                  <a:pt x="56" y="81"/>
                </a:lnTo>
                <a:close/>
                <a:moveTo>
                  <a:pt x="80" y="81"/>
                </a:moveTo>
                <a:cubicBezTo>
                  <a:pt x="80" y="83"/>
                  <a:pt x="78" y="84"/>
                  <a:pt x="76" y="84"/>
                </a:cubicBezTo>
                <a:cubicBezTo>
                  <a:pt x="65" y="84"/>
                  <a:pt x="65" y="84"/>
                  <a:pt x="65" y="84"/>
                </a:cubicBezTo>
                <a:cubicBezTo>
                  <a:pt x="63" y="84"/>
                  <a:pt x="61" y="83"/>
                  <a:pt x="61" y="81"/>
                </a:cubicBezTo>
                <a:cubicBezTo>
                  <a:pt x="61" y="78"/>
                  <a:pt x="61" y="78"/>
                  <a:pt x="61" y="78"/>
                </a:cubicBezTo>
                <a:cubicBezTo>
                  <a:pt x="61" y="76"/>
                  <a:pt x="63" y="75"/>
                  <a:pt x="65" y="75"/>
                </a:cubicBezTo>
                <a:cubicBezTo>
                  <a:pt x="76" y="75"/>
                  <a:pt x="76" y="75"/>
                  <a:pt x="76" y="75"/>
                </a:cubicBezTo>
                <a:cubicBezTo>
                  <a:pt x="78" y="75"/>
                  <a:pt x="80" y="76"/>
                  <a:pt x="80" y="78"/>
                </a:cubicBezTo>
                <a:lnTo>
                  <a:pt x="80" y="81"/>
                </a:lnTo>
                <a:close/>
                <a:moveTo>
                  <a:pt x="103" y="81"/>
                </a:moveTo>
                <a:cubicBezTo>
                  <a:pt x="103" y="83"/>
                  <a:pt x="101" y="84"/>
                  <a:pt x="99" y="84"/>
                </a:cubicBezTo>
                <a:cubicBezTo>
                  <a:pt x="88" y="84"/>
                  <a:pt x="88" y="84"/>
                  <a:pt x="88" y="84"/>
                </a:cubicBezTo>
                <a:cubicBezTo>
                  <a:pt x="86" y="84"/>
                  <a:pt x="84" y="83"/>
                  <a:pt x="84" y="81"/>
                </a:cubicBezTo>
                <a:cubicBezTo>
                  <a:pt x="84" y="78"/>
                  <a:pt x="84" y="78"/>
                  <a:pt x="84" y="78"/>
                </a:cubicBezTo>
                <a:cubicBezTo>
                  <a:pt x="84" y="76"/>
                  <a:pt x="86" y="75"/>
                  <a:pt x="88" y="75"/>
                </a:cubicBezTo>
                <a:cubicBezTo>
                  <a:pt x="99" y="75"/>
                  <a:pt x="99" y="75"/>
                  <a:pt x="99" y="75"/>
                </a:cubicBezTo>
                <a:cubicBezTo>
                  <a:pt x="101" y="75"/>
                  <a:pt x="103" y="76"/>
                  <a:pt x="103" y="78"/>
                </a:cubicBezTo>
                <a:lnTo>
                  <a:pt x="103" y="81"/>
                </a:lnTo>
                <a:close/>
                <a:moveTo>
                  <a:pt x="126" y="81"/>
                </a:moveTo>
                <a:cubicBezTo>
                  <a:pt x="126" y="83"/>
                  <a:pt x="125" y="84"/>
                  <a:pt x="123" y="84"/>
                </a:cubicBezTo>
                <a:cubicBezTo>
                  <a:pt x="111" y="84"/>
                  <a:pt x="111" y="84"/>
                  <a:pt x="111" y="84"/>
                </a:cubicBezTo>
                <a:cubicBezTo>
                  <a:pt x="109" y="84"/>
                  <a:pt x="108" y="83"/>
                  <a:pt x="108" y="81"/>
                </a:cubicBezTo>
                <a:cubicBezTo>
                  <a:pt x="108" y="78"/>
                  <a:pt x="108" y="78"/>
                  <a:pt x="108" y="78"/>
                </a:cubicBezTo>
                <a:cubicBezTo>
                  <a:pt x="108" y="76"/>
                  <a:pt x="109" y="75"/>
                  <a:pt x="111" y="75"/>
                </a:cubicBezTo>
                <a:cubicBezTo>
                  <a:pt x="123" y="75"/>
                  <a:pt x="123" y="75"/>
                  <a:pt x="123" y="75"/>
                </a:cubicBezTo>
                <a:cubicBezTo>
                  <a:pt x="125" y="75"/>
                  <a:pt x="126" y="76"/>
                  <a:pt x="126" y="78"/>
                </a:cubicBezTo>
                <a:lnTo>
                  <a:pt x="126" y="81"/>
                </a:lnTo>
                <a:close/>
                <a:moveTo>
                  <a:pt x="33" y="96"/>
                </a:moveTo>
                <a:cubicBezTo>
                  <a:pt x="33" y="98"/>
                  <a:pt x="31" y="99"/>
                  <a:pt x="29" y="99"/>
                </a:cubicBezTo>
                <a:cubicBezTo>
                  <a:pt x="18" y="99"/>
                  <a:pt x="18" y="99"/>
                  <a:pt x="18" y="99"/>
                </a:cubicBezTo>
                <a:cubicBezTo>
                  <a:pt x="16" y="99"/>
                  <a:pt x="14" y="98"/>
                  <a:pt x="14" y="96"/>
                </a:cubicBezTo>
                <a:cubicBezTo>
                  <a:pt x="14" y="93"/>
                  <a:pt x="14" y="93"/>
                  <a:pt x="14" y="93"/>
                </a:cubicBezTo>
                <a:cubicBezTo>
                  <a:pt x="14" y="91"/>
                  <a:pt x="16" y="90"/>
                  <a:pt x="18" y="90"/>
                </a:cubicBezTo>
                <a:cubicBezTo>
                  <a:pt x="29" y="90"/>
                  <a:pt x="29" y="90"/>
                  <a:pt x="29" y="90"/>
                </a:cubicBezTo>
                <a:cubicBezTo>
                  <a:pt x="31" y="90"/>
                  <a:pt x="33" y="91"/>
                  <a:pt x="33" y="93"/>
                </a:cubicBezTo>
                <a:lnTo>
                  <a:pt x="33" y="96"/>
                </a:lnTo>
                <a:close/>
                <a:moveTo>
                  <a:pt x="56" y="96"/>
                </a:moveTo>
                <a:cubicBezTo>
                  <a:pt x="56" y="98"/>
                  <a:pt x="54" y="99"/>
                  <a:pt x="52" y="99"/>
                </a:cubicBezTo>
                <a:cubicBezTo>
                  <a:pt x="41" y="99"/>
                  <a:pt x="41" y="99"/>
                  <a:pt x="41" y="99"/>
                </a:cubicBezTo>
                <a:cubicBezTo>
                  <a:pt x="39" y="99"/>
                  <a:pt x="38" y="98"/>
                  <a:pt x="38" y="96"/>
                </a:cubicBezTo>
                <a:cubicBezTo>
                  <a:pt x="38" y="93"/>
                  <a:pt x="38" y="93"/>
                  <a:pt x="38" y="93"/>
                </a:cubicBezTo>
                <a:cubicBezTo>
                  <a:pt x="38" y="91"/>
                  <a:pt x="39" y="90"/>
                  <a:pt x="41" y="90"/>
                </a:cubicBezTo>
                <a:cubicBezTo>
                  <a:pt x="52" y="90"/>
                  <a:pt x="52" y="90"/>
                  <a:pt x="52" y="90"/>
                </a:cubicBezTo>
                <a:cubicBezTo>
                  <a:pt x="54" y="90"/>
                  <a:pt x="56" y="91"/>
                  <a:pt x="56" y="93"/>
                </a:cubicBezTo>
                <a:lnTo>
                  <a:pt x="56" y="96"/>
                </a:lnTo>
                <a:close/>
                <a:moveTo>
                  <a:pt x="80" y="96"/>
                </a:moveTo>
                <a:cubicBezTo>
                  <a:pt x="80" y="98"/>
                  <a:pt x="78" y="99"/>
                  <a:pt x="76" y="99"/>
                </a:cubicBezTo>
                <a:cubicBezTo>
                  <a:pt x="65" y="99"/>
                  <a:pt x="65" y="99"/>
                  <a:pt x="65" y="99"/>
                </a:cubicBezTo>
                <a:cubicBezTo>
                  <a:pt x="63" y="99"/>
                  <a:pt x="61" y="98"/>
                  <a:pt x="61" y="96"/>
                </a:cubicBezTo>
                <a:cubicBezTo>
                  <a:pt x="61" y="93"/>
                  <a:pt x="61" y="93"/>
                  <a:pt x="61" y="93"/>
                </a:cubicBezTo>
                <a:cubicBezTo>
                  <a:pt x="61" y="91"/>
                  <a:pt x="63" y="90"/>
                  <a:pt x="65" y="90"/>
                </a:cubicBezTo>
                <a:cubicBezTo>
                  <a:pt x="76" y="90"/>
                  <a:pt x="76" y="90"/>
                  <a:pt x="76" y="90"/>
                </a:cubicBezTo>
                <a:cubicBezTo>
                  <a:pt x="78" y="90"/>
                  <a:pt x="80" y="91"/>
                  <a:pt x="80" y="93"/>
                </a:cubicBezTo>
                <a:lnTo>
                  <a:pt x="80" y="96"/>
                </a:lnTo>
                <a:close/>
                <a:moveTo>
                  <a:pt x="103" y="96"/>
                </a:moveTo>
                <a:cubicBezTo>
                  <a:pt x="103" y="98"/>
                  <a:pt x="101" y="99"/>
                  <a:pt x="99" y="99"/>
                </a:cubicBezTo>
                <a:cubicBezTo>
                  <a:pt x="88" y="99"/>
                  <a:pt x="88" y="99"/>
                  <a:pt x="88" y="99"/>
                </a:cubicBezTo>
                <a:cubicBezTo>
                  <a:pt x="86" y="99"/>
                  <a:pt x="84" y="98"/>
                  <a:pt x="84" y="96"/>
                </a:cubicBezTo>
                <a:cubicBezTo>
                  <a:pt x="84" y="93"/>
                  <a:pt x="84" y="93"/>
                  <a:pt x="84" y="93"/>
                </a:cubicBezTo>
                <a:cubicBezTo>
                  <a:pt x="84" y="91"/>
                  <a:pt x="86" y="90"/>
                  <a:pt x="88" y="90"/>
                </a:cubicBezTo>
                <a:cubicBezTo>
                  <a:pt x="99" y="90"/>
                  <a:pt x="99" y="90"/>
                  <a:pt x="99" y="90"/>
                </a:cubicBezTo>
                <a:cubicBezTo>
                  <a:pt x="101" y="90"/>
                  <a:pt x="103" y="91"/>
                  <a:pt x="103" y="93"/>
                </a:cubicBezTo>
                <a:lnTo>
                  <a:pt x="103" y="96"/>
                </a:lnTo>
                <a:close/>
                <a:moveTo>
                  <a:pt x="126" y="96"/>
                </a:moveTo>
                <a:cubicBezTo>
                  <a:pt x="126" y="98"/>
                  <a:pt x="125" y="99"/>
                  <a:pt x="123" y="99"/>
                </a:cubicBezTo>
                <a:cubicBezTo>
                  <a:pt x="111" y="99"/>
                  <a:pt x="111" y="99"/>
                  <a:pt x="111" y="99"/>
                </a:cubicBezTo>
                <a:cubicBezTo>
                  <a:pt x="109" y="99"/>
                  <a:pt x="108" y="98"/>
                  <a:pt x="108" y="96"/>
                </a:cubicBezTo>
                <a:cubicBezTo>
                  <a:pt x="108" y="93"/>
                  <a:pt x="108" y="93"/>
                  <a:pt x="108" y="93"/>
                </a:cubicBezTo>
                <a:cubicBezTo>
                  <a:pt x="108" y="91"/>
                  <a:pt x="109" y="90"/>
                  <a:pt x="111" y="90"/>
                </a:cubicBezTo>
                <a:cubicBezTo>
                  <a:pt x="123" y="90"/>
                  <a:pt x="123" y="90"/>
                  <a:pt x="123" y="90"/>
                </a:cubicBezTo>
                <a:cubicBezTo>
                  <a:pt x="125" y="90"/>
                  <a:pt x="126" y="91"/>
                  <a:pt x="126" y="93"/>
                </a:cubicBezTo>
                <a:lnTo>
                  <a:pt x="126" y="9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5" name="Freeform 156"/>
          <p:cNvSpPr>
            <a:spLocks noEditPoints="1"/>
          </p:cNvSpPr>
          <p:nvPr userDrawn="1"/>
        </p:nvSpPr>
        <p:spPr bwMode="auto">
          <a:xfrm>
            <a:off x="1870076" y="3040857"/>
            <a:ext cx="517525" cy="275035"/>
          </a:xfrm>
          <a:custGeom>
            <a:avLst/>
            <a:gdLst>
              <a:gd name="T0" fmla="*/ 132 w 134"/>
              <a:gd name="T1" fmla="*/ 10 h 95"/>
              <a:gd name="T2" fmla="*/ 129 w 134"/>
              <a:gd name="T3" fmla="*/ 10 h 95"/>
              <a:gd name="T4" fmla="*/ 129 w 134"/>
              <a:gd name="T5" fmla="*/ 6 h 95"/>
              <a:gd name="T6" fmla="*/ 127 w 134"/>
              <a:gd name="T7" fmla="*/ 4 h 95"/>
              <a:gd name="T8" fmla="*/ 95 w 134"/>
              <a:gd name="T9" fmla="*/ 0 h 95"/>
              <a:gd name="T10" fmla="*/ 67 w 134"/>
              <a:gd name="T11" fmla="*/ 7 h 95"/>
              <a:gd name="T12" fmla="*/ 40 w 134"/>
              <a:gd name="T13" fmla="*/ 0 h 95"/>
              <a:gd name="T14" fmla="*/ 8 w 134"/>
              <a:gd name="T15" fmla="*/ 4 h 95"/>
              <a:gd name="T16" fmla="*/ 6 w 134"/>
              <a:gd name="T17" fmla="*/ 6 h 95"/>
              <a:gd name="T18" fmla="*/ 6 w 134"/>
              <a:gd name="T19" fmla="*/ 10 h 95"/>
              <a:gd name="T20" fmla="*/ 3 w 134"/>
              <a:gd name="T21" fmla="*/ 10 h 95"/>
              <a:gd name="T22" fmla="*/ 0 w 134"/>
              <a:gd name="T23" fmla="*/ 12 h 95"/>
              <a:gd name="T24" fmla="*/ 0 w 134"/>
              <a:gd name="T25" fmla="*/ 88 h 95"/>
              <a:gd name="T26" fmla="*/ 3 w 134"/>
              <a:gd name="T27" fmla="*/ 90 h 95"/>
              <a:gd name="T28" fmla="*/ 57 w 134"/>
              <a:gd name="T29" fmla="*/ 90 h 95"/>
              <a:gd name="T30" fmla="*/ 67 w 134"/>
              <a:gd name="T31" fmla="*/ 95 h 95"/>
              <a:gd name="T32" fmla="*/ 78 w 134"/>
              <a:gd name="T33" fmla="*/ 90 h 95"/>
              <a:gd name="T34" fmla="*/ 132 w 134"/>
              <a:gd name="T35" fmla="*/ 90 h 95"/>
              <a:gd name="T36" fmla="*/ 134 w 134"/>
              <a:gd name="T37" fmla="*/ 88 h 95"/>
              <a:gd name="T38" fmla="*/ 134 w 134"/>
              <a:gd name="T39" fmla="*/ 12 h 95"/>
              <a:gd name="T40" fmla="*/ 132 w 134"/>
              <a:gd name="T41" fmla="*/ 10 h 95"/>
              <a:gd name="T42" fmla="*/ 124 w 134"/>
              <a:gd name="T43" fmla="*/ 8 h 95"/>
              <a:gd name="T44" fmla="*/ 124 w 134"/>
              <a:gd name="T45" fmla="*/ 79 h 95"/>
              <a:gd name="T46" fmla="*/ 95 w 134"/>
              <a:gd name="T47" fmla="*/ 76 h 95"/>
              <a:gd name="T48" fmla="*/ 70 w 134"/>
              <a:gd name="T49" fmla="*/ 81 h 95"/>
              <a:gd name="T50" fmla="*/ 70 w 134"/>
              <a:gd name="T51" fmla="*/ 11 h 95"/>
              <a:gd name="T52" fmla="*/ 95 w 134"/>
              <a:gd name="T53" fmla="*/ 5 h 95"/>
              <a:gd name="T54" fmla="*/ 124 w 134"/>
              <a:gd name="T55" fmla="*/ 8 h 95"/>
              <a:gd name="T56" fmla="*/ 11 w 134"/>
              <a:gd name="T57" fmla="*/ 8 h 95"/>
              <a:gd name="T58" fmla="*/ 40 w 134"/>
              <a:gd name="T59" fmla="*/ 5 h 95"/>
              <a:gd name="T60" fmla="*/ 65 w 134"/>
              <a:gd name="T61" fmla="*/ 11 h 95"/>
              <a:gd name="T62" fmla="*/ 65 w 134"/>
              <a:gd name="T63" fmla="*/ 81 h 95"/>
              <a:gd name="T64" fmla="*/ 40 w 134"/>
              <a:gd name="T65" fmla="*/ 76 h 95"/>
              <a:gd name="T66" fmla="*/ 11 w 134"/>
              <a:gd name="T67" fmla="*/ 79 h 95"/>
              <a:gd name="T68" fmla="*/ 11 w 134"/>
              <a:gd name="T69"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95">
                <a:moveTo>
                  <a:pt x="132" y="10"/>
                </a:moveTo>
                <a:cubicBezTo>
                  <a:pt x="129" y="10"/>
                  <a:pt x="129" y="10"/>
                  <a:pt x="129" y="10"/>
                </a:cubicBezTo>
                <a:cubicBezTo>
                  <a:pt x="129" y="6"/>
                  <a:pt x="129" y="6"/>
                  <a:pt x="129" y="6"/>
                </a:cubicBezTo>
                <a:cubicBezTo>
                  <a:pt x="129" y="5"/>
                  <a:pt x="128" y="4"/>
                  <a:pt x="127" y="4"/>
                </a:cubicBezTo>
                <a:cubicBezTo>
                  <a:pt x="127" y="4"/>
                  <a:pt x="111" y="0"/>
                  <a:pt x="95" y="0"/>
                </a:cubicBezTo>
                <a:cubicBezTo>
                  <a:pt x="82" y="0"/>
                  <a:pt x="73" y="3"/>
                  <a:pt x="67" y="7"/>
                </a:cubicBezTo>
                <a:cubicBezTo>
                  <a:pt x="62" y="3"/>
                  <a:pt x="53" y="0"/>
                  <a:pt x="40" y="0"/>
                </a:cubicBezTo>
                <a:cubicBezTo>
                  <a:pt x="24" y="0"/>
                  <a:pt x="8" y="4"/>
                  <a:pt x="8" y="4"/>
                </a:cubicBezTo>
                <a:cubicBezTo>
                  <a:pt x="7" y="4"/>
                  <a:pt x="6" y="5"/>
                  <a:pt x="6" y="6"/>
                </a:cubicBezTo>
                <a:cubicBezTo>
                  <a:pt x="6" y="10"/>
                  <a:pt x="6" y="10"/>
                  <a:pt x="6" y="10"/>
                </a:cubicBezTo>
                <a:cubicBezTo>
                  <a:pt x="3" y="10"/>
                  <a:pt x="3" y="10"/>
                  <a:pt x="3" y="10"/>
                </a:cubicBezTo>
                <a:cubicBezTo>
                  <a:pt x="1" y="10"/>
                  <a:pt x="0" y="11"/>
                  <a:pt x="0" y="12"/>
                </a:cubicBezTo>
                <a:cubicBezTo>
                  <a:pt x="0" y="88"/>
                  <a:pt x="0" y="88"/>
                  <a:pt x="0" y="88"/>
                </a:cubicBezTo>
                <a:cubicBezTo>
                  <a:pt x="0" y="89"/>
                  <a:pt x="1" y="90"/>
                  <a:pt x="3" y="90"/>
                </a:cubicBezTo>
                <a:cubicBezTo>
                  <a:pt x="57" y="90"/>
                  <a:pt x="57" y="90"/>
                  <a:pt x="57" y="90"/>
                </a:cubicBezTo>
                <a:cubicBezTo>
                  <a:pt x="58" y="95"/>
                  <a:pt x="62" y="95"/>
                  <a:pt x="67" y="95"/>
                </a:cubicBezTo>
                <a:cubicBezTo>
                  <a:pt x="72" y="95"/>
                  <a:pt x="77" y="95"/>
                  <a:pt x="78" y="90"/>
                </a:cubicBezTo>
                <a:cubicBezTo>
                  <a:pt x="132" y="90"/>
                  <a:pt x="132" y="90"/>
                  <a:pt x="132" y="90"/>
                </a:cubicBezTo>
                <a:cubicBezTo>
                  <a:pt x="133" y="90"/>
                  <a:pt x="134" y="89"/>
                  <a:pt x="134" y="88"/>
                </a:cubicBezTo>
                <a:cubicBezTo>
                  <a:pt x="134" y="12"/>
                  <a:pt x="134" y="12"/>
                  <a:pt x="134" y="12"/>
                </a:cubicBezTo>
                <a:cubicBezTo>
                  <a:pt x="134" y="11"/>
                  <a:pt x="133" y="10"/>
                  <a:pt x="132" y="10"/>
                </a:cubicBezTo>
                <a:close/>
                <a:moveTo>
                  <a:pt x="124" y="8"/>
                </a:moveTo>
                <a:cubicBezTo>
                  <a:pt x="124" y="79"/>
                  <a:pt x="124" y="79"/>
                  <a:pt x="124" y="79"/>
                </a:cubicBezTo>
                <a:cubicBezTo>
                  <a:pt x="119" y="78"/>
                  <a:pt x="107" y="76"/>
                  <a:pt x="95" y="76"/>
                </a:cubicBezTo>
                <a:cubicBezTo>
                  <a:pt x="84" y="76"/>
                  <a:pt x="75" y="78"/>
                  <a:pt x="70" y="81"/>
                </a:cubicBezTo>
                <a:cubicBezTo>
                  <a:pt x="70" y="11"/>
                  <a:pt x="70" y="11"/>
                  <a:pt x="70" y="11"/>
                </a:cubicBezTo>
                <a:cubicBezTo>
                  <a:pt x="74" y="7"/>
                  <a:pt x="83" y="5"/>
                  <a:pt x="95" y="5"/>
                </a:cubicBezTo>
                <a:cubicBezTo>
                  <a:pt x="107" y="5"/>
                  <a:pt x="120" y="7"/>
                  <a:pt x="124" y="8"/>
                </a:cubicBezTo>
                <a:close/>
                <a:moveTo>
                  <a:pt x="11" y="8"/>
                </a:moveTo>
                <a:cubicBezTo>
                  <a:pt x="15" y="7"/>
                  <a:pt x="28" y="5"/>
                  <a:pt x="40" y="5"/>
                </a:cubicBezTo>
                <a:cubicBezTo>
                  <a:pt x="52" y="5"/>
                  <a:pt x="60" y="7"/>
                  <a:pt x="65" y="11"/>
                </a:cubicBezTo>
                <a:cubicBezTo>
                  <a:pt x="65" y="81"/>
                  <a:pt x="65" y="81"/>
                  <a:pt x="65" y="81"/>
                </a:cubicBezTo>
                <a:cubicBezTo>
                  <a:pt x="59" y="78"/>
                  <a:pt x="51" y="76"/>
                  <a:pt x="40" y="76"/>
                </a:cubicBezTo>
                <a:cubicBezTo>
                  <a:pt x="28" y="76"/>
                  <a:pt x="16" y="78"/>
                  <a:pt x="11" y="79"/>
                </a:cubicBezTo>
                <a:lnTo>
                  <a:pt x="11" y="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6" name="Freeform 157"/>
          <p:cNvSpPr>
            <a:spLocks noEditPoints="1"/>
          </p:cNvSpPr>
          <p:nvPr userDrawn="1"/>
        </p:nvSpPr>
        <p:spPr bwMode="auto">
          <a:xfrm>
            <a:off x="4554539" y="2889647"/>
            <a:ext cx="493713" cy="167879"/>
          </a:xfrm>
          <a:custGeom>
            <a:avLst/>
            <a:gdLst>
              <a:gd name="T0" fmla="*/ 125 w 128"/>
              <a:gd name="T1" fmla="*/ 0 h 58"/>
              <a:gd name="T2" fmla="*/ 3 w 128"/>
              <a:gd name="T3" fmla="*/ 0 h 58"/>
              <a:gd name="T4" fmla="*/ 0 w 128"/>
              <a:gd name="T5" fmla="*/ 4 h 58"/>
              <a:gd name="T6" fmla="*/ 0 w 128"/>
              <a:gd name="T7" fmla="*/ 54 h 58"/>
              <a:gd name="T8" fmla="*/ 3 w 128"/>
              <a:gd name="T9" fmla="*/ 58 h 58"/>
              <a:gd name="T10" fmla="*/ 125 w 128"/>
              <a:gd name="T11" fmla="*/ 58 h 58"/>
              <a:gd name="T12" fmla="*/ 128 w 128"/>
              <a:gd name="T13" fmla="*/ 54 h 58"/>
              <a:gd name="T14" fmla="*/ 128 w 128"/>
              <a:gd name="T15" fmla="*/ 4 h 58"/>
              <a:gd name="T16" fmla="*/ 125 w 128"/>
              <a:gd name="T17" fmla="*/ 0 h 58"/>
              <a:gd name="T18" fmla="*/ 122 w 128"/>
              <a:gd name="T19" fmla="*/ 51 h 58"/>
              <a:gd name="T20" fmla="*/ 112 w 128"/>
              <a:gd name="T21" fmla="*/ 51 h 58"/>
              <a:gd name="T22" fmla="*/ 112 w 128"/>
              <a:gd name="T23" fmla="*/ 39 h 58"/>
              <a:gd name="T24" fmla="*/ 109 w 128"/>
              <a:gd name="T25" fmla="*/ 35 h 58"/>
              <a:gd name="T26" fmla="*/ 106 w 128"/>
              <a:gd name="T27" fmla="*/ 39 h 58"/>
              <a:gd name="T28" fmla="*/ 106 w 128"/>
              <a:gd name="T29" fmla="*/ 51 h 58"/>
              <a:gd name="T30" fmla="*/ 97 w 128"/>
              <a:gd name="T31" fmla="*/ 51 h 58"/>
              <a:gd name="T32" fmla="*/ 97 w 128"/>
              <a:gd name="T33" fmla="*/ 25 h 58"/>
              <a:gd name="T34" fmla="*/ 94 w 128"/>
              <a:gd name="T35" fmla="*/ 22 h 58"/>
              <a:gd name="T36" fmla="*/ 91 w 128"/>
              <a:gd name="T37" fmla="*/ 25 h 58"/>
              <a:gd name="T38" fmla="*/ 91 w 128"/>
              <a:gd name="T39" fmla="*/ 51 h 58"/>
              <a:gd name="T40" fmla="*/ 82 w 128"/>
              <a:gd name="T41" fmla="*/ 51 h 58"/>
              <a:gd name="T42" fmla="*/ 82 w 128"/>
              <a:gd name="T43" fmla="*/ 39 h 58"/>
              <a:gd name="T44" fmla="*/ 79 w 128"/>
              <a:gd name="T45" fmla="*/ 35 h 58"/>
              <a:gd name="T46" fmla="*/ 76 w 128"/>
              <a:gd name="T47" fmla="*/ 39 h 58"/>
              <a:gd name="T48" fmla="*/ 76 w 128"/>
              <a:gd name="T49" fmla="*/ 51 h 58"/>
              <a:gd name="T50" fmla="*/ 66 w 128"/>
              <a:gd name="T51" fmla="*/ 51 h 58"/>
              <a:gd name="T52" fmla="*/ 66 w 128"/>
              <a:gd name="T53" fmla="*/ 25 h 58"/>
              <a:gd name="T54" fmla="*/ 64 w 128"/>
              <a:gd name="T55" fmla="*/ 22 h 58"/>
              <a:gd name="T56" fmla="*/ 61 w 128"/>
              <a:gd name="T57" fmla="*/ 25 h 58"/>
              <a:gd name="T58" fmla="*/ 61 w 128"/>
              <a:gd name="T59" fmla="*/ 51 h 58"/>
              <a:gd name="T60" fmla="*/ 52 w 128"/>
              <a:gd name="T61" fmla="*/ 51 h 58"/>
              <a:gd name="T62" fmla="*/ 52 w 128"/>
              <a:gd name="T63" fmla="*/ 39 h 58"/>
              <a:gd name="T64" fmla="*/ 49 w 128"/>
              <a:gd name="T65" fmla="*/ 35 h 58"/>
              <a:gd name="T66" fmla="*/ 46 w 128"/>
              <a:gd name="T67" fmla="*/ 39 h 58"/>
              <a:gd name="T68" fmla="*/ 46 w 128"/>
              <a:gd name="T69" fmla="*/ 51 h 58"/>
              <a:gd name="T70" fmla="*/ 36 w 128"/>
              <a:gd name="T71" fmla="*/ 51 h 58"/>
              <a:gd name="T72" fmla="*/ 36 w 128"/>
              <a:gd name="T73" fmla="*/ 25 h 58"/>
              <a:gd name="T74" fmla="*/ 33 w 128"/>
              <a:gd name="T75" fmla="*/ 22 h 58"/>
              <a:gd name="T76" fmla="*/ 30 w 128"/>
              <a:gd name="T77" fmla="*/ 25 h 58"/>
              <a:gd name="T78" fmla="*/ 30 w 128"/>
              <a:gd name="T79" fmla="*/ 51 h 58"/>
              <a:gd name="T80" fmla="*/ 22 w 128"/>
              <a:gd name="T81" fmla="*/ 51 h 58"/>
              <a:gd name="T82" fmla="*/ 22 w 128"/>
              <a:gd name="T83" fmla="*/ 39 h 58"/>
              <a:gd name="T84" fmla="*/ 19 w 128"/>
              <a:gd name="T85" fmla="*/ 35 h 58"/>
              <a:gd name="T86" fmla="*/ 16 w 128"/>
              <a:gd name="T87" fmla="*/ 39 h 58"/>
              <a:gd name="T88" fmla="*/ 16 w 128"/>
              <a:gd name="T89" fmla="*/ 51 h 58"/>
              <a:gd name="T90" fmla="*/ 6 w 128"/>
              <a:gd name="T91" fmla="*/ 51 h 58"/>
              <a:gd name="T92" fmla="*/ 6 w 128"/>
              <a:gd name="T93" fmla="*/ 7 h 58"/>
              <a:gd name="T94" fmla="*/ 122 w 128"/>
              <a:gd name="T95" fmla="*/ 7 h 58"/>
              <a:gd name="T96" fmla="*/ 122 w 128"/>
              <a:gd name="T97"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58">
                <a:moveTo>
                  <a:pt x="125" y="0"/>
                </a:moveTo>
                <a:cubicBezTo>
                  <a:pt x="3" y="0"/>
                  <a:pt x="3" y="0"/>
                  <a:pt x="3" y="0"/>
                </a:cubicBezTo>
                <a:cubicBezTo>
                  <a:pt x="2" y="0"/>
                  <a:pt x="0" y="2"/>
                  <a:pt x="0" y="4"/>
                </a:cubicBezTo>
                <a:cubicBezTo>
                  <a:pt x="0" y="54"/>
                  <a:pt x="0" y="54"/>
                  <a:pt x="0" y="54"/>
                </a:cubicBezTo>
                <a:cubicBezTo>
                  <a:pt x="0" y="56"/>
                  <a:pt x="2" y="58"/>
                  <a:pt x="3" y="58"/>
                </a:cubicBezTo>
                <a:cubicBezTo>
                  <a:pt x="125" y="58"/>
                  <a:pt x="125" y="58"/>
                  <a:pt x="125" y="58"/>
                </a:cubicBezTo>
                <a:cubicBezTo>
                  <a:pt x="127" y="58"/>
                  <a:pt x="128" y="56"/>
                  <a:pt x="128" y="54"/>
                </a:cubicBezTo>
                <a:cubicBezTo>
                  <a:pt x="128" y="4"/>
                  <a:pt x="128" y="4"/>
                  <a:pt x="128" y="4"/>
                </a:cubicBezTo>
                <a:cubicBezTo>
                  <a:pt x="128" y="2"/>
                  <a:pt x="127" y="0"/>
                  <a:pt x="125" y="0"/>
                </a:cubicBezTo>
                <a:close/>
                <a:moveTo>
                  <a:pt x="122" y="51"/>
                </a:moveTo>
                <a:cubicBezTo>
                  <a:pt x="112" y="51"/>
                  <a:pt x="112" y="51"/>
                  <a:pt x="112" y="51"/>
                </a:cubicBezTo>
                <a:cubicBezTo>
                  <a:pt x="112" y="39"/>
                  <a:pt x="112" y="39"/>
                  <a:pt x="112" y="39"/>
                </a:cubicBezTo>
                <a:cubicBezTo>
                  <a:pt x="112" y="37"/>
                  <a:pt x="111" y="35"/>
                  <a:pt x="109" y="35"/>
                </a:cubicBezTo>
                <a:cubicBezTo>
                  <a:pt x="108" y="35"/>
                  <a:pt x="106" y="37"/>
                  <a:pt x="106" y="39"/>
                </a:cubicBezTo>
                <a:cubicBezTo>
                  <a:pt x="106" y="51"/>
                  <a:pt x="106" y="51"/>
                  <a:pt x="106" y="51"/>
                </a:cubicBezTo>
                <a:cubicBezTo>
                  <a:pt x="97" y="51"/>
                  <a:pt x="97" y="51"/>
                  <a:pt x="97" y="51"/>
                </a:cubicBezTo>
                <a:cubicBezTo>
                  <a:pt x="97" y="25"/>
                  <a:pt x="97" y="25"/>
                  <a:pt x="97" y="25"/>
                </a:cubicBezTo>
                <a:cubicBezTo>
                  <a:pt x="97" y="23"/>
                  <a:pt x="95" y="22"/>
                  <a:pt x="94" y="22"/>
                </a:cubicBezTo>
                <a:cubicBezTo>
                  <a:pt x="92" y="22"/>
                  <a:pt x="91" y="23"/>
                  <a:pt x="91" y="25"/>
                </a:cubicBezTo>
                <a:cubicBezTo>
                  <a:pt x="91" y="51"/>
                  <a:pt x="91" y="51"/>
                  <a:pt x="91" y="51"/>
                </a:cubicBezTo>
                <a:cubicBezTo>
                  <a:pt x="82" y="51"/>
                  <a:pt x="82" y="51"/>
                  <a:pt x="82" y="51"/>
                </a:cubicBezTo>
                <a:cubicBezTo>
                  <a:pt x="82" y="39"/>
                  <a:pt x="82" y="39"/>
                  <a:pt x="82" y="39"/>
                </a:cubicBezTo>
                <a:cubicBezTo>
                  <a:pt x="82" y="37"/>
                  <a:pt x="81" y="35"/>
                  <a:pt x="79" y="35"/>
                </a:cubicBezTo>
                <a:cubicBezTo>
                  <a:pt x="77" y="35"/>
                  <a:pt x="76" y="37"/>
                  <a:pt x="76" y="39"/>
                </a:cubicBezTo>
                <a:cubicBezTo>
                  <a:pt x="76" y="51"/>
                  <a:pt x="76" y="51"/>
                  <a:pt x="76" y="51"/>
                </a:cubicBezTo>
                <a:cubicBezTo>
                  <a:pt x="66" y="51"/>
                  <a:pt x="66" y="51"/>
                  <a:pt x="66" y="51"/>
                </a:cubicBezTo>
                <a:cubicBezTo>
                  <a:pt x="66" y="25"/>
                  <a:pt x="66" y="25"/>
                  <a:pt x="66" y="25"/>
                </a:cubicBezTo>
                <a:cubicBezTo>
                  <a:pt x="66" y="23"/>
                  <a:pt x="65" y="22"/>
                  <a:pt x="64" y="22"/>
                </a:cubicBezTo>
                <a:cubicBezTo>
                  <a:pt x="62" y="22"/>
                  <a:pt x="61" y="23"/>
                  <a:pt x="61" y="25"/>
                </a:cubicBezTo>
                <a:cubicBezTo>
                  <a:pt x="61" y="51"/>
                  <a:pt x="61" y="51"/>
                  <a:pt x="61" y="51"/>
                </a:cubicBezTo>
                <a:cubicBezTo>
                  <a:pt x="52" y="51"/>
                  <a:pt x="52" y="51"/>
                  <a:pt x="52" y="51"/>
                </a:cubicBezTo>
                <a:cubicBezTo>
                  <a:pt x="52" y="39"/>
                  <a:pt x="52" y="39"/>
                  <a:pt x="52" y="39"/>
                </a:cubicBezTo>
                <a:cubicBezTo>
                  <a:pt x="52" y="37"/>
                  <a:pt x="51" y="35"/>
                  <a:pt x="49" y="35"/>
                </a:cubicBezTo>
                <a:cubicBezTo>
                  <a:pt x="47" y="35"/>
                  <a:pt x="46" y="37"/>
                  <a:pt x="46" y="39"/>
                </a:cubicBezTo>
                <a:cubicBezTo>
                  <a:pt x="46" y="51"/>
                  <a:pt x="46" y="51"/>
                  <a:pt x="46" y="51"/>
                </a:cubicBezTo>
                <a:cubicBezTo>
                  <a:pt x="36" y="51"/>
                  <a:pt x="36" y="51"/>
                  <a:pt x="36" y="51"/>
                </a:cubicBezTo>
                <a:cubicBezTo>
                  <a:pt x="36" y="25"/>
                  <a:pt x="36" y="25"/>
                  <a:pt x="36" y="25"/>
                </a:cubicBezTo>
                <a:cubicBezTo>
                  <a:pt x="36" y="23"/>
                  <a:pt x="35" y="22"/>
                  <a:pt x="33" y="22"/>
                </a:cubicBezTo>
                <a:cubicBezTo>
                  <a:pt x="32" y="22"/>
                  <a:pt x="30" y="23"/>
                  <a:pt x="30" y="25"/>
                </a:cubicBezTo>
                <a:cubicBezTo>
                  <a:pt x="30" y="51"/>
                  <a:pt x="30" y="51"/>
                  <a:pt x="30" y="51"/>
                </a:cubicBezTo>
                <a:cubicBezTo>
                  <a:pt x="22" y="51"/>
                  <a:pt x="22" y="51"/>
                  <a:pt x="22" y="51"/>
                </a:cubicBezTo>
                <a:cubicBezTo>
                  <a:pt x="22" y="39"/>
                  <a:pt x="22" y="39"/>
                  <a:pt x="22" y="39"/>
                </a:cubicBezTo>
                <a:cubicBezTo>
                  <a:pt x="22" y="37"/>
                  <a:pt x="21" y="35"/>
                  <a:pt x="19" y="35"/>
                </a:cubicBezTo>
                <a:cubicBezTo>
                  <a:pt x="17" y="35"/>
                  <a:pt x="16" y="37"/>
                  <a:pt x="16" y="39"/>
                </a:cubicBezTo>
                <a:cubicBezTo>
                  <a:pt x="16" y="51"/>
                  <a:pt x="16" y="51"/>
                  <a:pt x="16" y="51"/>
                </a:cubicBezTo>
                <a:cubicBezTo>
                  <a:pt x="6" y="51"/>
                  <a:pt x="6" y="51"/>
                  <a:pt x="6" y="51"/>
                </a:cubicBezTo>
                <a:cubicBezTo>
                  <a:pt x="6" y="7"/>
                  <a:pt x="6" y="7"/>
                  <a:pt x="6" y="7"/>
                </a:cubicBezTo>
                <a:cubicBezTo>
                  <a:pt x="122" y="7"/>
                  <a:pt x="122" y="7"/>
                  <a:pt x="122" y="7"/>
                </a:cubicBezTo>
                <a:lnTo>
                  <a:pt x="122" y="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7" name="Freeform 160"/>
          <p:cNvSpPr>
            <a:spLocks noEditPoints="1"/>
          </p:cNvSpPr>
          <p:nvPr userDrawn="1"/>
        </p:nvSpPr>
        <p:spPr bwMode="auto">
          <a:xfrm>
            <a:off x="3840163" y="2938463"/>
            <a:ext cx="547688" cy="411956"/>
          </a:xfrm>
          <a:custGeom>
            <a:avLst/>
            <a:gdLst>
              <a:gd name="T0" fmla="*/ 131 w 142"/>
              <a:gd name="T1" fmla="*/ 74 h 142"/>
              <a:gd name="T2" fmla="*/ 142 w 142"/>
              <a:gd name="T3" fmla="*/ 71 h 142"/>
              <a:gd name="T4" fmla="*/ 131 w 142"/>
              <a:gd name="T5" fmla="*/ 68 h 142"/>
              <a:gd name="T6" fmla="*/ 113 w 142"/>
              <a:gd name="T7" fmla="*/ 29 h 142"/>
              <a:gd name="T8" fmla="*/ 75 w 142"/>
              <a:gd name="T9" fmla="*/ 11 h 142"/>
              <a:gd name="T10" fmla="*/ 71 w 142"/>
              <a:gd name="T11" fmla="*/ 0 h 142"/>
              <a:gd name="T12" fmla="*/ 68 w 142"/>
              <a:gd name="T13" fmla="*/ 11 h 142"/>
              <a:gd name="T14" fmla="*/ 12 w 142"/>
              <a:gd name="T15" fmla="*/ 67 h 142"/>
              <a:gd name="T16" fmla="*/ 0 w 142"/>
              <a:gd name="T17" fmla="*/ 71 h 142"/>
              <a:gd name="T18" fmla="*/ 12 w 142"/>
              <a:gd name="T19" fmla="*/ 74 h 142"/>
              <a:gd name="T20" fmla="*/ 29 w 142"/>
              <a:gd name="T21" fmla="*/ 113 h 142"/>
              <a:gd name="T22" fmla="*/ 68 w 142"/>
              <a:gd name="T23" fmla="*/ 131 h 142"/>
              <a:gd name="T24" fmla="*/ 71 w 142"/>
              <a:gd name="T25" fmla="*/ 142 h 142"/>
              <a:gd name="T26" fmla="*/ 74 w 142"/>
              <a:gd name="T27" fmla="*/ 131 h 142"/>
              <a:gd name="T28" fmla="*/ 131 w 142"/>
              <a:gd name="T29" fmla="*/ 74 h 142"/>
              <a:gd name="T30" fmla="*/ 111 w 142"/>
              <a:gd name="T31" fmla="*/ 109 h 142"/>
              <a:gd name="T32" fmla="*/ 98 w 142"/>
              <a:gd name="T33" fmla="*/ 88 h 142"/>
              <a:gd name="T34" fmla="*/ 101 w 142"/>
              <a:gd name="T35" fmla="*/ 82 h 142"/>
              <a:gd name="T36" fmla="*/ 127 w 142"/>
              <a:gd name="T37" fmla="*/ 75 h 142"/>
              <a:gd name="T38" fmla="*/ 111 w 142"/>
              <a:gd name="T39" fmla="*/ 109 h 142"/>
              <a:gd name="T40" fmla="*/ 127 w 142"/>
              <a:gd name="T41" fmla="*/ 66 h 142"/>
              <a:gd name="T42" fmla="*/ 102 w 142"/>
              <a:gd name="T43" fmla="*/ 60 h 142"/>
              <a:gd name="T44" fmla="*/ 98 w 142"/>
              <a:gd name="T45" fmla="*/ 53 h 142"/>
              <a:gd name="T46" fmla="*/ 111 w 142"/>
              <a:gd name="T47" fmla="*/ 32 h 142"/>
              <a:gd name="T48" fmla="*/ 127 w 142"/>
              <a:gd name="T49" fmla="*/ 66 h 142"/>
              <a:gd name="T50" fmla="*/ 110 w 142"/>
              <a:gd name="T51" fmla="*/ 31 h 142"/>
              <a:gd name="T52" fmla="*/ 90 w 142"/>
              <a:gd name="T53" fmla="*/ 44 h 142"/>
              <a:gd name="T54" fmla="*/ 83 w 142"/>
              <a:gd name="T55" fmla="*/ 41 h 142"/>
              <a:gd name="T56" fmla="*/ 76 w 142"/>
              <a:gd name="T57" fmla="*/ 15 h 142"/>
              <a:gd name="T58" fmla="*/ 110 w 142"/>
              <a:gd name="T59" fmla="*/ 31 h 142"/>
              <a:gd name="T60" fmla="*/ 46 w 142"/>
              <a:gd name="T61" fmla="*/ 71 h 142"/>
              <a:gd name="T62" fmla="*/ 71 w 142"/>
              <a:gd name="T63" fmla="*/ 46 h 142"/>
              <a:gd name="T64" fmla="*/ 96 w 142"/>
              <a:gd name="T65" fmla="*/ 71 h 142"/>
              <a:gd name="T66" fmla="*/ 71 w 142"/>
              <a:gd name="T67" fmla="*/ 96 h 142"/>
              <a:gd name="T68" fmla="*/ 46 w 142"/>
              <a:gd name="T69" fmla="*/ 71 h 142"/>
              <a:gd name="T70" fmla="*/ 60 w 142"/>
              <a:gd name="T71" fmla="*/ 40 h 142"/>
              <a:gd name="T72" fmla="*/ 53 w 142"/>
              <a:gd name="T73" fmla="*/ 44 h 142"/>
              <a:gd name="T74" fmla="*/ 32 w 142"/>
              <a:gd name="T75" fmla="*/ 31 h 142"/>
              <a:gd name="T76" fmla="*/ 67 w 142"/>
              <a:gd name="T77" fmla="*/ 15 h 142"/>
              <a:gd name="T78" fmla="*/ 60 w 142"/>
              <a:gd name="T79" fmla="*/ 40 h 142"/>
              <a:gd name="T80" fmla="*/ 31 w 142"/>
              <a:gd name="T81" fmla="*/ 32 h 142"/>
              <a:gd name="T82" fmla="*/ 44 w 142"/>
              <a:gd name="T83" fmla="*/ 53 h 142"/>
              <a:gd name="T84" fmla="*/ 41 w 142"/>
              <a:gd name="T85" fmla="*/ 59 h 142"/>
              <a:gd name="T86" fmla="*/ 16 w 142"/>
              <a:gd name="T87" fmla="*/ 66 h 142"/>
              <a:gd name="T88" fmla="*/ 31 w 142"/>
              <a:gd name="T89" fmla="*/ 32 h 142"/>
              <a:gd name="T90" fmla="*/ 16 w 142"/>
              <a:gd name="T91" fmla="*/ 75 h 142"/>
              <a:gd name="T92" fmla="*/ 41 w 142"/>
              <a:gd name="T93" fmla="*/ 82 h 142"/>
              <a:gd name="T94" fmla="*/ 44 w 142"/>
              <a:gd name="T95" fmla="*/ 89 h 142"/>
              <a:gd name="T96" fmla="*/ 31 w 142"/>
              <a:gd name="T97" fmla="*/ 110 h 142"/>
              <a:gd name="T98" fmla="*/ 16 w 142"/>
              <a:gd name="T99" fmla="*/ 75 h 142"/>
              <a:gd name="T100" fmla="*/ 32 w 142"/>
              <a:gd name="T101" fmla="*/ 110 h 142"/>
              <a:gd name="T102" fmla="*/ 53 w 142"/>
              <a:gd name="T103" fmla="*/ 97 h 142"/>
              <a:gd name="T104" fmla="*/ 60 w 142"/>
              <a:gd name="T105" fmla="*/ 101 h 142"/>
              <a:gd name="T106" fmla="*/ 67 w 142"/>
              <a:gd name="T107" fmla="*/ 126 h 142"/>
              <a:gd name="T108" fmla="*/ 32 w 142"/>
              <a:gd name="T109" fmla="*/ 110 h 142"/>
              <a:gd name="T110" fmla="*/ 82 w 142"/>
              <a:gd name="T111" fmla="*/ 101 h 142"/>
              <a:gd name="T112" fmla="*/ 90 w 142"/>
              <a:gd name="T113" fmla="*/ 97 h 142"/>
              <a:gd name="T114" fmla="*/ 110 w 142"/>
              <a:gd name="T115" fmla="*/ 110 h 142"/>
              <a:gd name="T116" fmla="*/ 75 w 142"/>
              <a:gd name="T117" fmla="*/ 126 h 142"/>
              <a:gd name="T118" fmla="*/ 82 w 142"/>
              <a:gd name="T119"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 h="142">
                <a:moveTo>
                  <a:pt x="131" y="74"/>
                </a:moveTo>
                <a:cubicBezTo>
                  <a:pt x="142" y="71"/>
                  <a:pt x="142" y="71"/>
                  <a:pt x="142" y="71"/>
                </a:cubicBezTo>
                <a:cubicBezTo>
                  <a:pt x="131" y="68"/>
                  <a:pt x="131" y="68"/>
                  <a:pt x="131" y="68"/>
                </a:cubicBezTo>
                <a:cubicBezTo>
                  <a:pt x="130" y="53"/>
                  <a:pt x="124" y="39"/>
                  <a:pt x="113" y="29"/>
                </a:cubicBezTo>
                <a:cubicBezTo>
                  <a:pt x="103" y="18"/>
                  <a:pt x="89" y="12"/>
                  <a:pt x="75" y="11"/>
                </a:cubicBezTo>
                <a:cubicBezTo>
                  <a:pt x="71" y="0"/>
                  <a:pt x="71" y="0"/>
                  <a:pt x="71" y="0"/>
                </a:cubicBezTo>
                <a:cubicBezTo>
                  <a:pt x="68" y="11"/>
                  <a:pt x="68" y="11"/>
                  <a:pt x="68" y="11"/>
                </a:cubicBezTo>
                <a:cubicBezTo>
                  <a:pt x="38" y="13"/>
                  <a:pt x="13" y="37"/>
                  <a:pt x="12" y="67"/>
                </a:cubicBezTo>
                <a:cubicBezTo>
                  <a:pt x="0" y="71"/>
                  <a:pt x="0" y="71"/>
                  <a:pt x="0" y="71"/>
                </a:cubicBezTo>
                <a:cubicBezTo>
                  <a:pt x="12" y="74"/>
                  <a:pt x="12" y="74"/>
                  <a:pt x="12" y="74"/>
                </a:cubicBezTo>
                <a:cubicBezTo>
                  <a:pt x="12" y="89"/>
                  <a:pt x="18" y="102"/>
                  <a:pt x="29" y="113"/>
                </a:cubicBezTo>
                <a:cubicBezTo>
                  <a:pt x="39" y="124"/>
                  <a:pt x="53" y="130"/>
                  <a:pt x="68" y="131"/>
                </a:cubicBezTo>
                <a:cubicBezTo>
                  <a:pt x="71" y="142"/>
                  <a:pt x="71" y="142"/>
                  <a:pt x="71" y="142"/>
                </a:cubicBezTo>
                <a:cubicBezTo>
                  <a:pt x="74" y="131"/>
                  <a:pt x="74" y="131"/>
                  <a:pt x="74" y="131"/>
                </a:cubicBezTo>
                <a:cubicBezTo>
                  <a:pt x="105" y="129"/>
                  <a:pt x="129" y="104"/>
                  <a:pt x="131" y="74"/>
                </a:cubicBezTo>
                <a:close/>
                <a:moveTo>
                  <a:pt x="111" y="109"/>
                </a:moveTo>
                <a:cubicBezTo>
                  <a:pt x="98" y="88"/>
                  <a:pt x="98" y="88"/>
                  <a:pt x="98" y="88"/>
                </a:cubicBezTo>
                <a:cubicBezTo>
                  <a:pt x="100" y="86"/>
                  <a:pt x="101" y="84"/>
                  <a:pt x="101" y="82"/>
                </a:cubicBezTo>
                <a:cubicBezTo>
                  <a:pt x="127" y="75"/>
                  <a:pt x="127" y="75"/>
                  <a:pt x="127" y="75"/>
                </a:cubicBezTo>
                <a:cubicBezTo>
                  <a:pt x="126" y="88"/>
                  <a:pt x="120" y="100"/>
                  <a:pt x="111" y="109"/>
                </a:cubicBezTo>
                <a:close/>
                <a:moveTo>
                  <a:pt x="127" y="66"/>
                </a:moveTo>
                <a:cubicBezTo>
                  <a:pt x="102" y="60"/>
                  <a:pt x="102" y="60"/>
                  <a:pt x="102" y="60"/>
                </a:cubicBezTo>
                <a:cubicBezTo>
                  <a:pt x="101" y="57"/>
                  <a:pt x="100" y="55"/>
                  <a:pt x="98" y="53"/>
                </a:cubicBezTo>
                <a:cubicBezTo>
                  <a:pt x="111" y="32"/>
                  <a:pt x="111" y="32"/>
                  <a:pt x="111" y="32"/>
                </a:cubicBezTo>
                <a:cubicBezTo>
                  <a:pt x="120" y="42"/>
                  <a:pt x="126" y="54"/>
                  <a:pt x="127" y="66"/>
                </a:cubicBezTo>
                <a:close/>
                <a:moveTo>
                  <a:pt x="110" y="31"/>
                </a:moveTo>
                <a:cubicBezTo>
                  <a:pt x="90" y="44"/>
                  <a:pt x="90" y="44"/>
                  <a:pt x="90" y="44"/>
                </a:cubicBezTo>
                <a:cubicBezTo>
                  <a:pt x="88" y="43"/>
                  <a:pt x="85" y="42"/>
                  <a:pt x="83" y="41"/>
                </a:cubicBezTo>
                <a:cubicBezTo>
                  <a:pt x="76" y="15"/>
                  <a:pt x="76" y="15"/>
                  <a:pt x="76" y="15"/>
                </a:cubicBezTo>
                <a:cubicBezTo>
                  <a:pt x="89" y="16"/>
                  <a:pt x="101" y="22"/>
                  <a:pt x="110" y="31"/>
                </a:cubicBezTo>
                <a:close/>
                <a:moveTo>
                  <a:pt x="46" y="71"/>
                </a:moveTo>
                <a:cubicBezTo>
                  <a:pt x="46" y="57"/>
                  <a:pt x="57" y="46"/>
                  <a:pt x="71" y="46"/>
                </a:cubicBezTo>
                <a:cubicBezTo>
                  <a:pt x="85" y="46"/>
                  <a:pt x="96" y="57"/>
                  <a:pt x="96" y="71"/>
                </a:cubicBezTo>
                <a:cubicBezTo>
                  <a:pt x="96" y="85"/>
                  <a:pt x="85" y="96"/>
                  <a:pt x="71" y="96"/>
                </a:cubicBezTo>
                <a:cubicBezTo>
                  <a:pt x="57" y="96"/>
                  <a:pt x="46" y="85"/>
                  <a:pt x="46" y="71"/>
                </a:cubicBezTo>
                <a:close/>
                <a:moveTo>
                  <a:pt x="60" y="40"/>
                </a:moveTo>
                <a:cubicBezTo>
                  <a:pt x="58" y="41"/>
                  <a:pt x="55" y="43"/>
                  <a:pt x="53" y="44"/>
                </a:cubicBezTo>
                <a:cubicBezTo>
                  <a:pt x="32" y="31"/>
                  <a:pt x="32" y="31"/>
                  <a:pt x="32" y="31"/>
                </a:cubicBezTo>
                <a:cubicBezTo>
                  <a:pt x="41" y="22"/>
                  <a:pt x="54" y="16"/>
                  <a:pt x="67" y="15"/>
                </a:cubicBezTo>
                <a:lnTo>
                  <a:pt x="60" y="40"/>
                </a:lnTo>
                <a:close/>
                <a:moveTo>
                  <a:pt x="31" y="32"/>
                </a:moveTo>
                <a:cubicBezTo>
                  <a:pt x="44" y="53"/>
                  <a:pt x="44" y="53"/>
                  <a:pt x="44" y="53"/>
                </a:cubicBezTo>
                <a:cubicBezTo>
                  <a:pt x="43" y="55"/>
                  <a:pt x="42" y="57"/>
                  <a:pt x="41" y="59"/>
                </a:cubicBezTo>
                <a:cubicBezTo>
                  <a:pt x="16" y="66"/>
                  <a:pt x="16" y="66"/>
                  <a:pt x="16" y="66"/>
                </a:cubicBezTo>
                <a:cubicBezTo>
                  <a:pt x="17" y="53"/>
                  <a:pt x="22" y="41"/>
                  <a:pt x="31" y="32"/>
                </a:cubicBezTo>
                <a:close/>
                <a:moveTo>
                  <a:pt x="16" y="75"/>
                </a:moveTo>
                <a:cubicBezTo>
                  <a:pt x="41" y="82"/>
                  <a:pt x="41" y="82"/>
                  <a:pt x="41" y="82"/>
                </a:cubicBezTo>
                <a:cubicBezTo>
                  <a:pt x="42" y="84"/>
                  <a:pt x="43" y="86"/>
                  <a:pt x="44" y="89"/>
                </a:cubicBezTo>
                <a:cubicBezTo>
                  <a:pt x="31" y="110"/>
                  <a:pt x="31" y="110"/>
                  <a:pt x="31" y="110"/>
                </a:cubicBezTo>
                <a:cubicBezTo>
                  <a:pt x="22" y="100"/>
                  <a:pt x="17" y="88"/>
                  <a:pt x="16" y="75"/>
                </a:cubicBezTo>
                <a:close/>
                <a:moveTo>
                  <a:pt x="32" y="110"/>
                </a:moveTo>
                <a:cubicBezTo>
                  <a:pt x="53" y="97"/>
                  <a:pt x="53" y="97"/>
                  <a:pt x="53" y="97"/>
                </a:cubicBezTo>
                <a:cubicBezTo>
                  <a:pt x="55" y="99"/>
                  <a:pt x="57" y="100"/>
                  <a:pt x="60" y="101"/>
                </a:cubicBezTo>
                <a:cubicBezTo>
                  <a:pt x="67" y="126"/>
                  <a:pt x="67" y="126"/>
                  <a:pt x="67" y="126"/>
                </a:cubicBezTo>
                <a:cubicBezTo>
                  <a:pt x="54" y="125"/>
                  <a:pt x="41" y="120"/>
                  <a:pt x="32" y="110"/>
                </a:cubicBezTo>
                <a:close/>
                <a:moveTo>
                  <a:pt x="82" y="101"/>
                </a:moveTo>
                <a:cubicBezTo>
                  <a:pt x="85" y="100"/>
                  <a:pt x="87" y="99"/>
                  <a:pt x="90" y="97"/>
                </a:cubicBezTo>
                <a:cubicBezTo>
                  <a:pt x="110" y="110"/>
                  <a:pt x="110" y="110"/>
                  <a:pt x="110" y="110"/>
                </a:cubicBezTo>
                <a:cubicBezTo>
                  <a:pt x="101" y="119"/>
                  <a:pt x="89" y="125"/>
                  <a:pt x="75" y="126"/>
                </a:cubicBezTo>
                <a:lnTo>
                  <a:pt x="82" y="10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88" name="Group 187"/>
          <p:cNvGrpSpPr/>
          <p:nvPr userDrawn="1"/>
        </p:nvGrpSpPr>
        <p:grpSpPr>
          <a:xfrm>
            <a:off x="7867650" y="504826"/>
            <a:ext cx="668338" cy="585788"/>
            <a:chOff x="7867650" y="673100"/>
            <a:chExt cx="668338" cy="781051"/>
          </a:xfrm>
        </p:grpSpPr>
        <p:sp>
          <p:nvSpPr>
            <p:cNvPr id="189" name="Freeform 161"/>
            <p:cNvSpPr>
              <a:spLocks/>
            </p:cNvSpPr>
            <p:nvPr userDrawn="1"/>
          </p:nvSpPr>
          <p:spPr bwMode="auto">
            <a:xfrm>
              <a:off x="8172450" y="673100"/>
              <a:ext cx="57150" cy="80963"/>
            </a:xfrm>
            <a:custGeom>
              <a:avLst/>
              <a:gdLst>
                <a:gd name="T0" fmla="*/ 14 w 15"/>
                <a:gd name="T1" fmla="*/ 8 h 21"/>
                <a:gd name="T2" fmla="*/ 15 w 15"/>
                <a:gd name="T3" fmla="*/ 8 h 21"/>
                <a:gd name="T4" fmla="*/ 10 w 15"/>
                <a:gd name="T5" fmla="*/ 5 h 21"/>
                <a:gd name="T6" fmla="*/ 11 w 15"/>
                <a:gd name="T7" fmla="*/ 3 h 21"/>
                <a:gd name="T8" fmla="*/ 8 w 15"/>
                <a:gd name="T9" fmla="*/ 0 h 21"/>
                <a:gd name="T10" fmla="*/ 4 w 15"/>
                <a:gd name="T11" fmla="*/ 3 h 21"/>
                <a:gd name="T12" fmla="*/ 5 w 15"/>
                <a:gd name="T13" fmla="*/ 5 h 21"/>
                <a:gd name="T14" fmla="*/ 0 w 15"/>
                <a:gd name="T15" fmla="*/ 8 h 21"/>
                <a:gd name="T16" fmla="*/ 1 w 15"/>
                <a:gd name="T17" fmla="*/ 8 h 21"/>
                <a:gd name="T18" fmla="*/ 1 w 15"/>
                <a:gd name="T19" fmla="*/ 19 h 21"/>
                <a:gd name="T20" fmla="*/ 2 w 15"/>
                <a:gd name="T21" fmla="*/ 19 h 21"/>
                <a:gd name="T22" fmla="*/ 2 w 15"/>
                <a:gd name="T23" fmla="*/ 21 h 21"/>
                <a:gd name="T24" fmla="*/ 13 w 15"/>
                <a:gd name="T25" fmla="*/ 21 h 21"/>
                <a:gd name="T26" fmla="*/ 13 w 15"/>
                <a:gd name="T27" fmla="*/ 19 h 21"/>
                <a:gd name="T28" fmla="*/ 14 w 15"/>
                <a:gd name="T29" fmla="*/ 19 h 21"/>
                <a:gd name="T30" fmla="*/ 14 w 15"/>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4" y="8"/>
                  </a:moveTo>
                  <a:cubicBezTo>
                    <a:pt x="15" y="8"/>
                    <a:pt x="15" y="8"/>
                    <a:pt x="15" y="8"/>
                  </a:cubicBezTo>
                  <a:cubicBezTo>
                    <a:pt x="15" y="8"/>
                    <a:pt x="15" y="5"/>
                    <a:pt x="10" y="5"/>
                  </a:cubicBezTo>
                  <a:cubicBezTo>
                    <a:pt x="11" y="4"/>
                    <a:pt x="11" y="4"/>
                    <a:pt x="11" y="3"/>
                  </a:cubicBezTo>
                  <a:cubicBezTo>
                    <a:pt x="11" y="1"/>
                    <a:pt x="9" y="0"/>
                    <a:pt x="8" y="0"/>
                  </a:cubicBezTo>
                  <a:cubicBezTo>
                    <a:pt x="6" y="0"/>
                    <a:pt x="4" y="1"/>
                    <a:pt x="4" y="3"/>
                  </a:cubicBezTo>
                  <a:cubicBezTo>
                    <a:pt x="4" y="4"/>
                    <a:pt x="4" y="4"/>
                    <a:pt x="5" y="5"/>
                  </a:cubicBezTo>
                  <a:cubicBezTo>
                    <a:pt x="0" y="5"/>
                    <a:pt x="0" y="8"/>
                    <a:pt x="0" y="8"/>
                  </a:cubicBezTo>
                  <a:cubicBezTo>
                    <a:pt x="1" y="8"/>
                    <a:pt x="1" y="8"/>
                    <a:pt x="1" y="8"/>
                  </a:cubicBezTo>
                  <a:cubicBezTo>
                    <a:pt x="1" y="19"/>
                    <a:pt x="1" y="19"/>
                    <a:pt x="1" y="19"/>
                  </a:cubicBezTo>
                  <a:cubicBezTo>
                    <a:pt x="2" y="19"/>
                    <a:pt x="2" y="19"/>
                    <a:pt x="2" y="19"/>
                  </a:cubicBezTo>
                  <a:cubicBezTo>
                    <a:pt x="2" y="21"/>
                    <a:pt x="2" y="21"/>
                    <a:pt x="2" y="21"/>
                  </a:cubicBezTo>
                  <a:cubicBezTo>
                    <a:pt x="13" y="21"/>
                    <a:pt x="13" y="21"/>
                    <a:pt x="13" y="21"/>
                  </a:cubicBezTo>
                  <a:cubicBezTo>
                    <a:pt x="13" y="19"/>
                    <a:pt x="13" y="19"/>
                    <a:pt x="13" y="19"/>
                  </a:cubicBezTo>
                  <a:cubicBezTo>
                    <a:pt x="14" y="19"/>
                    <a:pt x="14" y="19"/>
                    <a:pt x="14" y="19"/>
                  </a:cubicBezTo>
                  <a:lnTo>
                    <a:pt x="14" y="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0" name="Freeform 162"/>
            <p:cNvSpPr>
              <a:spLocks/>
            </p:cNvSpPr>
            <p:nvPr userDrawn="1"/>
          </p:nvSpPr>
          <p:spPr bwMode="auto">
            <a:xfrm>
              <a:off x="8080375" y="1427163"/>
              <a:ext cx="242888" cy="26988"/>
            </a:xfrm>
            <a:custGeom>
              <a:avLst/>
              <a:gdLst>
                <a:gd name="T0" fmla="*/ 0 w 153"/>
                <a:gd name="T1" fmla="*/ 0 h 17"/>
                <a:gd name="T2" fmla="*/ 0 w 153"/>
                <a:gd name="T3" fmla="*/ 5 h 17"/>
                <a:gd name="T4" fmla="*/ 0 w 153"/>
                <a:gd name="T5" fmla="*/ 7 h 17"/>
                <a:gd name="T6" fmla="*/ 0 w 153"/>
                <a:gd name="T7" fmla="*/ 17 h 17"/>
                <a:gd name="T8" fmla="*/ 153 w 153"/>
                <a:gd name="T9" fmla="*/ 17 h 17"/>
                <a:gd name="T10" fmla="*/ 153 w 153"/>
                <a:gd name="T11" fmla="*/ 7 h 17"/>
                <a:gd name="T12" fmla="*/ 153 w 153"/>
                <a:gd name="T13" fmla="*/ 5 h 17"/>
                <a:gd name="T14" fmla="*/ 153 w 153"/>
                <a:gd name="T15" fmla="*/ 0 h 17"/>
                <a:gd name="T16" fmla="*/ 0 w 153"/>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7">
                  <a:moveTo>
                    <a:pt x="0" y="0"/>
                  </a:moveTo>
                  <a:lnTo>
                    <a:pt x="0" y="5"/>
                  </a:lnTo>
                  <a:lnTo>
                    <a:pt x="0" y="7"/>
                  </a:lnTo>
                  <a:lnTo>
                    <a:pt x="0" y="17"/>
                  </a:lnTo>
                  <a:lnTo>
                    <a:pt x="153" y="17"/>
                  </a:lnTo>
                  <a:lnTo>
                    <a:pt x="153" y="7"/>
                  </a:lnTo>
                  <a:lnTo>
                    <a:pt x="153" y="5"/>
                  </a:lnTo>
                  <a:lnTo>
                    <a:pt x="153" y="0"/>
                  </a:ln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1" name="Freeform 163"/>
            <p:cNvSpPr>
              <a:spLocks noEditPoints="1"/>
            </p:cNvSpPr>
            <p:nvPr userDrawn="1"/>
          </p:nvSpPr>
          <p:spPr bwMode="auto">
            <a:xfrm>
              <a:off x="7867650" y="739775"/>
              <a:ext cx="668338" cy="674688"/>
            </a:xfrm>
            <a:custGeom>
              <a:avLst/>
              <a:gdLst>
                <a:gd name="T0" fmla="*/ 146 w 173"/>
                <a:gd name="T1" fmla="*/ 1 h 175"/>
                <a:gd name="T2" fmla="*/ 132 w 173"/>
                <a:gd name="T3" fmla="*/ 26 h 175"/>
                <a:gd name="T4" fmla="*/ 130 w 173"/>
                <a:gd name="T5" fmla="*/ 24 h 175"/>
                <a:gd name="T6" fmla="*/ 118 w 173"/>
                <a:gd name="T7" fmla="*/ 20 h 175"/>
                <a:gd name="T8" fmla="*/ 55 w 173"/>
                <a:gd name="T9" fmla="*/ 18 h 175"/>
                <a:gd name="T10" fmla="*/ 55 w 173"/>
                <a:gd name="T11" fmla="*/ 24 h 175"/>
                <a:gd name="T12" fmla="*/ 43 w 173"/>
                <a:gd name="T13" fmla="*/ 26 h 175"/>
                <a:gd name="T14" fmla="*/ 42 w 173"/>
                <a:gd name="T15" fmla="*/ 13 h 175"/>
                <a:gd name="T16" fmla="*/ 7 w 173"/>
                <a:gd name="T17" fmla="*/ 7 h 175"/>
                <a:gd name="T18" fmla="*/ 40 w 173"/>
                <a:gd name="T19" fmla="*/ 87 h 175"/>
                <a:gd name="T20" fmla="*/ 79 w 173"/>
                <a:gd name="T21" fmla="*/ 133 h 175"/>
                <a:gd name="T22" fmla="*/ 83 w 173"/>
                <a:gd name="T23" fmla="*/ 144 h 175"/>
                <a:gd name="T24" fmla="*/ 80 w 173"/>
                <a:gd name="T25" fmla="*/ 147 h 175"/>
                <a:gd name="T26" fmla="*/ 77 w 173"/>
                <a:gd name="T27" fmla="*/ 150 h 175"/>
                <a:gd name="T28" fmla="*/ 76 w 173"/>
                <a:gd name="T29" fmla="*/ 163 h 175"/>
                <a:gd name="T30" fmla="*/ 57 w 173"/>
                <a:gd name="T31" fmla="*/ 175 h 175"/>
                <a:gd name="T32" fmla="*/ 116 w 173"/>
                <a:gd name="T33" fmla="*/ 175 h 175"/>
                <a:gd name="T34" fmla="*/ 97 w 173"/>
                <a:gd name="T35" fmla="*/ 163 h 175"/>
                <a:gd name="T36" fmla="*/ 96 w 173"/>
                <a:gd name="T37" fmla="*/ 150 h 175"/>
                <a:gd name="T38" fmla="*/ 93 w 173"/>
                <a:gd name="T39" fmla="*/ 147 h 175"/>
                <a:gd name="T40" fmla="*/ 91 w 173"/>
                <a:gd name="T41" fmla="*/ 144 h 175"/>
                <a:gd name="T42" fmla="*/ 94 w 173"/>
                <a:gd name="T43" fmla="*/ 133 h 175"/>
                <a:gd name="T44" fmla="*/ 133 w 173"/>
                <a:gd name="T45" fmla="*/ 87 h 175"/>
                <a:gd name="T46" fmla="*/ 166 w 173"/>
                <a:gd name="T47" fmla="*/ 7 h 175"/>
                <a:gd name="T48" fmla="*/ 14 w 173"/>
                <a:gd name="T49" fmla="*/ 14 h 175"/>
                <a:gd name="T50" fmla="*/ 34 w 173"/>
                <a:gd name="T51" fmla="*/ 16 h 175"/>
                <a:gd name="T52" fmla="*/ 30 w 173"/>
                <a:gd name="T53" fmla="*/ 33 h 175"/>
                <a:gd name="T54" fmla="*/ 46 w 173"/>
                <a:gd name="T55" fmla="*/ 35 h 175"/>
                <a:gd name="T56" fmla="*/ 46 w 173"/>
                <a:gd name="T57" fmla="*/ 81 h 175"/>
                <a:gd name="T58" fmla="*/ 127 w 173"/>
                <a:gd name="T59" fmla="*/ 81 h 175"/>
                <a:gd name="T60" fmla="*/ 128 w 173"/>
                <a:gd name="T61" fmla="*/ 35 h 175"/>
                <a:gd name="T62" fmla="*/ 143 w 173"/>
                <a:gd name="T63" fmla="*/ 33 h 175"/>
                <a:gd name="T64" fmla="*/ 139 w 173"/>
                <a:gd name="T65" fmla="*/ 16 h 175"/>
                <a:gd name="T66" fmla="*/ 159 w 173"/>
                <a:gd name="T67" fmla="*/ 14 h 175"/>
                <a:gd name="T68" fmla="*/ 127 w 173"/>
                <a:gd name="T69" fmla="*/ 8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 h="175">
                  <a:moveTo>
                    <a:pt x="166" y="7"/>
                  </a:moveTo>
                  <a:cubicBezTo>
                    <a:pt x="160" y="2"/>
                    <a:pt x="153" y="0"/>
                    <a:pt x="146" y="1"/>
                  </a:cubicBezTo>
                  <a:cubicBezTo>
                    <a:pt x="138" y="3"/>
                    <a:pt x="133" y="9"/>
                    <a:pt x="131" y="13"/>
                  </a:cubicBezTo>
                  <a:cubicBezTo>
                    <a:pt x="129" y="17"/>
                    <a:pt x="130" y="22"/>
                    <a:pt x="132" y="26"/>
                  </a:cubicBezTo>
                  <a:cubicBezTo>
                    <a:pt x="130" y="26"/>
                    <a:pt x="130" y="26"/>
                    <a:pt x="130" y="26"/>
                  </a:cubicBezTo>
                  <a:cubicBezTo>
                    <a:pt x="130" y="24"/>
                    <a:pt x="130" y="24"/>
                    <a:pt x="130" y="24"/>
                  </a:cubicBezTo>
                  <a:cubicBezTo>
                    <a:pt x="118" y="24"/>
                    <a:pt x="118" y="24"/>
                    <a:pt x="118" y="24"/>
                  </a:cubicBezTo>
                  <a:cubicBezTo>
                    <a:pt x="118" y="20"/>
                    <a:pt x="118" y="20"/>
                    <a:pt x="118" y="20"/>
                  </a:cubicBezTo>
                  <a:cubicBezTo>
                    <a:pt x="118" y="18"/>
                    <a:pt x="118" y="18"/>
                    <a:pt x="118" y="18"/>
                  </a:cubicBezTo>
                  <a:cubicBezTo>
                    <a:pt x="104" y="2"/>
                    <a:pt x="69" y="2"/>
                    <a:pt x="55" y="18"/>
                  </a:cubicBezTo>
                  <a:cubicBezTo>
                    <a:pt x="55" y="20"/>
                    <a:pt x="55" y="20"/>
                    <a:pt x="55" y="20"/>
                  </a:cubicBezTo>
                  <a:cubicBezTo>
                    <a:pt x="55" y="24"/>
                    <a:pt x="55" y="24"/>
                    <a:pt x="55" y="24"/>
                  </a:cubicBezTo>
                  <a:cubicBezTo>
                    <a:pt x="43" y="24"/>
                    <a:pt x="43" y="24"/>
                    <a:pt x="43" y="24"/>
                  </a:cubicBezTo>
                  <a:cubicBezTo>
                    <a:pt x="43" y="26"/>
                    <a:pt x="43" y="26"/>
                    <a:pt x="43" y="26"/>
                  </a:cubicBezTo>
                  <a:cubicBezTo>
                    <a:pt x="41" y="26"/>
                    <a:pt x="41" y="26"/>
                    <a:pt x="41" y="26"/>
                  </a:cubicBezTo>
                  <a:cubicBezTo>
                    <a:pt x="43" y="22"/>
                    <a:pt x="44" y="17"/>
                    <a:pt x="42" y="13"/>
                  </a:cubicBezTo>
                  <a:cubicBezTo>
                    <a:pt x="41" y="9"/>
                    <a:pt x="35" y="3"/>
                    <a:pt x="27" y="1"/>
                  </a:cubicBezTo>
                  <a:cubicBezTo>
                    <a:pt x="20" y="0"/>
                    <a:pt x="13" y="2"/>
                    <a:pt x="7" y="7"/>
                  </a:cubicBezTo>
                  <a:cubicBezTo>
                    <a:pt x="3" y="12"/>
                    <a:pt x="0" y="18"/>
                    <a:pt x="1" y="26"/>
                  </a:cubicBezTo>
                  <a:cubicBezTo>
                    <a:pt x="1" y="43"/>
                    <a:pt x="15" y="65"/>
                    <a:pt x="40" y="87"/>
                  </a:cubicBezTo>
                  <a:cubicBezTo>
                    <a:pt x="45" y="92"/>
                    <a:pt x="50" y="96"/>
                    <a:pt x="53" y="99"/>
                  </a:cubicBezTo>
                  <a:cubicBezTo>
                    <a:pt x="79" y="133"/>
                    <a:pt x="79" y="133"/>
                    <a:pt x="79" y="133"/>
                  </a:cubicBezTo>
                  <a:cubicBezTo>
                    <a:pt x="78" y="134"/>
                    <a:pt x="78" y="135"/>
                    <a:pt x="78" y="137"/>
                  </a:cubicBezTo>
                  <a:cubicBezTo>
                    <a:pt x="78" y="140"/>
                    <a:pt x="80" y="143"/>
                    <a:pt x="83" y="144"/>
                  </a:cubicBezTo>
                  <a:cubicBezTo>
                    <a:pt x="80" y="144"/>
                    <a:pt x="80" y="144"/>
                    <a:pt x="80" y="144"/>
                  </a:cubicBezTo>
                  <a:cubicBezTo>
                    <a:pt x="80" y="147"/>
                    <a:pt x="80" y="147"/>
                    <a:pt x="80" y="147"/>
                  </a:cubicBezTo>
                  <a:cubicBezTo>
                    <a:pt x="81" y="147"/>
                    <a:pt x="81" y="147"/>
                    <a:pt x="81" y="147"/>
                  </a:cubicBezTo>
                  <a:cubicBezTo>
                    <a:pt x="79" y="148"/>
                    <a:pt x="77" y="150"/>
                    <a:pt x="77" y="150"/>
                  </a:cubicBezTo>
                  <a:cubicBezTo>
                    <a:pt x="77" y="163"/>
                    <a:pt x="77" y="163"/>
                    <a:pt x="77" y="163"/>
                  </a:cubicBezTo>
                  <a:cubicBezTo>
                    <a:pt x="76" y="163"/>
                    <a:pt x="76" y="163"/>
                    <a:pt x="76" y="163"/>
                  </a:cubicBezTo>
                  <a:cubicBezTo>
                    <a:pt x="76" y="165"/>
                    <a:pt x="76" y="165"/>
                    <a:pt x="76" y="165"/>
                  </a:cubicBezTo>
                  <a:cubicBezTo>
                    <a:pt x="68" y="166"/>
                    <a:pt x="61" y="170"/>
                    <a:pt x="57" y="175"/>
                  </a:cubicBezTo>
                  <a:cubicBezTo>
                    <a:pt x="87" y="175"/>
                    <a:pt x="87" y="175"/>
                    <a:pt x="87" y="175"/>
                  </a:cubicBezTo>
                  <a:cubicBezTo>
                    <a:pt x="116" y="175"/>
                    <a:pt x="116" y="175"/>
                    <a:pt x="116" y="175"/>
                  </a:cubicBezTo>
                  <a:cubicBezTo>
                    <a:pt x="112" y="170"/>
                    <a:pt x="105" y="166"/>
                    <a:pt x="97" y="165"/>
                  </a:cubicBezTo>
                  <a:cubicBezTo>
                    <a:pt x="97" y="163"/>
                    <a:pt x="97" y="163"/>
                    <a:pt x="97" y="163"/>
                  </a:cubicBezTo>
                  <a:cubicBezTo>
                    <a:pt x="96" y="163"/>
                    <a:pt x="96" y="163"/>
                    <a:pt x="96" y="163"/>
                  </a:cubicBezTo>
                  <a:cubicBezTo>
                    <a:pt x="96" y="150"/>
                    <a:pt x="96" y="150"/>
                    <a:pt x="96" y="150"/>
                  </a:cubicBezTo>
                  <a:cubicBezTo>
                    <a:pt x="96" y="150"/>
                    <a:pt x="94" y="148"/>
                    <a:pt x="92" y="147"/>
                  </a:cubicBezTo>
                  <a:cubicBezTo>
                    <a:pt x="93" y="147"/>
                    <a:pt x="93" y="147"/>
                    <a:pt x="93" y="147"/>
                  </a:cubicBezTo>
                  <a:cubicBezTo>
                    <a:pt x="93" y="144"/>
                    <a:pt x="93" y="144"/>
                    <a:pt x="93" y="144"/>
                  </a:cubicBezTo>
                  <a:cubicBezTo>
                    <a:pt x="91" y="144"/>
                    <a:pt x="91" y="144"/>
                    <a:pt x="91" y="144"/>
                  </a:cubicBezTo>
                  <a:cubicBezTo>
                    <a:pt x="93" y="143"/>
                    <a:pt x="95" y="140"/>
                    <a:pt x="95" y="137"/>
                  </a:cubicBezTo>
                  <a:cubicBezTo>
                    <a:pt x="95" y="135"/>
                    <a:pt x="95" y="134"/>
                    <a:pt x="94" y="133"/>
                  </a:cubicBezTo>
                  <a:cubicBezTo>
                    <a:pt x="120" y="99"/>
                    <a:pt x="120" y="99"/>
                    <a:pt x="120" y="99"/>
                  </a:cubicBezTo>
                  <a:cubicBezTo>
                    <a:pt x="123" y="96"/>
                    <a:pt x="128" y="92"/>
                    <a:pt x="133" y="87"/>
                  </a:cubicBezTo>
                  <a:cubicBezTo>
                    <a:pt x="158" y="65"/>
                    <a:pt x="172" y="43"/>
                    <a:pt x="173" y="26"/>
                  </a:cubicBezTo>
                  <a:cubicBezTo>
                    <a:pt x="173" y="18"/>
                    <a:pt x="170" y="12"/>
                    <a:pt x="166" y="7"/>
                  </a:cubicBezTo>
                  <a:close/>
                  <a:moveTo>
                    <a:pt x="9" y="25"/>
                  </a:moveTo>
                  <a:cubicBezTo>
                    <a:pt x="9" y="20"/>
                    <a:pt x="11" y="16"/>
                    <a:pt x="14" y="14"/>
                  </a:cubicBezTo>
                  <a:cubicBezTo>
                    <a:pt x="17" y="10"/>
                    <a:pt x="21" y="9"/>
                    <a:pt x="25" y="10"/>
                  </a:cubicBezTo>
                  <a:cubicBezTo>
                    <a:pt x="30" y="11"/>
                    <a:pt x="33" y="14"/>
                    <a:pt x="34" y="16"/>
                  </a:cubicBezTo>
                  <a:cubicBezTo>
                    <a:pt x="35" y="19"/>
                    <a:pt x="32" y="25"/>
                    <a:pt x="30" y="28"/>
                  </a:cubicBezTo>
                  <a:cubicBezTo>
                    <a:pt x="29" y="30"/>
                    <a:pt x="29" y="31"/>
                    <a:pt x="30" y="33"/>
                  </a:cubicBezTo>
                  <a:cubicBezTo>
                    <a:pt x="31" y="34"/>
                    <a:pt x="32" y="35"/>
                    <a:pt x="34" y="35"/>
                  </a:cubicBezTo>
                  <a:cubicBezTo>
                    <a:pt x="46" y="35"/>
                    <a:pt x="46" y="35"/>
                    <a:pt x="46" y="35"/>
                  </a:cubicBezTo>
                  <a:cubicBezTo>
                    <a:pt x="46" y="46"/>
                    <a:pt x="49" y="76"/>
                    <a:pt x="50" y="84"/>
                  </a:cubicBezTo>
                  <a:cubicBezTo>
                    <a:pt x="49" y="83"/>
                    <a:pt x="48" y="82"/>
                    <a:pt x="46" y="81"/>
                  </a:cubicBezTo>
                  <a:cubicBezTo>
                    <a:pt x="23" y="60"/>
                    <a:pt x="10" y="40"/>
                    <a:pt x="9" y="25"/>
                  </a:cubicBezTo>
                  <a:close/>
                  <a:moveTo>
                    <a:pt x="127" y="81"/>
                  </a:moveTo>
                  <a:cubicBezTo>
                    <a:pt x="125" y="82"/>
                    <a:pt x="124" y="83"/>
                    <a:pt x="123" y="84"/>
                  </a:cubicBezTo>
                  <a:cubicBezTo>
                    <a:pt x="124" y="77"/>
                    <a:pt x="127" y="46"/>
                    <a:pt x="128" y="35"/>
                  </a:cubicBezTo>
                  <a:cubicBezTo>
                    <a:pt x="139" y="35"/>
                    <a:pt x="139" y="35"/>
                    <a:pt x="139" y="35"/>
                  </a:cubicBezTo>
                  <a:cubicBezTo>
                    <a:pt x="141" y="35"/>
                    <a:pt x="142" y="34"/>
                    <a:pt x="143" y="33"/>
                  </a:cubicBezTo>
                  <a:cubicBezTo>
                    <a:pt x="144" y="31"/>
                    <a:pt x="144" y="30"/>
                    <a:pt x="143" y="28"/>
                  </a:cubicBezTo>
                  <a:cubicBezTo>
                    <a:pt x="141" y="25"/>
                    <a:pt x="138" y="19"/>
                    <a:pt x="139" y="16"/>
                  </a:cubicBezTo>
                  <a:cubicBezTo>
                    <a:pt x="140" y="14"/>
                    <a:pt x="143" y="11"/>
                    <a:pt x="148" y="10"/>
                  </a:cubicBezTo>
                  <a:cubicBezTo>
                    <a:pt x="152" y="9"/>
                    <a:pt x="156" y="10"/>
                    <a:pt x="159" y="14"/>
                  </a:cubicBezTo>
                  <a:cubicBezTo>
                    <a:pt x="162" y="16"/>
                    <a:pt x="164" y="20"/>
                    <a:pt x="164" y="25"/>
                  </a:cubicBezTo>
                  <a:cubicBezTo>
                    <a:pt x="163" y="40"/>
                    <a:pt x="150" y="60"/>
                    <a:pt x="127"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92" name="Freeform 164"/>
          <p:cNvSpPr>
            <a:spLocks noEditPoints="1"/>
          </p:cNvSpPr>
          <p:nvPr userDrawn="1"/>
        </p:nvSpPr>
        <p:spPr bwMode="auto">
          <a:xfrm>
            <a:off x="6480176" y="2605087"/>
            <a:ext cx="341313" cy="252413"/>
          </a:xfrm>
          <a:custGeom>
            <a:avLst/>
            <a:gdLst>
              <a:gd name="T0" fmla="*/ 75 w 88"/>
              <a:gd name="T1" fmla="*/ 13 h 87"/>
              <a:gd name="T2" fmla="*/ 88 w 88"/>
              <a:gd name="T3" fmla="*/ 44 h 87"/>
              <a:gd name="T4" fmla="*/ 75 w 88"/>
              <a:gd name="T5" fmla="*/ 75 h 87"/>
              <a:gd name="T6" fmla="*/ 44 w 88"/>
              <a:gd name="T7" fmla="*/ 87 h 87"/>
              <a:gd name="T8" fmla="*/ 13 w 88"/>
              <a:gd name="T9" fmla="*/ 75 h 87"/>
              <a:gd name="T10" fmla="*/ 0 w 88"/>
              <a:gd name="T11" fmla="*/ 44 h 87"/>
              <a:gd name="T12" fmla="*/ 13 w 88"/>
              <a:gd name="T13" fmla="*/ 13 h 87"/>
              <a:gd name="T14" fmla="*/ 44 w 88"/>
              <a:gd name="T15" fmla="*/ 0 h 87"/>
              <a:gd name="T16" fmla="*/ 75 w 88"/>
              <a:gd name="T17" fmla="*/ 13 h 87"/>
              <a:gd name="T18" fmla="*/ 61 w 88"/>
              <a:gd name="T19" fmla="*/ 43 h 87"/>
              <a:gd name="T20" fmla="*/ 31 w 88"/>
              <a:gd name="T21" fmla="*/ 25 h 87"/>
              <a:gd name="T22" fmla="*/ 31 w 88"/>
              <a:gd name="T23" fmla="*/ 60 h 87"/>
              <a:gd name="T24" fmla="*/ 61 w 88"/>
              <a:gd name="T25"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75" y="13"/>
                </a:moveTo>
                <a:cubicBezTo>
                  <a:pt x="83" y="21"/>
                  <a:pt x="88" y="32"/>
                  <a:pt x="88" y="44"/>
                </a:cubicBezTo>
                <a:cubicBezTo>
                  <a:pt x="88" y="56"/>
                  <a:pt x="83" y="66"/>
                  <a:pt x="75" y="75"/>
                </a:cubicBezTo>
                <a:cubicBezTo>
                  <a:pt x="66" y="83"/>
                  <a:pt x="56" y="87"/>
                  <a:pt x="44" y="87"/>
                </a:cubicBezTo>
                <a:cubicBezTo>
                  <a:pt x="32" y="87"/>
                  <a:pt x="21" y="83"/>
                  <a:pt x="13" y="75"/>
                </a:cubicBezTo>
                <a:cubicBezTo>
                  <a:pt x="4" y="66"/>
                  <a:pt x="0" y="56"/>
                  <a:pt x="0" y="44"/>
                </a:cubicBezTo>
                <a:cubicBezTo>
                  <a:pt x="0" y="32"/>
                  <a:pt x="4" y="21"/>
                  <a:pt x="13" y="13"/>
                </a:cubicBezTo>
                <a:cubicBezTo>
                  <a:pt x="21" y="4"/>
                  <a:pt x="32" y="0"/>
                  <a:pt x="44" y="0"/>
                </a:cubicBezTo>
                <a:cubicBezTo>
                  <a:pt x="56" y="0"/>
                  <a:pt x="66" y="4"/>
                  <a:pt x="75" y="13"/>
                </a:cubicBezTo>
                <a:close/>
                <a:moveTo>
                  <a:pt x="61" y="43"/>
                </a:moveTo>
                <a:cubicBezTo>
                  <a:pt x="31" y="25"/>
                  <a:pt x="31" y="25"/>
                  <a:pt x="31" y="25"/>
                </a:cubicBezTo>
                <a:cubicBezTo>
                  <a:pt x="31" y="60"/>
                  <a:pt x="31" y="60"/>
                  <a:pt x="31" y="60"/>
                </a:cubicBezTo>
                <a:lnTo>
                  <a:pt x="61" y="4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93" name="Group 192"/>
          <p:cNvGrpSpPr/>
          <p:nvPr userDrawn="1"/>
        </p:nvGrpSpPr>
        <p:grpSpPr>
          <a:xfrm>
            <a:off x="8531225" y="3234929"/>
            <a:ext cx="412750" cy="161925"/>
            <a:chOff x="8531225" y="4313238"/>
            <a:chExt cx="412750" cy="215900"/>
          </a:xfrm>
        </p:grpSpPr>
        <p:sp>
          <p:nvSpPr>
            <p:cNvPr id="194" name="Freeform 165"/>
            <p:cNvSpPr>
              <a:spLocks/>
            </p:cNvSpPr>
            <p:nvPr userDrawn="1"/>
          </p:nvSpPr>
          <p:spPr bwMode="auto">
            <a:xfrm>
              <a:off x="8531225" y="4359275"/>
              <a:ext cx="147638" cy="158750"/>
            </a:xfrm>
            <a:custGeom>
              <a:avLst/>
              <a:gdLst>
                <a:gd name="T0" fmla="*/ 0 w 93"/>
                <a:gd name="T1" fmla="*/ 41 h 100"/>
                <a:gd name="T2" fmla="*/ 93 w 93"/>
                <a:gd name="T3" fmla="*/ 0 h 100"/>
                <a:gd name="T4" fmla="*/ 93 w 93"/>
                <a:gd name="T5" fmla="*/ 19 h 100"/>
                <a:gd name="T6" fmla="*/ 24 w 93"/>
                <a:gd name="T7" fmla="*/ 51 h 100"/>
                <a:gd name="T8" fmla="*/ 24 w 93"/>
                <a:gd name="T9" fmla="*/ 51 h 100"/>
                <a:gd name="T10" fmla="*/ 93 w 93"/>
                <a:gd name="T11" fmla="*/ 80 h 100"/>
                <a:gd name="T12" fmla="*/ 93 w 93"/>
                <a:gd name="T13" fmla="*/ 100 h 100"/>
                <a:gd name="T14" fmla="*/ 0 w 93"/>
                <a:gd name="T15" fmla="*/ 58 h 100"/>
                <a:gd name="T16" fmla="*/ 0 w 93"/>
                <a:gd name="T17" fmla="*/ 4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0">
                  <a:moveTo>
                    <a:pt x="0" y="41"/>
                  </a:moveTo>
                  <a:lnTo>
                    <a:pt x="93" y="0"/>
                  </a:lnTo>
                  <a:lnTo>
                    <a:pt x="93" y="19"/>
                  </a:lnTo>
                  <a:lnTo>
                    <a:pt x="24" y="51"/>
                  </a:lnTo>
                  <a:lnTo>
                    <a:pt x="24" y="51"/>
                  </a:lnTo>
                  <a:lnTo>
                    <a:pt x="93" y="80"/>
                  </a:lnTo>
                  <a:lnTo>
                    <a:pt x="93" y="100"/>
                  </a:lnTo>
                  <a:lnTo>
                    <a:pt x="0" y="58"/>
                  </a:lnTo>
                  <a:lnTo>
                    <a:pt x="0" y="4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5" name="Freeform 166"/>
            <p:cNvSpPr>
              <a:spLocks/>
            </p:cNvSpPr>
            <p:nvPr userDrawn="1"/>
          </p:nvSpPr>
          <p:spPr bwMode="auto">
            <a:xfrm>
              <a:off x="8697913" y="4313238"/>
              <a:ext cx="92075" cy="215900"/>
            </a:xfrm>
            <a:custGeom>
              <a:avLst/>
              <a:gdLst>
                <a:gd name="T0" fmla="*/ 0 w 58"/>
                <a:gd name="T1" fmla="*/ 136 h 136"/>
                <a:gd name="T2" fmla="*/ 39 w 58"/>
                <a:gd name="T3" fmla="*/ 0 h 136"/>
                <a:gd name="T4" fmla="*/ 58 w 58"/>
                <a:gd name="T5" fmla="*/ 0 h 136"/>
                <a:gd name="T6" fmla="*/ 17 w 58"/>
                <a:gd name="T7" fmla="*/ 136 h 136"/>
                <a:gd name="T8" fmla="*/ 0 w 58"/>
                <a:gd name="T9" fmla="*/ 136 h 136"/>
              </a:gdLst>
              <a:ahLst/>
              <a:cxnLst>
                <a:cxn ang="0">
                  <a:pos x="T0" y="T1"/>
                </a:cxn>
                <a:cxn ang="0">
                  <a:pos x="T2" y="T3"/>
                </a:cxn>
                <a:cxn ang="0">
                  <a:pos x="T4" y="T5"/>
                </a:cxn>
                <a:cxn ang="0">
                  <a:pos x="T6" y="T7"/>
                </a:cxn>
                <a:cxn ang="0">
                  <a:pos x="T8" y="T9"/>
                </a:cxn>
              </a:cxnLst>
              <a:rect l="0" t="0" r="r" b="b"/>
              <a:pathLst>
                <a:path w="58" h="136">
                  <a:moveTo>
                    <a:pt x="0" y="136"/>
                  </a:moveTo>
                  <a:lnTo>
                    <a:pt x="39" y="0"/>
                  </a:lnTo>
                  <a:lnTo>
                    <a:pt x="58" y="0"/>
                  </a:lnTo>
                  <a:lnTo>
                    <a:pt x="17" y="136"/>
                  </a:lnTo>
                  <a:lnTo>
                    <a:pt x="0" y="1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6" name="Freeform 167"/>
            <p:cNvSpPr>
              <a:spLocks/>
            </p:cNvSpPr>
            <p:nvPr userDrawn="1"/>
          </p:nvSpPr>
          <p:spPr bwMode="auto">
            <a:xfrm>
              <a:off x="8801100" y="4359275"/>
              <a:ext cx="142875" cy="158750"/>
            </a:xfrm>
            <a:custGeom>
              <a:avLst/>
              <a:gdLst>
                <a:gd name="T0" fmla="*/ 90 w 90"/>
                <a:gd name="T1" fmla="*/ 58 h 100"/>
                <a:gd name="T2" fmla="*/ 0 w 90"/>
                <a:gd name="T3" fmla="*/ 100 h 100"/>
                <a:gd name="T4" fmla="*/ 0 w 90"/>
                <a:gd name="T5" fmla="*/ 80 h 100"/>
                <a:gd name="T6" fmla="*/ 71 w 90"/>
                <a:gd name="T7" fmla="*/ 51 h 100"/>
                <a:gd name="T8" fmla="*/ 71 w 90"/>
                <a:gd name="T9" fmla="*/ 51 h 100"/>
                <a:gd name="T10" fmla="*/ 0 w 90"/>
                <a:gd name="T11" fmla="*/ 19 h 100"/>
                <a:gd name="T12" fmla="*/ 0 w 90"/>
                <a:gd name="T13" fmla="*/ 0 h 100"/>
                <a:gd name="T14" fmla="*/ 90 w 90"/>
                <a:gd name="T15" fmla="*/ 41 h 100"/>
                <a:gd name="T16" fmla="*/ 90 w 90"/>
                <a:gd name="T17"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0">
                  <a:moveTo>
                    <a:pt x="90" y="58"/>
                  </a:moveTo>
                  <a:lnTo>
                    <a:pt x="0" y="100"/>
                  </a:lnTo>
                  <a:lnTo>
                    <a:pt x="0" y="80"/>
                  </a:lnTo>
                  <a:lnTo>
                    <a:pt x="71" y="51"/>
                  </a:lnTo>
                  <a:lnTo>
                    <a:pt x="71" y="51"/>
                  </a:lnTo>
                  <a:lnTo>
                    <a:pt x="0" y="19"/>
                  </a:lnTo>
                  <a:lnTo>
                    <a:pt x="0" y="0"/>
                  </a:lnTo>
                  <a:lnTo>
                    <a:pt x="90" y="41"/>
                  </a:lnTo>
                  <a:lnTo>
                    <a:pt x="90" y="5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97" name="Group 196"/>
          <p:cNvGrpSpPr/>
          <p:nvPr userDrawn="1"/>
        </p:nvGrpSpPr>
        <p:grpSpPr>
          <a:xfrm>
            <a:off x="6207125" y="2962275"/>
            <a:ext cx="528638" cy="402432"/>
            <a:chOff x="6207125" y="3949700"/>
            <a:chExt cx="528638" cy="536576"/>
          </a:xfrm>
        </p:grpSpPr>
        <p:sp>
          <p:nvSpPr>
            <p:cNvPr id="198" name="Freeform 168"/>
            <p:cNvSpPr>
              <a:spLocks/>
            </p:cNvSpPr>
            <p:nvPr userDrawn="1"/>
          </p:nvSpPr>
          <p:spPr bwMode="auto">
            <a:xfrm>
              <a:off x="6507163" y="3949700"/>
              <a:ext cx="228600" cy="227013"/>
            </a:xfrm>
            <a:custGeom>
              <a:avLst/>
              <a:gdLst>
                <a:gd name="T0" fmla="*/ 53 w 59"/>
                <a:gd name="T1" fmla="*/ 13 h 59"/>
                <a:gd name="T2" fmla="*/ 58 w 59"/>
                <a:gd name="T3" fmla="*/ 8 h 59"/>
                <a:gd name="T4" fmla="*/ 58 w 59"/>
                <a:gd name="T5" fmla="*/ 5 h 59"/>
                <a:gd name="T6" fmla="*/ 56 w 59"/>
                <a:gd name="T7" fmla="*/ 4 h 59"/>
                <a:gd name="T8" fmla="*/ 53 w 59"/>
                <a:gd name="T9" fmla="*/ 4 h 59"/>
                <a:gd name="T10" fmla="*/ 48 w 59"/>
                <a:gd name="T11" fmla="*/ 9 h 59"/>
                <a:gd name="T12" fmla="*/ 42 w 59"/>
                <a:gd name="T13" fmla="*/ 2 h 59"/>
                <a:gd name="T14" fmla="*/ 39 w 59"/>
                <a:gd name="T15" fmla="*/ 5 h 59"/>
                <a:gd name="T16" fmla="*/ 34 w 59"/>
                <a:gd name="T17" fmla="*/ 1 h 59"/>
                <a:gd name="T18" fmla="*/ 33 w 59"/>
                <a:gd name="T19" fmla="*/ 1 h 59"/>
                <a:gd name="T20" fmla="*/ 1 w 59"/>
                <a:gd name="T21" fmla="*/ 32 h 59"/>
                <a:gd name="T22" fmla="*/ 0 w 59"/>
                <a:gd name="T23" fmla="*/ 34 h 59"/>
                <a:gd name="T24" fmla="*/ 2 w 59"/>
                <a:gd name="T25" fmla="*/ 34 h 59"/>
                <a:gd name="T26" fmla="*/ 33 w 59"/>
                <a:gd name="T27" fmla="*/ 3 h 59"/>
                <a:gd name="T28" fmla="*/ 37 w 59"/>
                <a:gd name="T29" fmla="*/ 7 h 59"/>
                <a:gd name="T30" fmla="*/ 2 w 59"/>
                <a:gd name="T31" fmla="*/ 41 h 59"/>
                <a:gd name="T32" fmla="*/ 20 w 59"/>
                <a:gd name="T33" fmla="*/ 59 h 59"/>
                <a:gd name="T34" fmla="*/ 59 w 59"/>
                <a:gd name="T35" fmla="*/ 20 h 59"/>
                <a:gd name="T36" fmla="*/ 53 w 59"/>
                <a:gd name="T37"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9">
                  <a:moveTo>
                    <a:pt x="53" y="13"/>
                  </a:moveTo>
                  <a:cubicBezTo>
                    <a:pt x="58" y="8"/>
                    <a:pt x="58" y="8"/>
                    <a:pt x="58" y="8"/>
                  </a:cubicBezTo>
                  <a:cubicBezTo>
                    <a:pt x="59" y="7"/>
                    <a:pt x="59" y="6"/>
                    <a:pt x="58" y="5"/>
                  </a:cubicBezTo>
                  <a:cubicBezTo>
                    <a:pt x="56" y="4"/>
                    <a:pt x="56" y="4"/>
                    <a:pt x="56" y="4"/>
                  </a:cubicBezTo>
                  <a:cubicBezTo>
                    <a:pt x="55" y="3"/>
                    <a:pt x="54" y="3"/>
                    <a:pt x="53" y="4"/>
                  </a:cubicBezTo>
                  <a:cubicBezTo>
                    <a:pt x="48" y="9"/>
                    <a:pt x="48" y="9"/>
                    <a:pt x="48" y="9"/>
                  </a:cubicBezTo>
                  <a:cubicBezTo>
                    <a:pt x="42" y="2"/>
                    <a:pt x="42" y="2"/>
                    <a:pt x="42" y="2"/>
                  </a:cubicBezTo>
                  <a:cubicBezTo>
                    <a:pt x="39" y="5"/>
                    <a:pt x="39" y="5"/>
                    <a:pt x="39" y="5"/>
                  </a:cubicBezTo>
                  <a:cubicBezTo>
                    <a:pt x="34" y="1"/>
                    <a:pt x="34" y="1"/>
                    <a:pt x="34" y="1"/>
                  </a:cubicBezTo>
                  <a:cubicBezTo>
                    <a:pt x="34" y="0"/>
                    <a:pt x="33" y="0"/>
                    <a:pt x="33" y="1"/>
                  </a:cubicBezTo>
                  <a:cubicBezTo>
                    <a:pt x="1" y="32"/>
                    <a:pt x="1" y="32"/>
                    <a:pt x="1" y="32"/>
                  </a:cubicBezTo>
                  <a:cubicBezTo>
                    <a:pt x="0" y="33"/>
                    <a:pt x="0" y="34"/>
                    <a:pt x="0" y="34"/>
                  </a:cubicBezTo>
                  <a:cubicBezTo>
                    <a:pt x="1" y="35"/>
                    <a:pt x="2" y="35"/>
                    <a:pt x="2" y="34"/>
                  </a:cubicBezTo>
                  <a:cubicBezTo>
                    <a:pt x="33" y="3"/>
                    <a:pt x="33" y="3"/>
                    <a:pt x="33" y="3"/>
                  </a:cubicBezTo>
                  <a:cubicBezTo>
                    <a:pt x="37" y="7"/>
                    <a:pt x="37" y="7"/>
                    <a:pt x="37" y="7"/>
                  </a:cubicBezTo>
                  <a:cubicBezTo>
                    <a:pt x="2" y="41"/>
                    <a:pt x="2" y="41"/>
                    <a:pt x="2" y="41"/>
                  </a:cubicBezTo>
                  <a:cubicBezTo>
                    <a:pt x="20" y="59"/>
                    <a:pt x="20" y="59"/>
                    <a:pt x="20" y="59"/>
                  </a:cubicBezTo>
                  <a:cubicBezTo>
                    <a:pt x="59" y="20"/>
                    <a:pt x="59" y="20"/>
                    <a:pt x="59" y="20"/>
                  </a:cubicBezTo>
                  <a:lnTo>
                    <a:pt x="53" y="1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9" name="Freeform 169"/>
            <p:cNvSpPr>
              <a:spLocks/>
            </p:cNvSpPr>
            <p:nvPr userDrawn="1"/>
          </p:nvSpPr>
          <p:spPr bwMode="auto">
            <a:xfrm>
              <a:off x="6207125" y="4122738"/>
              <a:ext cx="358775" cy="363538"/>
            </a:xfrm>
            <a:custGeom>
              <a:avLst/>
              <a:gdLst>
                <a:gd name="T0" fmla="*/ 55 w 93"/>
                <a:gd name="T1" fmla="*/ 22 h 94"/>
                <a:gd name="T2" fmla="*/ 1 w 93"/>
                <a:gd name="T3" fmla="*/ 74 h 94"/>
                <a:gd name="T4" fmla="*/ 0 w 93"/>
                <a:gd name="T5" fmla="*/ 92 h 94"/>
                <a:gd name="T6" fmla="*/ 1 w 93"/>
                <a:gd name="T7" fmla="*/ 94 h 94"/>
                <a:gd name="T8" fmla="*/ 19 w 93"/>
                <a:gd name="T9" fmla="*/ 92 h 94"/>
                <a:gd name="T10" fmla="*/ 35 w 93"/>
                <a:gd name="T11" fmla="*/ 76 h 94"/>
                <a:gd name="T12" fmla="*/ 55 w 93"/>
                <a:gd name="T13" fmla="*/ 57 h 94"/>
                <a:gd name="T14" fmla="*/ 93 w 93"/>
                <a:gd name="T15" fmla="*/ 18 h 94"/>
                <a:gd name="T16" fmla="*/ 76 w 93"/>
                <a:gd name="T17" fmla="*/ 0 h 94"/>
                <a:gd name="T18" fmla="*/ 55 w 93"/>
                <a:gd name="T19"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4">
                  <a:moveTo>
                    <a:pt x="55" y="22"/>
                  </a:moveTo>
                  <a:cubicBezTo>
                    <a:pt x="1" y="74"/>
                    <a:pt x="1" y="74"/>
                    <a:pt x="1" y="74"/>
                  </a:cubicBezTo>
                  <a:cubicBezTo>
                    <a:pt x="0" y="92"/>
                    <a:pt x="0" y="92"/>
                    <a:pt x="0" y="92"/>
                  </a:cubicBezTo>
                  <a:cubicBezTo>
                    <a:pt x="0" y="93"/>
                    <a:pt x="0" y="94"/>
                    <a:pt x="1" y="94"/>
                  </a:cubicBezTo>
                  <a:cubicBezTo>
                    <a:pt x="19" y="92"/>
                    <a:pt x="19" y="92"/>
                    <a:pt x="19" y="92"/>
                  </a:cubicBezTo>
                  <a:cubicBezTo>
                    <a:pt x="35" y="76"/>
                    <a:pt x="35" y="76"/>
                    <a:pt x="35" y="76"/>
                  </a:cubicBezTo>
                  <a:cubicBezTo>
                    <a:pt x="55" y="57"/>
                    <a:pt x="55" y="57"/>
                    <a:pt x="55" y="57"/>
                  </a:cubicBezTo>
                  <a:cubicBezTo>
                    <a:pt x="93" y="18"/>
                    <a:pt x="93" y="18"/>
                    <a:pt x="93" y="18"/>
                  </a:cubicBezTo>
                  <a:cubicBezTo>
                    <a:pt x="76" y="0"/>
                    <a:pt x="76" y="0"/>
                    <a:pt x="76" y="0"/>
                  </a:cubicBezTo>
                  <a:lnTo>
                    <a:pt x="55" y="2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00" name="Freeform 170"/>
          <p:cNvSpPr>
            <a:spLocks noEditPoints="1"/>
          </p:cNvSpPr>
          <p:nvPr userDrawn="1"/>
        </p:nvSpPr>
        <p:spPr bwMode="auto">
          <a:xfrm>
            <a:off x="4411663" y="3118247"/>
            <a:ext cx="458788" cy="286941"/>
          </a:xfrm>
          <a:custGeom>
            <a:avLst/>
            <a:gdLst>
              <a:gd name="T0" fmla="*/ 253 w 289"/>
              <a:gd name="T1" fmla="*/ 78 h 241"/>
              <a:gd name="T2" fmla="*/ 253 w 289"/>
              <a:gd name="T3" fmla="*/ 212 h 241"/>
              <a:gd name="T4" fmla="*/ 253 w 289"/>
              <a:gd name="T5" fmla="*/ 236 h 241"/>
              <a:gd name="T6" fmla="*/ 253 w 289"/>
              <a:gd name="T7" fmla="*/ 241 h 241"/>
              <a:gd name="T8" fmla="*/ 39 w 289"/>
              <a:gd name="T9" fmla="*/ 241 h 241"/>
              <a:gd name="T10" fmla="*/ 39 w 289"/>
              <a:gd name="T11" fmla="*/ 236 h 241"/>
              <a:gd name="T12" fmla="*/ 39 w 289"/>
              <a:gd name="T13" fmla="*/ 212 h 241"/>
              <a:gd name="T14" fmla="*/ 39 w 289"/>
              <a:gd name="T15" fmla="*/ 78 h 241"/>
              <a:gd name="T16" fmla="*/ 68 w 289"/>
              <a:gd name="T17" fmla="*/ 78 h 241"/>
              <a:gd name="T18" fmla="*/ 68 w 289"/>
              <a:gd name="T19" fmla="*/ 212 h 241"/>
              <a:gd name="T20" fmla="*/ 99 w 289"/>
              <a:gd name="T21" fmla="*/ 212 h 241"/>
              <a:gd name="T22" fmla="*/ 99 w 289"/>
              <a:gd name="T23" fmla="*/ 78 h 241"/>
              <a:gd name="T24" fmla="*/ 129 w 289"/>
              <a:gd name="T25" fmla="*/ 78 h 241"/>
              <a:gd name="T26" fmla="*/ 129 w 289"/>
              <a:gd name="T27" fmla="*/ 212 h 241"/>
              <a:gd name="T28" fmla="*/ 160 w 289"/>
              <a:gd name="T29" fmla="*/ 212 h 241"/>
              <a:gd name="T30" fmla="*/ 160 w 289"/>
              <a:gd name="T31" fmla="*/ 78 h 241"/>
              <a:gd name="T32" fmla="*/ 197 w 289"/>
              <a:gd name="T33" fmla="*/ 78 h 241"/>
              <a:gd name="T34" fmla="*/ 197 w 289"/>
              <a:gd name="T35" fmla="*/ 212 h 241"/>
              <a:gd name="T36" fmla="*/ 221 w 289"/>
              <a:gd name="T37" fmla="*/ 212 h 241"/>
              <a:gd name="T38" fmla="*/ 221 w 289"/>
              <a:gd name="T39" fmla="*/ 78 h 241"/>
              <a:gd name="T40" fmla="*/ 253 w 289"/>
              <a:gd name="T41" fmla="*/ 78 h 241"/>
              <a:gd name="T42" fmla="*/ 289 w 289"/>
              <a:gd name="T43" fmla="*/ 68 h 241"/>
              <a:gd name="T44" fmla="*/ 143 w 289"/>
              <a:gd name="T45" fmla="*/ 0 h 241"/>
              <a:gd name="T46" fmla="*/ 0 w 289"/>
              <a:gd name="T47" fmla="*/ 68 h 241"/>
              <a:gd name="T48" fmla="*/ 289 w 289"/>
              <a:gd name="T49" fmla="*/ 6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 h="241">
                <a:moveTo>
                  <a:pt x="253" y="78"/>
                </a:moveTo>
                <a:lnTo>
                  <a:pt x="253" y="212"/>
                </a:lnTo>
                <a:lnTo>
                  <a:pt x="253" y="236"/>
                </a:lnTo>
                <a:lnTo>
                  <a:pt x="253" y="241"/>
                </a:lnTo>
                <a:lnTo>
                  <a:pt x="39" y="241"/>
                </a:lnTo>
                <a:lnTo>
                  <a:pt x="39" y="236"/>
                </a:lnTo>
                <a:lnTo>
                  <a:pt x="39" y="212"/>
                </a:lnTo>
                <a:lnTo>
                  <a:pt x="39" y="78"/>
                </a:lnTo>
                <a:lnTo>
                  <a:pt x="68" y="78"/>
                </a:lnTo>
                <a:lnTo>
                  <a:pt x="68" y="212"/>
                </a:lnTo>
                <a:lnTo>
                  <a:pt x="99" y="212"/>
                </a:lnTo>
                <a:lnTo>
                  <a:pt x="99" y="78"/>
                </a:lnTo>
                <a:lnTo>
                  <a:pt x="129" y="78"/>
                </a:lnTo>
                <a:lnTo>
                  <a:pt x="129" y="212"/>
                </a:lnTo>
                <a:lnTo>
                  <a:pt x="160" y="212"/>
                </a:lnTo>
                <a:lnTo>
                  <a:pt x="160" y="78"/>
                </a:lnTo>
                <a:lnTo>
                  <a:pt x="197" y="78"/>
                </a:lnTo>
                <a:lnTo>
                  <a:pt x="197" y="212"/>
                </a:lnTo>
                <a:lnTo>
                  <a:pt x="221" y="212"/>
                </a:lnTo>
                <a:lnTo>
                  <a:pt x="221" y="78"/>
                </a:lnTo>
                <a:lnTo>
                  <a:pt x="253" y="78"/>
                </a:lnTo>
                <a:close/>
                <a:moveTo>
                  <a:pt x="289" y="68"/>
                </a:moveTo>
                <a:lnTo>
                  <a:pt x="143" y="0"/>
                </a:lnTo>
                <a:lnTo>
                  <a:pt x="0" y="68"/>
                </a:lnTo>
                <a:lnTo>
                  <a:pt x="289" y="6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01" name="Group 200"/>
          <p:cNvGrpSpPr/>
          <p:nvPr userDrawn="1"/>
        </p:nvGrpSpPr>
        <p:grpSpPr>
          <a:xfrm>
            <a:off x="8210550" y="2912269"/>
            <a:ext cx="325438" cy="179785"/>
            <a:chOff x="8210550" y="3883025"/>
            <a:chExt cx="325438" cy="239713"/>
          </a:xfrm>
        </p:grpSpPr>
        <p:sp>
          <p:nvSpPr>
            <p:cNvPr id="202" name="Freeform 171"/>
            <p:cNvSpPr>
              <a:spLocks/>
            </p:cNvSpPr>
            <p:nvPr userDrawn="1"/>
          </p:nvSpPr>
          <p:spPr bwMode="auto">
            <a:xfrm>
              <a:off x="8434388" y="3883025"/>
              <a:ext cx="101600" cy="239713"/>
            </a:xfrm>
            <a:custGeom>
              <a:avLst/>
              <a:gdLst>
                <a:gd name="T0" fmla="*/ 64 w 64"/>
                <a:gd name="T1" fmla="*/ 151 h 151"/>
                <a:gd name="T2" fmla="*/ 64 w 64"/>
                <a:gd name="T3" fmla="*/ 25 h 151"/>
                <a:gd name="T4" fmla="*/ 0 w 64"/>
                <a:gd name="T5" fmla="*/ 0 h 151"/>
                <a:gd name="T6" fmla="*/ 0 w 64"/>
                <a:gd name="T7" fmla="*/ 0 h 151"/>
                <a:gd name="T8" fmla="*/ 0 w 64"/>
                <a:gd name="T9" fmla="*/ 125 h 151"/>
                <a:gd name="T10" fmla="*/ 64 w 64"/>
                <a:gd name="T11" fmla="*/ 151 h 151"/>
              </a:gdLst>
              <a:ahLst/>
              <a:cxnLst>
                <a:cxn ang="0">
                  <a:pos x="T0" y="T1"/>
                </a:cxn>
                <a:cxn ang="0">
                  <a:pos x="T2" y="T3"/>
                </a:cxn>
                <a:cxn ang="0">
                  <a:pos x="T4" y="T5"/>
                </a:cxn>
                <a:cxn ang="0">
                  <a:pos x="T6" y="T7"/>
                </a:cxn>
                <a:cxn ang="0">
                  <a:pos x="T8" y="T9"/>
                </a:cxn>
                <a:cxn ang="0">
                  <a:pos x="T10" y="T11"/>
                </a:cxn>
              </a:cxnLst>
              <a:rect l="0" t="0" r="r" b="b"/>
              <a:pathLst>
                <a:path w="64" h="151">
                  <a:moveTo>
                    <a:pt x="64" y="151"/>
                  </a:moveTo>
                  <a:lnTo>
                    <a:pt x="64" y="25"/>
                  </a:lnTo>
                  <a:lnTo>
                    <a:pt x="0" y="0"/>
                  </a:lnTo>
                  <a:lnTo>
                    <a:pt x="0" y="0"/>
                  </a:lnTo>
                  <a:lnTo>
                    <a:pt x="0" y="125"/>
                  </a:lnTo>
                  <a:lnTo>
                    <a:pt x="64" y="1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3" name="Freeform 172"/>
            <p:cNvSpPr>
              <a:spLocks/>
            </p:cNvSpPr>
            <p:nvPr userDrawn="1"/>
          </p:nvSpPr>
          <p:spPr bwMode="auto">
            <a:xfrm>
              <a:off x="8210550" y="3883025"/>
              <a:ext cx="104775" cy="239713"/>
            </a:xfrm>
            <a:custGeom>
              <a:avLst/>
              <a:gdLst>
                <a:gd name="T0" fmla="*/ 66 w 66"/>
                <a:gd name="T1" fmla="*/ 151 h 151"/>
                <a:gd name="T2" fmla="*/ 66 w 66"/>
                <a:gd name="T3" fmla="*/ 25 h 151"/>
                <a:gd name="T4" fmla="*/ 0 w 66"/>
                <a:gd name="T5" fmla="*/ 0 h 151"/>
                <a:gd name="T6" fmla="*/ 0 w 66"/>
                <a:gd name="T7" fmla="*/ 125 h 151"/>
                <a:gd name="T8" fmla="*/ 66 w 66"/>
                <a:gd name="T9" fmla="*/ 151 h 151"/>
              </a:gdLst>
              <a:ahLst/>
              <a:cxnLst>
                <a:cxn ang="0">
                  <a:pos x="T0" y="T1"/>
                </a:cxn>
                <a:cxn ang="0">
                  <a:pos x="T2" y="T3"/>
                </a:cxn>
                <a:cxn ang="0">
                  <a:pos x="T4" y="T5"/>
                </a:cxn>
                <a:cxn ang="0">
                  <a:pos x="T6" y="T7"/>
                </a:cxn>
                <a:cxn ang="0">
                  <a:pos x="T8" y="T9"/>
                </a:cxn>
              </a:cxnLst>
              <a:rect l="0" t="0" r="r" b="b"/>
              <a:pathLst>
                <a:path w="66" h="151">
                  <a:moveTo>
                    <a:pt x="66" y="151"/>
                  </a:moveTo>
                  <a:lnTo>
                    <a:pt x="66" y="25"/>
                  </a:lnTo>
                  <a:lnTo>
                    <a:pt x="0" y="0"/>
                  </a:lnTo>
                  <a:lnTo>
                    <a:pt x="0" y="125"/>
                  </a:lnTo>
                  <a:lnTo>
                    <a:pt x="66" y="1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4" name="Freeform 173"/>
            <p:cNvSpPr>
              <a:spLocks/>
            </p:cNvSpPr>
            <p:nvPr userDrawn="1"/>
          </p:nvSpPr>
          <p:spPr bwMode="auto">
            <a:xfrm>
              <a:off x="8323263" y="3883025"/>
              <a:ext cx="100013" cy="239713"/>
            </a:xfrm>
            <a:custGeom>
              <a:avLst/>
              <a:gdLst>
                <a:gd name="T0" fmla="*/ 63 w 63"/>
                <a:gd name="T1" fmla="*/ 125 h 151"/>
                <a:gd name="T2" fmla="*/ 63 w 63"/>
                <a:gd name="T3" fmla="*/ 108 h 151"/>
                <a:gd name="T4" fmla="*/ 63 w 63"/>
                <a:gd name="T5" fmla="*/ 0 h 151"/>
                <a:gd name="T6" fmla="*/ 0 w 63"/>
                <a:gd name="T7" fmla="*/ 25 h 151"/>
                <a:gd name="T8" fmla="*/ 0 w 63"/>
                <a:gd name="T9" fmla="*/ 151 h 151"/>
                <a:gd name="T10" fmla="*/ 63 w 63"/>
                <a:gd name="T11" fmla="*/ 125 h 151"/>
              </a:gdLst>
              <a:ahLst/>
              <a:cxnLst>
                <a:cxn ang="0">
                  <a:pos x="T0" y="T1"/>
                </a:cxn>
                <a:cxn ang="0">
                  <a:pos x="T2" y="T3"/>
                </a:cxn>
                <a:cxn ang="0">
                  <a:pos x="T4" y="T5"/>
                </a:cxn>
                <a:cxn ang="0">
                  <a:pos x="T6" y="T7"/>
                </a:cxn>
                <a:cxn ang="0">
                  <a:pos x="T8" y="T9"/>
                </a:cxn>
                <a:cxn ang="0">
                  <a:pos x="T10" y="T11"/>
                </a:cxn>
              </a:cxnLst>
              <a:rect l="0" t="0" r="r" b="b"/>
              <a:pathLst>
                <a:path w="63" h="151">
                  <a:moveTo>
                    <a:pt x="63" y="125"/>
                  </a:moveTo>
                  <a:lnTo>
                    <a:pt x="63" y="108"/>
                  </a:lnTo>
                  <a:lnTo>
                    <a:pt x="63" y="0"/>
                  </a:lnTo>
                  <a:lnTo>
                    <a:pt x="0" y="25"/>
                  </a:lnTo>
                  <a:lnTo>
                    <a:pt x="0" y="151"/>
                  </a:lnTo>
                  <a:lnTo>
                    <a:pt x="63" y="125"/>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05" name="Group 204"/>
          <p:cNvGrpSpPr/>
          <p:nvPr userDrawn="1"/>
        </p:nvGrpSpPr>
        <p:grpSpPr>
          <a:xfrm>
            <a:off x="7554914" y="985838"/>
            <a:ext cx="420687" cy="208360"/>
            <a:chOff x="7554913" y="1314450"/>
            <a:chExt cx="420687" cy="277813"/>
          </a:xfrm>
        </p:grpSpPr>
        <p:sp>
          <p:nvSpPr>
            <p:cNvPr id="206" name="Freeform 174"/>
            <p:cNvSpPr>
              <a:spLocks/>
            </p:cNvSpPr>
            <p:nvPr userDrawn="1"/>
          </p:nvSpPr>
          <p:spPr bwMode="auto">
            <a:xfrm>
              <a:off x="7832725" y="1314450"/>
              <a:ext cx="142875" cy="263525"/>
            </a:xfrm>
            <a:custGeom>
              <a:avLst/>
              <a:gdLst>
                <a:gd name="T0" fmla="*/ 37 w 37"/>
                <a:gd name="T1" fmla="*/ 68 h 68"/>
                <a:gd name="T2" fmla="*/ 37 w 37"/>
                <a:gd name="T3" fmla="*/ 65 h 68"/>
                <a:gd name="T4" fmla="*/ 37 w 37"/>
                <a:gd name="T5" fmla="*/ 7 h 68"/>
                <a:gd name="T6" fmla="*/ 32 w 37"/>
                <a:gd name="T7" fmla="*/ 0 h 68"/>
                <a:gd name="T8" fmla="*/ 0 w 37"/>
                <a:gd name="T9" fmla="*/ 32 h 68"/>
                <a:gd name="T10" fmla="*/ 37 w 37"/>
                <a:gd name="T11" fmla="*/ 68 h 68"/>
              </a:gdLst>
              <a:ahLst/>
              <a:cxnLst>
                <a:cxn ang="0">
                  <a:pos x="T0" y="T1"/>
                </a:cxn>
                <a:cxn ang="0">
                  <a:pos x="T2" y="T3"/>
                </a:cxn>
                <a:cxn ang="0">
                  <a:pos x="T4" y="T5"/>
                </a:cxn>
                <a:cxn ang="0">
                  <a:pos x="T6" y="T7"/>
                </a:cxn>
                <a:cxn ang="0">
                  <a:pos x="T8" y="T9"/>
                </a:cxn>
                <a:cxn ang="0">
                  <a:pos x="T10" y="T11"/>
                </a:cxn>
              </a:cxnLst>
              <a:rect l="0" t="0" r="r" b="b"/>
              <a:pathLst>
                <a:path w="37" h="68">
                  <a:moveTo>
                    <a:pt x="37" y="68"/>
                  </a:moveTo>
                  <a:cubicBezTo>
                    <a:pt x="37" y="68"/>
                    <a:pt x="37" y="66"/>
                    <a:pt x="37" y="65"/>
                  </a:cubicBezTo>
                  <a:cubicBezTo>
                    <a:pt x="37" y="7"/>
                    <a:pt x="37" y="7"/>
                    <a:pt x="37" y="7"/>
                  </a:cubicBezTo>
                  <a:cubicBezTo>
                    <a:pt x="37" y="4"/>
                    <a:pt x="35" y="1"/>
                    <a:pt x="32" y="0"/>
                  </a:cubicBezTo>
                  <a:cubicBezTo>
                    <a:pt x="0" y="32"/>
                    <a:pt x="0" y="32"/>
                    <a:pt x="0" y="32"/>
                  </a:cubicBezTo>
                  <a:lnTo>
                    <a:pt x="37" y="6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7" name="Freeform 175"/>
            <p:cNvSpPr>
              <a:spLocks/>
            </p:cNvSpPr>
            <p:nvPr userDrawn="1"/>
          </p:nvSpPr>
          <p:spPr bwMode="auto">
            <a:xfrm>
              <a:off x="7554913" y="1314450"/>
              <a:ext cx="142875" cy="266700"/>
            </a:xfrm>
            <a:custGeom>
              <a:avLst/>
              <a:gdLst>
                <a:gd name="T0" fmla="*/ 5 w 37"/>
                <a:gd name="T1" fmla="*/ 0 h 69"/>
                <a:gd name="T2" fmla="*/ 0 w 37"/>
                <a:gd name="T3" fmla="*/ 7 h 69"/>
                <a:gd name="T4" fmla="*/ 0 w 37"/>
                <a:gd name="T5" fmla="*/ 65 h 69"/>
                <a:gd name="T6" fmla="*/ 1 w 37"/>
                <a:gd name="T7" fmla="*/ 69 h 69"/>
                <a:gd name="T8" fmla="*/ 37 w 37"/>
                <a:gd name="T9" fmla="*/ 32 h 69"/>
                <a:gd name="T10" fmla="*/ 5 w 37"/>
                <a:gd name="T11" fmla="*/ 0 h 69"/>
              </a:gdLst>
              <a:ahLst/>
              <a:cxnLst>
                <a:cxn ang="0">
                  <a:pos x="T0" y="T1"/>
                </a:cxn>
                <a:cxn ang="0">
                  <a:pos x="T2" y="T3"/>
                </a:cxn>
                <a:cxn ang="0">
                  <a:pos x="T4" y="T5"/>
                </a:cxn>
                <a:cxn ang="0">
                  <a:pos x="T6" y="T7"/>
                </a:cxn>
                <a:cxn ang="0">
                  <a:pos x="T8" y="T9"/>
                </a:cxn>
                <a:cxn ang="0">
                  <a:pos x="T10" y="T11"/>
                </a:cxn>
              </a:cxnLst>
              <a:rect l="0" t="0" r="r" b="b"/>
              <a:pathLst>
                <a:path w="37" h="69">
                  <a:moveTo>
                    <a:pt x="5" y="0"/>
                  </a:moveTo>
                  <a:cubicBezTo>
                    <a:pt x="2" y="1"/>
                    <a:pt x="0" y="4"/>
                    <a:pt x="0" y="7"/>
                  </a:cubicBezTo>
                  <a:cubicBezTo>
                    <a:pt x="0" y="65"/>
                    <a:pt x="0" y="65"/>
                    <a:pt x="0" y="65"/>
                  </a:cubicBezTo>
                  <a:cubicBezTo>
                    <a:pt x="0" y="66"/>
                    <a:pt x="0" y="68"/>
                    <a:pt x="1" y="69"/>
                  </a:cubicBezTo>
                  <a:cubicBezTo>
                    <a:pt x="37" y="32"/>
                    <a:pt x="37" y="32"/>
                    <a:pt x="37" y="32"/>
                  </a:cubicBezTo>
                  <a:lnTo>
                    <a:pt x="5"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8" name="Freeform 176"/>
            <p:cNvSpPr>
              <a:spLocks/>
            </p:cNvSpPr>
            <p:nvPr userDrawn="1"/>
          </p:nvSpPr>
          <p:spPr bwMode="auto">
            <a:xfrm>
              <a:off x="7573963" y="1454150"/>
              <a:ext cx="382588" cy="138113"/>
            </a:xfrm>
            <a:custGeom>
              <a:avLst/>
              <a:gdLst>
                <a:gd name="T0" fmla="*/ 57 w 99"/>
                <a:gd name="T1" fmla="*/ 6 h 36"/>
                <a:gd name="T2" fmla="*/ 50 w 99"/>
                <a:gd name="T3" fmla="*/ 9 h 36"/>
                <a:gd name="T4" fmla="*/ 43 w 99"/>
                <a:gd name="T5" fmla="*/ 6 h 36"/>
                <a:gd name="T6" fmla="*/ 36 w 99"/>
                <a:gd name="T7" fmla="*/ 0 h 36"/>
                <a:gd name="T8" fmla="*/ 0 w 99"/>
                <a:gd name="T9" fmla="*/ 36 h 36"/>
                <a:gd name="T10" fmla="*/ 2 w 99"/>
                <a:gd name="T11" fmla="*/ 36 h 36"/>
                <a:gd name="T12" fmla="*/ 97 w 99"/>
                <a:gd name="T13" fmla="*/ 36 h 36"/>
                <a:gd name="T14" fmla="*/ 99 w 99"/>
                <a:gd name="T15" fmla="*/ 36 h 36"/>
                <a:gd name="T16" fmla="*/ 63 w 99"/>
                <a:gd name="T17" fmla="*/ 0 h 36"/>
                <a:gd name="T18" fmla="*/ 57 w 99"/>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6">
                  <a:moveTo>
                    <a:pt x="57" y="6"/>
                  </a:moveTo>
                  <a:cubicBezTo>
                    <a:pt x="55" y="8"/>
                    <a:pt x="52" y="9"/>
                    <a:pt x="50" y="9"/>
                  </a:cubicBezTo>
                  <a:cubicBezTo>
                    <a:pt x="47" y="9"/>
                    <a:pt x="45" y="8"/>
                    <a:pt x="43" y="6"/>
                  </a:cubicBezTo>
                  <a:cubicBezTo>
                    <a:pt x="36" y="0"/>
                    <a:pt x="36" y="0"/>
                    <a:pt x="36" y="0"/>
                  </a:cubicBezTo>
                  <a:cubicBezTo>
                    <a:pt x="0" y="36"/>
                    <a:pt x="0" y="36"/>
                    <a:pt x="0" y="36"/>
                  </a:cubicBezTo>
                  <a:cubicBezTo>
                    <a:pt x="1" y="36"/>
                    <a:pt x="1" y="36"/>
                    <a:pt x="2" y="36"/>
                  </a:cubicBezTo>
                  <a:cubicBezTo>
                    <a:pt x="97" y="36"/>
                    <a:pt x="97" y="36"/>
                    <a:pt x="97" y="36"/>
                  </a:cubicBezTo>
                  <a:cubicBezTo>
                    <a:pt x="98" y="36"/>
                    <a:pt x="98" y="36"/>
                    <a:pt x="99" y="36"/>
                  </a:cubicBezTo>
                  <a:cubicBezTo>
                    <a:pt x="63" y="0"/>
                    <a:pt x="63" y="0"/>
                    <a:pt x="63" y="0"/>
                  </a:cubicBezTo>
                  <a:lnTo>
                    <a:pt x="57"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9" name="Freeform 177"/>
            <p:cNvSpPr>
              <a:spLocks/>
            </p:cNvSpPr>
            <p:nvPr userDrawn="1"/>
          </p:nvSpPr>
          <p:spPr bwMode="auto">
            <a:xfrm>
              <a:off x="7604125" y="1314450"/>
              <a:ext cx="320675" cy="155575"/>
            </a:xfrm>
            <a:custGeom>
              <a:avLst/>
              <a:gdLst>
                <a:gd name="T0" fmla="*/ 0 w 83"/>
                <a:gd name="T1" fmla="*/ 0 h 40"/>
                <a:gd name="T2" fmla="*/ 28 w 83"/>
                <a:gd name="T3" fmla="*/ 28 h 40"/>
                <a:gd name="T4" fmla="*/ 32 w 83"/>
                <a:gd name="T5" fmla="*/ 32 h 40"/>
                <a:gd name="T6" fmla="*/ 39 w 83"/>
                <a:gd name="T7" fmla="*/ 38 h 40"/>
                <a:gd name="T8" fmla="*/ 45 w 83"/>
                <a:gd name="T9" fmla="*/ 38 h 40"/>
                <a:gd name="T10" fmla="*/ 51 w 83"/>
                <a:gd name="T11" fmla="*/ 32 h 40"/>
                <a:gd name="T12" fmla="*/ 55 w 83"/>
                <a:gd name="T13" fmla="*/ 28 h 40"/>
                <a:gd name="T14" fmla="*/ 83 w 83"/>
                <a:gd name="T15" fmla="*/ 0 h 40"/>
                <a:gd name="T16" fmla="*/ 0 w 83"/>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40">
                  <a:moveTo>
                    <a:pt x="0" y="0"/>
                  </a:moveTo>
                  <a:cubicBezTo>
                    <a:pt x="28" y="28"/>
                    <a:pt x="28" y="28"/>
                    <a:pt x="28" y="28"/>
                  </a:cubicBezTo>
                  <a:cubicBezTo>
                    <a:pt x="32" y="32"/>
                    <a:pt x="32" y="32"/>
                    <a:pt x="32" y="32"/>
                  </a:cubicBezTo>
                  <a:cubicBezTo>
                    <a:pt x="39" y="38"/>
                    <a:pt x="39" y="38"/>
                    <a:pt x="39" y="38"/>
                  </a:cubicBezTo>
                  <a:cubicBezTo>
                    <a:pt x="40" y="40"/>
                    <a:pt x="43" y="40"/>
                    <a:pt x="45" y="38"/>
                  </a:cubicBezTo>
                  <a:cubicBezTo>
                    <a:pt x="51" y="32"/>
                    <a:pt x="51" y="32"/>
                    <a:pt x="51" y="32"/>
                  </a:cubicBezTo>
                  <a:cubicBezTo>
                    <a:pt x="55" y="28"/>
                    <a:pt x="55" y="28"/>
                    <a:pt x="55" y="28"/>
                  </a:cubicBezTo>
                  <a:cubicBezTo>
                    <a:pt x="83" y="0"/>
                    <a:pt x="83" y="0"/>
                    <a:pt x="83" y="0"/>
                  </a:cubicBez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10" name="Freeform 178"/>
          <p:cNvSpPr>
            <a:spLocks noEditPoints="1"/>
          </p:cNvSpPr>
          <p:nvPr userDrawn="1"/>
        </p:nvSpPr>
        <p:spPr bwMode="auto">
          <a:xfrm>
            <a:off x="5719763" y="3002757"/>
            <a:ext cx="452438" cy="321469"/>
          </a:xfrm>
          <a:custGeom>
            <a:avLst/>
            <a:gdLst>
              <a:gd name="T0" fmla="*/ 103 w 117"/>
              <a:gd name="T1" fmla="*/ 55 h 111"/>
              <a:gd name="T2" fmla="*/ 89 w 117"/>
              <a:gd name="T3" fmla="*/ 69 h 111"/>
              <a:gd name="T4" fmla="*/ 95 w 117"/>
              <a:gd name="T5" fmla="*/ 80 h 111"/>
              <a:gd name="T6" fmla="*/ 66 w 117"/>
              <a:gd name="T7" fmla="*/ 102 h 111"/>
              <a:gd name="T8" fmla="*/ 50 w 117"/>
              <a:gd name="T9" fmla="*/ 92 h 111"/>
              <a:gd name="T10" fmla="*/ 49 w 117"/>
              <a:gd name="T11" fmla="*/ 81 h 111"/>
              <a:gd name="T12" fmla="*/ 88 w 117"/>
              <a:gd name="T13" fmla="*/ 25 h 111"/>
              <a:gd name="T14" fmla="*/ 81 w 117"/>
              <a:gd name="T15" fmla="*/ 10 h 111"/>
              <a:gd name="T16" fmla="*/ 81 w 117"/>
              <a:gd name="T17" fmla="*/ 9 h 111"/>
              <a:gd name="T18" fmla="*/ 73 w 117"/>
              <a:gd name="T19" fmla="*/ 0 h 111"/>
              <a:gd name="T20" fmla="*/ 65 w 117"/>
              <a:gd name="T21" fmla="*/ 9 h 111"/>
              <a:gd name="T22" fmla="*/ 73 w 117"/>
              <a:gd name="T23" fmla="*/ 17 h 111"/>
              <a:gd name="T24" fmla="*/ 76 w 117"/>
              <a:gd name="T25" fmla="*/ 16 h 111"/>
              <a:gd name="T26" fmla="*/ 80 w 117"/>
              <a:gd name="T27" fmla="*/ 24 h 111"/>
              <a:gd name="T28" fmla="*/ 44 w 117"/>
              <a:gd name="T29" fmla="*/ 73 h 111"/>
              <a:gd name="T30" fmla="*/ 20 w 117"/>
              <a:gd name="T31" fmla="*/ 51 h 111"/>
              <a:gd name="T32" fmla="*/ 9 w 117"/>
              <a:gd name="T33" fmla="*/ 24 h 111"/>
              <a:gd name="T34" fmla="*/ 13 w 117"/>
              <a:gd name="T35" fmla="*/ 16 h 111"/>
              <a:gd name="T36" fmla="*/ 15 w 117"/>
              <a:gd name="T37" fmla="*/ 17 h 111"/>
              <a:gd name="T38" fmla="*/ 24 w 117"/>
              <a:gd name="T39" fmla="*/ 9 h 111"/>
              <a:gd name="T40" fmla="*/ 15 w 117"/>
              <a:gd name="T41" fmla="*/ 0 h 111"/>
              <a:gd name="T42" fmla="*/ 7 w 117"/>
              <a:gd name="T43" fmla="*/ 9 h 111"/>
              <a:gd name="T44" fmla="*/ 7 w 117"/>
              <a:gd name="T45" fmla="*/ 10 h 111"/>
              <a:gd name="T46" fmla="*/ 0 w 117"/>
              <a:gd name="T47" fmla="*/ 25 h 111"/>
              <a:gd name="T48" fmla="*/ 40 w 117"/>
              <a:gd name="T49" fmla="*/ 81 h 111"/>
              <a:gd name="T50" fmla="*/ 42 w 117"/>
              <a:gd name="T51" fmla="*/ 94 h 111"/>
              <a:gd name="T52" fmla="*/ 66 w 117"/>
              <a:gd name="T53" fmla="*/ 110 h 111"/>
              <a:gd name="T54" fmla="*/ 67 w 117"/>
              <a:gd name="T55" fmla="*/ 111 h 111"/>
              <a:gd name="T56" fmla="*/ 103 w 117"/>
              <a:gd name="T57" fmla="*/ 83 h 111"/>
              <a:gd name="T58" fmla="*/ 103 w 117"/>
              <a:gd name="T59" fmla="*/ 83 h 111"/>
              <a:gd name="T60" fmla="*/ 117 w 117"/>
              <a:gd name="T61" fmla="*/ 69 h 111"/>
              <a:gd name="T62" fmla="*/ 103 w 117"/>
              <a:gd name="T63" fmla="*/ 55 h 111"/>
              <a:gd name="T64" fmla="*/ 103 w 117"/>
              <a:gd name="T65" fmla="*/ 77 h 111"/>
              <a:gd name="T66" fmla="*/ 95 w 117"/>
              <a:gd name="T67" fmla="*/ 69 h 111"/>
              <a:gd name="T68" fmla="*/ 103 w 117"/>
              <a:gd name="T69" fmla="*/ 62 h 111"/>
              <a:gd name="T70" fmla="*/ 110 w 117"/>
              <a:gd name="T71" fmla="*/ 69 h 111"/>
              <a:gd name="T72" fmla="*/ 103 w 117"/>
              <a:gd name="T73" fmla="*/ 7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11">
                <a:moveTo>
                  <a:pt x="103" y="55"/>
                </a:moveTo>
                <a:cubicBezTo>
                  <a:pt x="95" y="55"/>
                  <a:pt x="89" y="61"/>
                  <a:pt x="89" y="69"/>
                </a:cubicBezTo>
                <a:cubicBezTo>
                  <a:pt x="89" y="74"/>
                  <a:pt x="91" y="78"/>
                  <a:pt x="95" y="80"/>
                </a:cubicBezTo>
                <a:cubicBezTo>
                  <a:pt x="87" y="95"/>
                  <a:pt x="77" y="102"/>
                  <a:pt x="66" y="102"/>
                </a:cubicBezTo>
                <a:cubicBezTo>
                  <a:pt x="58" y="102"/>
                  <a:pt x="51" y="96"/>
                  <a:pt x="50" y="92"/>
                </a:cubicBezTo>
                <a:cubicBezTo>
                  <a:pt x="49" y="90"/>
                  <a:pt x="49" y="85"/>
                  <a:pt x="49" y="81"/>
                </a:cubicBezTo>
                <a:cubicBezTo>
                  <a:pt x="72" y="76"/>
                  <a:pt x="88" y="32"/>
                  <a:pt x="88" y="25"/>
                </a:cubicBezTo>
                <a:cubicBezTo>
                  <a:pt x="89" y="20"/>
                  <a:pt x="85" y="14"/>
                  <a:pt x="81" y="10"/>
                </a:cubicBezTo>
                <a:cubicBezTo>
                  <a:pt x="81" y="9"/>
                  <a:pt x="81" y="9"/>
                  <a:pt x="81" y="9"/>
                </a:cubicBezTo>
                <a:cubicBezTo>
                  <a:pt x="81" y="4"/>
                  <a:pt x="78" y="0"/>
                  <a:pt x="73" y="0"/>
                </a:cubicBezTo>
                <a:cubicBezTo>
                  <a:pt x="69" y="0"/>
                  <a:pt x="65" y="4"/>
                  <a:pt x="65" y="9"/>
                </a:cubicBezTo>
                <a:cubicBezTo>
                  <a:pt x="65" y="13"/>
                  <a:pt x="69" y="17"/>
                  <a:pt x="73" y="17"/>
                </a:cubicBezTo>
                <a:cubicBezTo>
                  <a:pt x="74" y="17"/>
                  <a:pt x="75" y="17"/>
                  <a:pt x="76" y="16"/>
                </a:cubicBezTo>
                <a:cubicBezTo>
                  <a:pt x="78" y="19"/>
                  <a:pt x="80" y="22"/>
                  <a:pt x="80" y="24"/>
                </a:cubicBezTo>
                <a:cubicBezTo>
                  <a:pt x="79" y="30"/>
                  <a:pt x="62" y="73"/>
                  <a:pt x="44" y="73"/>
                </a:cubicBezTo>
                <a:cubicBezTo>
                  <a:pt x="37" y="73"/>
                  <a:pt x="29" y="65"/>
                  <a:pt x="20" y="51"/>
                </a:cubicBezTo>
                <a:cubicBezTo>
                  <a:pt x="14" y="40"/>
                  <a:pt x="9" y="27"/>
                  <a:pt x="9" y="24"/>
                </a:cubicBezTo>
                <a:cubicBezTo>
                  <a:pt x="9" y="22"/>
                  <a:pt x="10" y="19"/>
                  <a:pt x="13" y="16"/>
                </a:cubicBezTo>
                <a:cubicBezTo>
                  <a:pt x="14" y="17"/>
                  <a:pt x="15" y="17"/>
                  <a:pt x="15" y="17"/>
                </a:cubicBezTo>
                <a:cubicBezTo>
                  <a:pt x="20" y="17"/>
                  <a:pt x="24" y="13"/>
                  <a:pt x="24" y="9"/>
                </a:cubicBezTo>
                <a:cubicBezTo>
                  <a:pt x="24" y="4"/>
                  <a:pt x="20" y="0"/>
                  <a:pt x="15" y="0"/>
                </a:cubicBezTo>
                <a:cubicBezTo>
                  <a:pt x="11" y="0"/>
                  <a:pt x="7" y="4"/>
                  <a:pt x="7" y="9"/>
                </a:cubicBezTo>
                <a:cubicBezTo>
                  <a:pt x="7" y="9"/>
                  <a:pt x="7" y="9"/>
                  <a:pt x="7" y="10"/>
                </a:cubicBezTo>
                <a:cubicBezTo>
                  <a:pt x="4" y="14"/>
                  <a:pt x="0" y="20"/>
                  <a:pt x="0" y="25"/>
                </a:cubicBezTo>
                <a:cubicBezTo>
                  <a:pt x="1" y="32"/>
                  <a:pt x="17" y="76"/>
                  <a:pt x="40" y="81"/>
                </a:cubicBezTo>
                <a:cubicBezTo>
                  <a:pt x="40" y="85"/>
                  <a:pt x="41" y="91"/>
                  <a:pt x="42" y="94"/>
                </a:cubicBezTo>
                <a:cubicBezTo>
                  <a:pt x="44" y="102"/>
                  <a:pt x="54" y="110"/>
                  <a:pt x="66" y="110"/>
                </a:cubicBezTo>
                <a:cubicBezTo>
                  <a:pt x="66" y="111"/>
                  <a:pt x="67" y="111"/>
                  <a:pt x="67" y="111"/>
                </a:cubicBezTo>
                <a:cubicBezTo>
                  <a:pt x="76" y="111"/>
                  <a:pt x="91" y="107"/>
                  <a:pt x="103" y="83"/>
                </a:cubicBezTo>
                <a:cubicBezTo>
                  <a:pt x="103" y="83"/>
                  <a:pt x="103" y="83"/>
                  <a:pt x="103" y="83"/>
                </a:cubicBezTo>
                <a:cubicBezTo>
                  <a:pt x="110" y="83"/>
                  <a:pt x="117" y="77"/>
                  <a:pt x="117" y="69"/>
                </a:cubicBezTo>
                <a:cubicBezTo>
                  <a:pt x="117" y="61"/>
                  <a:pt x="110" y="55"/>
                  <a:pt x="103" y="55"/>
                </a:cubicBezTo>
                <a:close/>
                <a:moveTo>
                  <a:pt x="103" y="77"/>
                </a:moveTo>
                <a:cubicBezTo>
                  <a:pt x="99" y="77"/>
                  <a:pt x="95" y="73"/>
                  <a:pt x="95" y="69"/>
                </a:cubicBezTo>
                <a:cubicBezTo>
                  <a:pt x="95" y="65"/>
                  <a:pt x="99" y="62"/>
                  <a:pt x="103" y="62"/>
                </a:cubicBezTo>
                <a:cubicBezTo>
                  <a:pt x="107" y="62"/>
                  <a:pt x="110" y="65"/>
                  <a:pt x="110" y="69"/>
                </a:cubicBezTo>
                <a:cubicBezTo>
                  <a:pt x="110" y="73"/>
                  <a:pt x="107" y="77"/>
                  <a:pt x="103"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11" name="Oval 179"/>
          <p:cNvSpPr>
            <a:spLocks noChangeArrowheads="1"/>
          </p:cNvSpPr>
          <p:nvPr userDrawn="1"/>
        </p:nvSpPr>
        <p:spPr bwMode="auto">
          <a:xfrm>
            <a:off x="6102350" y="3190875"/>
            <a:ext cx="31750" cy="238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12" name="Freeform 180"/>
          <p:cNvSpPr>
            <a:spLocks noEditPoints="1"/>
          </p:cNvSpPr>
          <p:nvPr userDrawn="1"/>
        </p:nvSpPr>
        <p:spPr bwMode="auto">
          <a:xfrm>
            <a:off x="7612063" y="1762125"/>
            <a:ext cx="374650" cy="272654"/>
          </a:xfrm>
          <a:custGeom>
            <a:avLst/>
            <a:gdLst>
              <a:gd name="T0" fmla="*/ 29 w 97"/>
              <a:gd name="T1" fmla="*/ 6 h 94"/>
              <a:gd name="T2" fmla="*/ 68 w 97"/>
              <a:gd name="T3" fmla="*/ 6 h 94"/>
              <a:gd name="T4" fmla="*/ 68 w 97"/>
              <a:gd name="T5" fmla="*/ 17 h 94"/>
              <a:gd name="T6" fmla="*/ 74 w 97"/>
              <a:gd name="T7" fmla="*/ 17 h 94"/>
              <a:gd name="T8" fmla="*/ 74 w 97"/>
              <a:gd name="T9" fmla="*/ 6 h 94"/>
              <a:gd name="T10" fmla="*/ 68 w 97"/>
              <a:gd name="T11" fmla="*/ 0 h 94"/>
              <a:gd name="T12" fmla="*/ 29 w 97"/>
              <a:gd name="T13" fmla="*/ 0 h 94"/>
              <a:gd name="T14" fmla="*/ 23 w 97"/>
              <a:gd name="T15" fmla="*/ 6 h 94"/>
              <a:gd name="T16" fmla="*/ 23 w 97"/>
              <a:gd name="T17" fmla="*/ 17 h 94"/>
              <a:gd name="T18" fmla="*/ 29 w 97"/>
              <a:gd name="T19" fmla="*/ 17 h 94"/>
              <a:gd name="T20" fmla="*/ 29 w 97"/>
              <a:gd name="T21" fmla="*/ 6 h 94"/>
              <a:gd name="T22" fmla="*/ 57 w 97"/>
              <a:gd name="T23" fmla="*/ 59 h 94"/>
              <a:gd name="T24" fmla="*/ 51 w 97"/>
              <a:gd name="T25" fmla="*/ 65 h 94"/>
              <a:gd name="T26" fmla="*/ 45 w 97"/>
              <a:gd name="T27" fmla="*/ 65 h 94"/>
              <a:gd name="T28" fmla="*/ 39 w 97"/>
              <a:gd name="T29" fmla="*/ 59 h 94"/>
              <a:gd name="T30" fmla="*/ 39 w 97"/>
              <a:gd name="T31" fmla="*/ 57 h 94"/>
              <a:gd name="T32" fmla="*/ 0 w 97"/>
              <a:gd name="T33" fmla="*/ 44 h 94"/>
              <a:gd name="T34" fmla="*/ 0 w 97"/>
              <a:gd name="T35" fmla="*/ 91 h 94"/>
              <a:gd name="T36" fmla="*/ 3 w 97"/>
              <a:gd name="T37" fmla="*/ 94 h 94"/>
              <a:gd name="T38" fmla="*/ 94 w 97"/>
              <a:gd name="T39" fmla="*/ 94 h 94"/>
              <a:gd name="T40" fmla="*/ 97 w 97"/>
              <a:gd name="T41" fmla="*/ 91 h 94"/>
              <a:gd name="T42" fmla="*/ 97 w 97"/>
              <a:gd name="T43" fmla="*/ 44 h 94"/>
              <a:gd name="T44" fmla="*/ 57 w 97"/>
              <a:gd name="T45" fmla="*/ 57 h 94"/>
              <a:gd name="T46" fmla="*/ 57 w 97"/>
              <a:gd name="T47" fmla="*/ 59 h 94"/>
              <a:gd name="T48" fmla="*/ 94 w 97"/>
              <a:gd name="T49" fmla="*/ 19 h 94"/>
              <a:gd name="T50" fmla="*/ 3 w 97"/>
              <a:gd name="T51" fmla="*/ 19 h 94"/>
              <a:gd name="T52" fmla="*/ 0 w 97"/>
              <a:gd name="T53" fmla="*/ 22 h 94"/>
              <a:gd name="T54" fmla="*/ 0 w 97"/>
              <a:gd name="T55" fmla="*/ 39 h 94"/>
              <a:gd name="T56" fmla="*/ 39 w 97"/>
              <a:gd name="T57" fmla="*/ 53 h 94"/>
              <a:gd name="T58" fmla="*/ 39 w 97"/>
              <a:gd name="T59" fmla="*/ 48 h 94"/>
              <a:gd name="T60" fmla="*/ 45 w 97"/>
              <a:gd name="T61" fmla="*/ 42 h 94"/>
              <a:gd name="T62" fmla="*/ 51 w 97"/>
              <a:gd name="T63" fmla="*/ 42 h 94"/>
              <a:gd name="T64" fmla="*/ 57 w 97"/>
              <a:gd name="T65" fmla="*/ 48 h 94"/>
              <a:gd name="T66" fmla="*/ 57 w 97"/>
              <a:gd name="T67" fmla="*/ 53 h 94"/>
              <a:gd name="T68" fmla="*/ 97 w 97"/>
              <a:gd name="T69" fmla="*/ 39 h 94"/>
              <a:gd name="T70" fmla="*/ 97 w 97"/>
              <a:gd name="T71" fmla="*/ 22 h 94"/>
              <a:gd name="T72" fmla="*/ 94 w 97"/>
              <a:gd name="T73" fmla="*/ 19 h 94"/>
              <a:gd name="T74" fmla="*/ 51 w 97"/>
              <a:gd name="T75" fmla="*/ 61 h 94"/>
              <a:gd name="T76" fmla="*/ 53 w 97"/>
              <a:gd name="T77" fmla="*/ 59 h 94"/>
              <a:gd name="T78" fmla="*/ 53 w 97"/>
              <a:gd name="T79" fmla="*/ 48 h 94"/>
              <a:gd name="T80" fmla="*/ 51 w 97"/>
              <a:gd name="T81" fmla="*/ 46 h 94"/>
              <a:gd name="T82" fmla="*/ 45 w 97"/>
              <a:gd name="T83" fmla="*/ 46 h 94"/>
              <a:gd name="T84" fmla="*/ 43 w 97"/>
              <a:gd name="T85" fmla="*/ 48 h 94"/>
              <a:gd name="T86" fmla="*/ 43 w 97"/>
              <a:gd name="T87" fmla="*/ 59 h 94"/>
              <a:gd name="T88" fmla="*/ 45 w 97"/>
              <a:gd name="T89" fmla="*/ 61 h 94"/>
              <a:gd name="T90" fmla="*/ 51 w 97"/>
              <a:gd name="T91" fmla="*/ 6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4">
                <a:moveTo>
                  <a:pt x="29" y="6"/>
                </a:moveTo>
                <a:cubicBezTo>
                  <a:pt x="68" y="6"/>
                  <a:pt x="68" y="6"/>
                  <a:pt x="68" y="6"/>
                </a:cubicBezTo>
                <a:cubicBezTo>
                  <a:pt x="68" y="17"/>
                  <a:pt x="68" y="17"/>
                  <a:pt x="68" y="17"/>
                </a:cubicBezTo>
                <a:cubicBezTo>
                  <a:pt x="74" y="17"/>
                  <a:pt x="74" y="17"/>
                  <a:pt x="74" y="17"/>
                </a:cubicBezTo>
                <a:cubicBezTo>
                  <a:pt x="74" y="6"/>
                  <a:pt x="74" y="6"/>
                  <a:pt x="74" y="6"/>
                </a:cubicBezTo>
                <a:cubicBezTo>
                  <a:pt x="74" y="3"/>
                  <a:pt x="71" y="0"/>
                  <a:pt x="68" y="0"/>
                </a:cubicBezTo>
                <a:cubicBezTo>
                  <a:pt x="29" y="0"/>
                  <a:pt x="29" y="0"/>
                  <a:pt x="29" y="0"/>
                </a:cubicBezTo>
                <a:cubicBezTo>
                  <a:pt x="25" y="0"/>
                  <a:pt x="23" y="3"/>
                  <a:pt x="23" y="6"/>
                </a:cubicBezTo>
                <a:cubicBezTo>
                  <a:pt x="23" y="17"/>
                  <a:pt x="23" y="17"/>
                  <a:pt x="23" y="17"/>
                </a:cubicBezTo>
                <a:cubicBezTo>
                  <a:pt x="29" y="17"/>
                  <a:pt x="29" y="17"/>
                  <a:pt x="29" y="17"/>
                </a:cubicBezTo>
                <a:lnTo>
                  <a:pt x="29" y="6"/>
                </a:lnTo>
                <a:close/>
                <a:moveTo>
                  <a:pt x="57" y="59"/>
                </a:moveTo>
                <a:cubicBezTo>
                  <a:pt x="57" y="62"/>
                  <a:pt x="55" y="65"/>
                  <a:pt x="51" y="65"/>
                </a:cubicBezTo>
                <a:cubicBezTo>
                  <a:pt x="45" y="65"/>
                  <a:pt x="45" y="65"/>
                  <a:pt x="45" y="65"/>
                </a:cubicBezTo>
                <a:cubicBezTo>
                  <a:pt x="42" y="65"/>
                  <a:pt x="39" y="62"/>
                  <a:pt x="39" y="59"/>
                </a:cubicBezTo>
                <a:cubicBezTo>
                  <a:pt x="39" y="57"/>
                  <a:pt x="39" y="57"/>
                  <a:pt x="39" y="57"/>
                </a:cubicBezTo>
                <a:cubicBezTo>
                  <a:pt x="23" y="56"/>
                  <a:pt x="9" y="50"/>
                  <a:pt x="0" y="44"/>
                </a:cubicBezTo>
                <a:cubicBezTo>
                  <a:pt x="0" y="91"/>
                  <a:pt x="0" y="91"/>
                  <a:pt x="0" y="91"/>
                </a:cubicBezTo>
                <a:cubicBezTo>
                  <a:pt x="0" y="93"/>
                  <a:pt x="1" y="94"/>
                  <a:pt x="3" y="94"/>
                </a:cubicBezTo>
                <a:cubicBezTo>
                  <a:pt x="94" y="94"/>
                  <a:pt x="94" y="94"/>
                  <a:pt x="94" y="94"/>
                </a:cubicBezTo>
                <a:cubicBezTo>
                  <a:pt x="95" y="94"/>
                  <a:pt x="97" y="93"/>
                  <a:pt x="97" y="91"/>
                </a:cubicBezTo>
                <a:cubicBezTo>
                  <a:pt x="97" y="44"/>
                  <a:pt x="97" y="44"/>
                  <a:pt x="97" y="44"/>
                </a:cubicBezTo>
                <a:cubicBezTo>
                  <a:pt x="87" y="50"/>
                  <a:pt x="74" y="56"/>
                  <a:pt x="57" y="57"/>
                </a:cubicBezTo>
                <a:lnTo>
                  <a:pt x="57" y="59"/>
                </a:lnTo>
                <a:close/>
                <a:moveTo>
                  <a:pt x="94" y="19"/>
                </a:moveTo>
                <a:cubicBezTo>
                  <a:pt x="3" y="19"/>
                  <a:pt x="3" y="19"/>
                  <a:pt x="3" y="19"/>
                </a:cubicBezTo>
                <a:cubicBezTo>
                  <a:pt x="1" y="19"/>
                  <a:pt x="0" y="20"/>
                  <a:pt x="0" y="22"/>
                </a:cubicBezTo>
                <a:cubicBezTo>
                  <a:pt x="0" y="39"/>
                  <a:pt x="0" y="39"/>
                  <a:pt x="0" y="39"/>
                </a:cubicBezTo>
                <a:cubicBezTo>
                  <a:pt x="8" y="45"/>
                  <a:pt x="22" y="52"/>
                  <a:pt x="39" y="53"/>
                </a:cubicBezTo>
                <a:cubicBezTo>
                  <a:pt x="39" y="48"/>
                  <a:pt x="39" y="48"/>
                  <a:pt x="39" y="48"/>
                </a:cubicBezTo>
                <a:cubicBezTo>
                  <a:pt x="39" y="45"/>
                  <a:pt x="42" y="42"/>
                  <a:pt x="45" y="42"/>
                </a:cubicBezTo>
                <a:cubicBezTo>
                  <a:pt x="51" y="42"/>
                  <a:pt x="51" y="42"/>
                  <a:pt x="51" y="42"/>
                </a:cubicBezTo>
                <a:cubicBezTo>
                  <a:pt x="55" y="42"/>
                  <a:pt x="57" y="45"/>
                  <a:pt x="57" y="48"/>
                </a:cubicBezTo>
                <a:cubicBezTo>
                  <a:pt x="57" y="53"/>
                  <a:pt x="57" y="53"/>
                  <a:pt x="57" y="53"/>
                </a:cubicBezTo>
                <a:cubicBezTo>
                  <a:pt x="74" y="52"/>
                  <a:pt x="88" y="45"/>
                  <a:pt x="97" y="39"/>
                </a:cubicBezTo>
                <a:cubicBezTo>
                  <a:pt x="97" y="22"/>
                  <a:pt x="97" y="22"/>
                  <a:pt x="97" y="22"/>
                </a:cubicBezTo>
                <a:cubicBezTo>
                  <a:pt x="97" y="20"/>
                  <a:pt x="95" y="19"/>
                  <a:pt x="94" y="19"/>
                </a:cubicBezTo>
                <a:close/>
                <a:moveTo>
                  <a:pt x="51" y="61"/>
                </a:moveTo>
                <a:cubicBezTo>
                  <a:pt x="52" y="61"/>
                  <a:pt x="53" y="60"/>
                  <a:pt x="53" y="59"/>
                </a:cubicBezTo>
                <a:cubicBezTo>
                  <a:pt x="53" y="48"/>
                  <a:pt x="53" y="48"/>
                  <a:pt x="53" y="48"/>
                </a:cubicBezTo>
                <a:cubicBezTo>
                  <a:pt x="53" y="47"/>
                  <a:pt x="52" y="46"/>
                  <a:pt x="51" y="46"/>
                </a:cubicBezTo>
                <a:cubicBezTo>
                  <a:pt x="45" y="46"/>
                  <a:pt x="45" y="46"/>
                  <a:pt x="45" y="46"/>
                </a:cubicBezTo>
                <a:cubicBezTo>
                  <a:pt x="44" y="46"/>
                  <a:pt x="43" y="47"/>
                  <a:pt x="43" y="48"/>
                </a:cubicBezTo>
                <a:cubicBezTo>
                  <a:pt x="43" y="59"/>
                  <a:pt x="43" y="59"/>
                  <a:pt x="43" y="59"/>
                </a:cubicBezTo>
                <a:cubicBezTo>
                  <a:pt x="43" y="60"/>
                  <a:pt x="44" y="61"/>
                  <a:pt x="45" y="61"/>
                </a:cubicBezTo>
                <a:lnTo>
                  <a:pt x="51" y="6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13" name="Group 212"/>
          <p:cNvGrpSpPr/>
          <p:nvPr userDrawn="1"/>
        </p:nvGrpSpPr>
        <p:grpSpPr>
          <a:xfrm>
            <a:off x="8482013" y="763192"/>
            <a:ext cx="520700" cy="373856"/>
            <a:chOff x="8482013" y="1017588"/>
            <a:chExt cx="520700" cy="498475"/>
          </a:xfrm>
        </p:grpSpPr>
        <p:sp>
          <p:nvSpPr>
            <p:cNvPr id="214" name="Oval 181"/>
            <p:cNvSpPr>
              <a:spLocks noChangeArrowheads="1"/>
            </p:cNvSpPr>
            <p:nvPr userDrawn="1"/>
          </p:nvSpPr>
          <p:spPr bwMode="auto">
            <a:xfrm>
              <a:off x="8870950" y="1106488"/>
              <a:ext cx="66675" cy="650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5" name="Freeform 182"/>
            <p:cNvSpPr>
              <a:spLocks/>
            </p:cNvSpPr>
            <p:nvPr userDrawn="1"/>
          </p:nvSpPr>
          <p:spPr bwMode="auto">
            <a:xfrm>
              <a:off x="8482013" y="1071563"/>
              <a:ext cx="520700" cy="444500"/>
            </a:xfrm>
            <a:custGeom>
              <a:avLst/>
              <a:gdLst>
                <a:gd name="T0" fmla="*/ 126 w 135"/>
                <a:gd name="T1" fmla="*/ 36 h 115"/>
                <a:gd name="T2" fmla="*/ 109 w 135"/>
                <a:gd name="T3" fmla="*/ 28 h 115"/>
                <a:gd name="T4" fmla="*/ 100 w 135"/>
                <a:gd name="T5" fmla="*/ 29 h 115"/>
                <a:gd name="T6" fmla="*/ 93 w 135"/>
                <a:gd name="T7" fmla="*/ 6 h 115"/>
                <a:gd name="T8" fmla="*/ 86 w 135"/>
                <a:gd name="T9" fmla="*/ 5 h 115"/>
                <a:gd name="T10" fmla="*/ 79 w 135"/>
                <a:gd name="T11" fmla="*/ 29 h 115"/>
                <a:gd name="T12" fmla="*/ 78 w 135"/>
                <a:gd name="T13" fmla="*/ 29 h 115"/>
                <a:gd name="T14" fmla="*/ 58 w 135"/>
                <a:gd name="T15" fmla="*/ 29 h 115"/>
                <a:gd name="T16" fmla="*/ 56 w 135"/>
                <a:gd name="T17" fmla="*/ 29 h 115"/>
                <a:gd name="T18" fmla="*/ 54 w 135"/>
                <a:gd name="T19" fmla="*/ 5 h 115"/>
                <a:gd name="T20" fmla="*/ 41 w 135"/>
                <a:gd name="T21" fmla="*/ 5 h 115"/>
                <a:gd name="T22" fmla="*/ 37 w 135"/>
                <a:gd name="T23" fmla="*/ 29 h 115"/>
                <a:gd name="T24" fmla="*/ 35 w 135"/>
                <a:gd name="T25" fmla="*/ 29 h 115"/>
                <a:gd name="T26" fmla="*/ 6 w 135"/>
                <a:gd name="T27" fmla="*/ 40 h 115"/>
                <a:gd name="T28" fmla="*/ 8 w 135"/>
                <a:gd name="T29" fmla="*/ 66 h 115"/>
                <a:gd name="T30" fmla="*/ 15 w 135"/>
                <a:gd name="T31" fmla="*/ 42 h 115"/>
                <a:gd name="T32" fmla="*/ 25 w 135"/>
                <a:gd name="T33" fmla="*/ 108 h 115"/>
                <a:gd name="T34" fmla="*/ 27 w 135"/>
                <a:gd name="T35" fmla="*/ 69 h 115"/>
                <a:gd name="T36" fmla="*/ 36 w 135"/>
                <a:gd name="T37" fmla="*/ 108 h 115"/>
                <a:gd name="T38" fmla="*/ 37 w 135"/>
                <a:gd name="T39" fmla="*/ 42 h 115"/>
                <a:gd name="T40" fmla="*/ 45 w 135"/>
                <a:gd name="T41" fmla="*/ 31 h 115"/>
                <a:gd name="T42" fmla="*/ 47 w 135"/>
                <a:gd name="T43" fmla="*/ 31 h 115"/>
                <a:gd name="T44" fmla="*/ 56 w 135"/>
                <a:gd name="T45" fmla="*/ 42 h 115"/>
                <a:gd name="T46" fmla="*/ 56 w 135"/>
                <a:gd name="T47" fmla="*/ 108 h 115"/>
                <a:gd name="T48" fmla="*/ 66 w 135"/>
                <a:gd name="T49" fmla="*/ 69 h 115"/>
                <a:gd name="T50" fmla="*/ 68 w 135"/>
                <a:gd name="T51" fmla="*/ 108 h 115"/>
                <a:gd name="T52" fmla="*/ 77 w 135"/>
                <a:gd name="T53" fmla="*/ 42 h 115"/>
                <a:gd name="T54" fmla="*/ 86 w 135"/>
                <a:gd name="T55" fmla="*/ 31 h 115"/>
                <a:gd name="T56" fmla="*/ 93 w 135"/>
                <a:gd name="T57" fmla="*/ 33 h 115"/>
                <a:gd name="T58" fmla="*/ 100 w 135"/>
                <a:gd name="T59" fmla="*/ 40 h 115"/>
                <a:gd name="T60" fmla="*/ 90 w 135"/>
                <a:gd name="T61" fmla="*/ 79 h 115"/>
                <a:gd name="T62" fmla="*/ 100 w 135"/>
                <a:gd name="T63" fmla="*/ 109 h 115"/>
                <a:gd name="T64" fmla="*/ 108 w 135"/>
                <a:gd name="T65" fmla="*/ 79 h 115"/>
                <a:gd name="T66" fmla="*/ 111 w 135"/>
                <a:gd name="T67" fmla="*/ 109 h 115"/>
                <a:gd name="T68" fmla="*/ 119 w 135"/>
                <a:gd name="T69" fmla="*/ 79 h 115"/>
                <a:gd name="T70" fmla="*/ 118 w 135"/>
                <a:gd name="T71" fmla="*/ 40 h 115"/>
                <a:gd name="T72" fmla="*/ 126 w 135"/>
                <a:gd name="T73" fmla="*/ 6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15">
                  <a:moveTo>
                    <a:pt x="133" y="60"/>
                  </a:moveTo>
                  <a:cubicBezTo>
                    <a:pt x="126" y="36"/>
                    <a:pt x="126" y="36"/>
                    <a:pt x="126" y="36"/>
                  </a:cubicBezTo>
                  <a:cubicBezTo>
                    <a:pt x="125" y="33"/>
                    <a:pt x="121" y="28"/>
                    <a:pt x="115" y="28"/>
                  </a:cubicBezTo>
                  <a:cubicBezTo>
                    <a:pt x="109" y="28"/>
                    <a:pt x="109" y="28"/>
                    <a:pt x="109" y="28"/>
                  </a:cubicBezTo>
                  <a:cubicBezTo>
                    <a:pt x="104" y="28"/>
                    <a:pt x="104" y="28"/>
                    <a:pt x="104" y="28"/>
                  </a:cubicBezTo>
                  <a:cubicBezTo>
                    <a:pt x="102" y="28"/>
                    <a:pt x="101" y="28"/>
                    <a:pt x="100" y="29"/>
                  </a:cubicBezTo>
                  <a:cubicBezTo>
                    <a:pt x="99" y="29"/>
                    <a:pt x="99" y="29"/>
                    <a:pt x="99" y="29"/>
                  </a:cubicBezTo>
                  <a:cubicBezTo>
                    <a:pt x="93" y="6"/>
                    <a:pt x="93" y="6"/>
                    <a:pt x="93" y="6"/>
                  </a:cubicBezTo>
                  <a:cubicBezTo>
                    <a:pt x="91" y="3"/>
                    <a:pt x="88" y="3"/>
                    <a:pt x="86" y="5"/>
                  </a:cubicBezTo>
                  <a:cubicBezTo>
                    <a:pt x="86" y="5"/>
                    <a:pt x="86" y="5"/>
                    <a:pt x="86" y="5"/>
                  </a:cubicBezTo>
                  <a:cubicBezTo>
                    <a:pt x="86" y="0"/>
                    <a:pt x="79" y="0"/>
                    <a:pt x="79" y="5"/>
                  </a:cubicBezTo>
                  <a:cubicBezTo>
                    <a:pt x="79" y="29"/>
                    <a:pt x="79" y="29"/>
                    <a:pt x="79" y="29"/>
                  </a:cubicBezTo>
                  <a:cubicBezTo>
                    <a:pt x="78" y="29"/>
                    <a:pt x="78" y="29"/>
                    <a:pt x="78" y="29"/>
                  </a:cubicBezTo>
                  <a:cubicBezTo>
                    <a:pt x="78" y="29"/>
                    <a:pt x="78" y="29"/>
                    <a:pt x="78" y="29"/>
                  </a:cubicBezTo>
                  <a:cubicBezTo>
                    <a:pt x="77" y="29"/>
                    <a:pt x="76" y="29"/>
                    <a:pt x="76" y="29"/>
                  </a:cubicBezTo>
                  <a:cubicBezTo>
                    <a:pt x="58" y="29"/>
                    <a:pt x="58" y="29"/>
                    <a:pt x="58" y="29"/>
                  </a:cubicBezTo>
                  <a:cubicBezTo>
                    <a:pt x="57" y="29"/>
                    <a:pt x="56" y="29"/>
                    <a:pt x="56" y="29"/>
                  </a:cubicBezTo>
                  <a:cubicBezTo>
                    <a:pt x="56" y="29"/>
                    <a:pt x="56" y="29"/>
                    <a:pt x="56" y="29"/>
                  </a:cubicBezTo>
                  <a:cubicBezTo>
                    <a:pt x="54" y="29"/>
                    <a:pt x="54" y="29"/>
                    <a:pt x="54" y="29"/>
                  </a:cubicBezTo>
                  <a:cubicBezTo>
                    <a:pt x="54" y="5"/>
                    <a:pt x="54" y="5"/>
                    <a:pt x="54" y="5"/>
                  </a:cubicBezTo>
                  <a:cubicBezTo>
                    <a:pt x="54" y="1"/>
                    <a:pt x="49" y="0"/>
                    <a:pt x="47" y="3"/>
                  </a:cubicBezTo>
                  <a:cubicBezTo>
                    <a:pt x="46" y="0"/>
                    <a:pt x="41" y="1"/>
                    <a:pt x="41" y="5"/>
                  </a:cubicBezTo>
                  <a:cubicBezTo>
                    <a:pt x="38" y="29"/>
                    <a:pt x="38" y="29"/>
                    <a:pt x="38" y="29"/>
                  </a:cubicBezTo>
                  <a:cubicBezTo>
                    <a:pt x="37" y="29"/>
                    <a:pt x="37" y="29"/>
                    <a:pt x="37" y="29"/>
                  </a:cubicBezTo>
                  <a:cubicBezTo>
                    <a:pt x="37" y="29"/>
                    <a:pt x="37" y="29"/>
                    <a:pt x="37" y="29"/>
                  </a:cubicBezTo>
                  <a:cubicBezTo>
                    <a:pt x="36" y="29"/>
                    <a:pt x="36" y="29"/>
                    <a:pt x="35" y="29"/>
                  </a:cubicBezTo>
                  <a:cubicBezTo>
                    <a:pt x="17" y="29"/>
                    <a:pt x="17" y="29"/>
                    <a:pt x="17" y="29"/>
                  </a:cubicBezTo>
                  <a:cubicBezTo>
                    <a:pt x="13" y="29"/>
                    <a:pt x="7" y="33"/>
                    <a:pt x="6" y="40"/>
                  </a:cubicBezTo>
                  <a:cubicBezTo>
                    <a:pt x="1" y="66"/>
                    <a:pt x="1" y="66"/>
                    <a:pt x="1" y="66"/>
                  </a:cubicBezTo>
                  <a:cubicBezTo>
                    <a:pt x="0" y="70"/>
                    <a:pt x="8" y="71"/>
                    <a:pt x="8" y="66"/>
                  </a:cubicBezTo>
                  <a:cubicBezTo>
                    <a:pt x="13" y="42"/>
                    <a:pt x="13" y="42"/>
                    <a:pt x="13" y="42"/>
                  </a:cubicBezTo>
                  <a:cubicBezTo>
                    <a:pt x="15" y="42"/>
                    <a:pt x="15" y="42"/>
                    <a:pt x="15" y="42"/>
                  </a:cubicBezTo>
                  <a:cubicBezTo>
                    <a:pt x="15" y="108"/>
                    <a:pt x="15" y="108"/>
                    <a:pt x="15" y="108"/>
                  </a:cubicBezTo>
                  <a:cubicBezTo>
                    <a:pt x="15" y="115"/>
                    <a:pt x="25" y="115"/>
                    <a:pt x="25" y="108"/>
                  </a:cubicBezTo>
                  <a:cubicBezTo>
                    <a:pt x="25" y="69"/>
                    <a:pt x="25" y="69"/>
                    <a:pt x="25" y="69"/>
                  </a:cubicBezTo>
                  <a:cubicBezTo>
                    <a:pt x="27" y="69"/>
                    <a:pt x="27" y="69"/>
                    <a:pt x="27" y="69"/>
                  </a:cubicBezTo>
                  <a:cubicBezTo>
                    <a:pt x="27" y="108"/>
                    <a:pt x="27" y="108"/>
                    <a:pt x="27" y="108"/>
                  </a:cubicBezTo>
                  <a:cubicBezTo>
                    <a:pt x="27" y="115"/>
                    <a:pt x="36" y="115"/>
                    <a:pt x="36" y="108"/>
                  </a:cubicBezTo>
                  <a:cubicBezTo>
                    <a:pt x="36" y="42"/>
                    <a:pt x="36" y="42"/>
                    <a:pt x="36" y="42"/>
                  </a:cubicBezTo>
                  <a:cubicBezTo>
                    <a:pt x="37" y="42"/>
                    <a:pt x="37" y="42"/>
                    <a:pt x="37" y="42"/>
                  </a:cubicBezTo>
                  <a:cubicBezTo>
                    <a:pt x="37" y="42"/>
                    <a:pt x="37" y="42"/>
                    <a:pt x="37" y="42"/>
                  </a:cubicBezTo>
                  <a:cubicBezTo>
                    <a:pt x="42" y="41"/>
                    <a:pt x="45" y="36"/>
                    <a:pt x="45" y="31"/>
                  </a:cubicBezTo>
                  <a:cubicBezTo>
                    <a:pt x="47" y="13"/>
                    <a:pt x="47" y="13"/>
                    <a:pt x="47" y="13"/>
                  </a:cubicBezTo>
                  <a:cubicBezTo>
                    <a:pt x="47" y="31"/>
                    <a:pt x="47" y="31"/>
                    <a:pt x="47" y="31"/>
                  </a:cubicBezTo>
                  <a:cubicBezTo>
                    <a:pt x="47" y="36"/>
                    <a:pt x="50" y="41"/>
                    <a:pt x="56" y="42"/>
                  </a:cubicBezTo>
                  <a:cubicBezTo>
                    <a:pt x="56" y="42"/>
                    <a:pt x="56" y="42"/>
                    <a:pt x="56" y="42"/>
                  </a:cubicBezTo>
                  <a:cubicBezTo>
                    <a:pt x="56" y="42"/>
                    <a:pt x="56" y="42"/>
                    <a:pt x="56" y="42"/>
                  </a:cubicBezTo>
                  <a:cubicBezTo>
                    <a:pt x="56" y="108"/>
                    <a:pt x="56" y="108"/>
                    <a:pt x="56" y="108"/>
                  </a:cubicBezTo>
                  <a:cubicBezTo>
                    <a:pt x="56" y="115"/>
                    <a:pt x="66" y="115"/>
                    <a:pt x="66" y="108"/>
                  </a:cubicBezTo>
                  <a:cubicBezTo>
                    <a:pt x="66" y="69"/>
                    <a:pt x="66" y="69"/>
                    <a:pt x="66" y="69"/>
                  </a:cubicBezTo>
                  <a:cubicBezTo>
                    <a:pt x="68" y="69"/>
                    <a:pt x="68" y="69"/>
                    <a:pt x="68" y="69"/>
                  </a:cubicBezTo>
                  <a:cubicBezTo>
                    <a:pt x="68" y="108"/>
                    <a:pt x="68" y="108"/>
                    <a:pt x="68" y="108"/>
                  </a:cubicBezTo>
                  <a:cubicBezTo>
                    <a:pt x="68" y="115"/>
                    <a:pt x="77" y="115"/>
                    <a:pt x="77" y="108"/>
                  </a:cubicBezTo>
                  <a:cubicBezTo>
                    <a:pt x="77" y="42"/>
                    <a:pt x="77" y="42"/>
                    <a:pt x="77" y="42"/>
                  </a:cubicBezTo>
                  <a:cubicBezTo>
                    <a:pt x="78" y="42"/>
                    <a:pt x="78" y="42"/>
                    <a:pt x="78" y="42"/>
                  </a:cubicBezTo>
                  <a:cubicBezTo>
                    <a:pt x="83" y="41"/>
                    <a:pt x="86" y="36"/>
                    <a:pt x="86" y="31"/>
                  </a:cubicBezTo>
                  <a:cubicBezTo>
                    <a:pt x="86" y="10"/>
                    <a:pt x="86" y="10"/>
                    <a:pt x="86" y="10"/>
                  </a:cubicBezTo>
                  <a:cubicBezTo>
                    <a:pt x="93" y="33"/>
                    <a:pt x="93" y="33"/>
                    <a:pt x="93" y="33"/>
                  </a:cubicBezTo>
                  <a:cubicBezTo>
                    <a:pt x="94" y="35"/>
                    <a:pt x="96" y="39"/>
                    <a:pt x="100" y="40"/>
                  </a:cubicBezTo>
                  <a:cubicBezTo>
                    <a:pt x="100" y="40"/>
                    <a:pt x="100" y="40"/>
                    <a:pt x="100" y="40"/>
                  </a:cubicBezTo>
                  <a:cubicBezTo>
                    <a:pt x="101" y="40"/>
                    <a:pt x="101" y="40"/>
                    <a:pt x="101" y="40"/>
                  </a:cubicBezTo>
                  <a:cubicBezTo>
                    <a:pt x="90" y="79"/>
                    <a:pt x="90" y="79"/>
                    <a:pt x="90" y="79"/>
                  </a:cubicBezTo>
                  <a:cubicBezTo>
                    <a:pt x="100" y="79"/>
                    <a:pt x="100" y="79"/>
                    <a:pt x="100" y="79"/>
                  </a:cubicBezTo>
                  <a:cubicBezTo>
                    <a:pt x="100" y="109"/>
                    <a:pt x="100" y="109"/>
                    <a:pt x="100" y="109"/>
                  </a:cubicBezTo>
                  <a:cubicBezTo>
                    <a:pt x="100" y="114"/>
                    <a:pt x="108" y="114"/>
                    <a:pt x="108" y="109"/>
                  </a:cubicBezTo>
                  <a:cubicBezTo>
                    <a:pt x="108" y="79"/>
                    <a:pt x="108" y="79"/>
                    <a:pt x="108" y="79"/>
                  </a:cubicBezTo>
                  <a:cubicBezTo>
                    <a:pt x="111" y="79"/>
                    <a:pt x="111" y="79"/>
                    <a:pt x="111" y="79"/>
                  </a:cubicBezTo>
                  <a:cubicBezTo>
                    <a:pt x="111" y="109"/>
                    <a:pt x="111" y="109"/>
                    <a:pt x="111" y="109"/>
                  </a:cubicBezTo>
                  <a:cubicBezTo>
                    <a:pt x="111" y="114"/>
                    <a:pt x="119" y="114"/>
                    <a:pt x="119" y="109"/>
                  </a:cubicBezTo>
                  <a:cubicBezTo>
                    <a:pt x="119" y="79"/>
                    <a:pt x="119" y="79"/>
                    <a:pt x="119" y="79"/>
                  </a:cubicBezTo>
                  <a:cubicBezTo>
                    <a:pt x="129" y="79"/>
                    <a:pt x="129" y="79"/>
                    <a:pt x="129" y="79"/>
                  </a:cubicBezTo>
                  <a:cubicBezTo>
                    <a:pt x="118" y="40"/>
                    <a:pt x="118" y="40"/>
                    <a:pt x="118" y="40"/>
                  </a:cubicBezTo>
                  <a:cubicBezTo>
                    <a:pt x="120" y="40"/>
                    <a:pt x="120" y="40"/>
                    <a:pt x="120" y="40"/>
                  </a:cubicBezTo>
                  <a:cubicBezTo>
                    <a:pt x="126" y="63"/>
                    <a:pt x="126" y="63"/>
                    <a:pt x="126" y="63"/>
                  </a:cubicBezTo>
                  <a:cubicBezTo>
                    <a:pt x="128" y="68"/>
                    <a:pt x="135" y="65"/>
                    <a:pt x="133" y="6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6" name="Oval 183"/>
            <p:cNvSpPr>
              <a:spLocks noChangeArrowheads="1"/>
            </p:cNvSpPr>
            <p:nvPr userDrawn="1"/>
          </p:nvSpPr>
          <p:spPr bwMode="auto">
            <a:xfrm>
              <a:off x="8705850" y="1109663"/>
              <a:ext cx="65088" cy="619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7" name="Oval 184"/>
            <p:cNvSpPr>
              <a:spLocks noChangeArrowheads="1"/>
            </p:cNvSpPr>
            <p:nvPr userDrawn="1"/>
          </p:nvSpPr>
          <p:spPr bwMode="auto">
            <a:xfrm>
              <a:off x="8547100" y="1106488"/>
              <a:ext cx="65088" cy="650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8" name="Rectangle 185"/>
            <p:cNvSpPr>
              <a:spLocks noChangeArrowheads="1"/>
            </p:cNvSpPr>
            <p:nvPr userDrawn="1"/>
          </p:nvSpPr>
          <p:spPr bwMode="auto">
            <a:xfrm>
              <a:off x="8662988" y="1017588"/>
              <a:ext cx="7938" cy="269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9" name="Rectangle 186"/>
            <p:cNvSpPr>
              <a:spLocks noChangeArrowheads="1"/>
            </p:cNvSpPr>
            <p:nvPr userDrawn="1"/>
          </p:nvSpPr>
          <p:spPr bwMode="auto">
            <a:xfrm>
              <a:off x="8674100"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0" name="Rectangle 187"/>
            <p:cNvSpPr>
              <a:spLocks noChangeArrowheads="1"/>
            </p:cNvSpPr>
            <p:nvPr userDrawn="1"/>
          </p:nvSpPr>
          <p:spPr bwMode="auto">
            <a:xfrm>
              <a:off x="8628063"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1" name="Rectangle 188"/>
            <p:cNvSpPr>
              <a:spLocks noChangeArrowheads="1"/>
            </p:cNvSpPr>
            <p:nvPr userDrawn="1"/>
          </p:nvSpPr>
          <p:spPr bwMode="auto">
            <a:xfrm>
              <a:off x="8809038" y="1017588"/>
              <a:ext cx="12700" cy="269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2" name="Rectangle 189"/>
            <p:cNvSpPr>
              <a:spLocks noChangeArrowheads="1"/>
            </p:cNvSpPr>
            <p:nvPr userDrawn="1"/>
          </p:nvSpPr>
          <p:spPr bwMode="auto">
            <a:xfrm>
              <a:off x="8824913"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3" name="Rectangle 190"/>
            <p:cNvSpPr>
              <a:spLocks noChangeArrowheads="1"/>
            </p:cNvSpPr>
            <p:nvPr userDrawn="1"/>
          </p:nvSpPr>
          <p:spPr bwMode="auto">
            <a:xfrm>
              <a:off x="8778875"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24" name="Freeform 191"/>
          <p:cNvSpPr>
            <a:spLocks/>
          </p:cNvSpPr>
          <p:nvPr userDrawn="1"/>
        </p:nvSpPr>
        <p:spPr bwMode="auto">
          <a:xfrm>
            <a:off x="3514726" y="2681288"/>
            <a:ext cx="417513" cy="251222"/>
          </a:xfrm>
          <a:custGeom>
            <a:avLst/>
            <a:gdLst>
              <a:gd name="T0" fmla="*/ 33 w 108"/>
              <a:gd name="T1" fmla="*/ 87 h 87"/>
              <a:gd name="T2" fmla="*/ 52 w 108"/>
              <a:gd name="T3" fmla="*/ 86 h 87"/>
              <a:gd name="T4" fmla="*/ 74 w 108"/>
              <a:gd name="T5" fmla="*/ 68 h 87"/>
              <a:gd name="T6" fmla="*/ 83 w 108"/>
              <a:gd name="T7" fmla="*/ 46 h 87"/>
              <a:gd name="T8" fmla="*/ 91 w 108"/>
              <a:gd name="T9" fmla="*/ 39 h 87"/>
              <a:gd name="T10" fmla="*/ 95 w 108"/>
              <a:gd name="T11" fmla="*/ 49 h 87"/>
              <a:gd name="T12" fmla="*/ 96 w 108"/>
              <a:gd name="T13" fmla="*/ 84 h 87"/>
              <a:gd name="T14" fmla="*/ 99 w 108"/>
              <a:gd name="T15" fmla="*/ 86 h 87"/>
              <a:gd name="T16" fmla="*/ 102 w 108"/>
              <a:gd name="T17" fmla="*/ 83 h 87"/>
              <a:gd name="T18" fmla="*/ 108 w 108"/>
              <a:gd name="T19" fmla="*/ 25 h 87"/>
              <a:gd name="T20" fmla="*/ 106 w 108"/>
              <a:gd name="T21" fmla="*/ 12 h 87"/>
              <a:gd name="T22" fmla="*/ 91 w 108"/>
              <a:gd name="T23" fmla="*/ 1 h 87"/>
              <a:gd name="T24" fmla="*/ 79 w 108"/>
              <a:gd name="T25" fmla="*/ 8 h 87"/>
              <a:gd name="T26" fmla="*/ 60 w 108"/>
              <a:gd name="T27" fmla="*/ 46 h 87"/>
              <a:gd name="T28" fmla="*/ 32 w 108"/>
              <a:gd name="T29" fmla="*/ 66 h 87"/>
              <a:gd name="T30" fmla="*/ 2 w 108"/>
              <a:gd name="T31" fmla="*/ 78 h 87"/>
              <a:gd name="T32" fmla="*/ 0 w 108"/>
              <a:gd name="T33" fmla="*/ 82 h 87"/>
              <a:gd name="T34" fmla="*/ 4 w 108"/>
              <a:gd name="T35" fmla="*/ 86 h 87"/>
              <a:gd name="T36" fmla="*/ 33 w 108"/>
              <a:gd name="T3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87">
                <a:moveTo>
                  <a:pt x="33" y="87"/>
                </a:moveTo>
                <a:cubicBezTo>
                  <a:pt x="39" y="87"/>
                  <a:pt x="46" y="87"/>
                  <a:pt x="52" y="86"/>
                </a:cubicBezTo>
                <a:cubicBezTo>
                  <a:pt x="64" y="86"/>
                  <a:pt x="71" y="79"/>
                  <a:pt x="74" y="68"/>
                </a:cubicBezTo>
                <a:cubicBezTo>
                  <a:pt x="77" y="61"/>
                  <a:pt x="79" y="53"/>
                  <a:pt x="83" y="46"/>
                </a:cubicBezTo>
                <a:cubicBezTo>
                  <a:pt x="84" y="43"/>
                  <a:pt x="86" y="38"/>
                  <a:pt x="91" y="39"/>
                </a:cubicBezTo>
                <a:cubicBezTo>
                  <a:pt x="95" y="40"/>
                  <a:pt x="95" y="45"/>
                  <a:pt x="95" y="49"/>
                </a:cubicBezTo>
                <a:cubicBezTo>
                  <a:pt x="96" y="59"/>
                  <a:pt x="95" y="74"/>
                  <a:pt x="96" y="84"/>
                </a:cubicBezTo>
                <a:cubicBezTo>
                  <a:pt x="96" y="86"/>
                  <a:pt x="99" y="86"/>
                  <a:pt x="99" y="86"/>
                </a:cubicBezTo>
                <a:cubicBezTo>
                  <a:pt x="99" y="86"/>
                  <a:pt x="102" y="86"/>
                  <a:pt x="102" y="83"/>
                </a:cubicBezTo>
                <a:cubicBezTo>
                  <a:pt x="104" y="66"/>
                  <a:pt x="106" y="43"/>
                  <a:pt x="108" y="25"/>
                </a:cubicBezTo>
                <a:cubicBezTo>
                  <a:pt x="108" y="21"/>
                  <a:pt x="108" y="16"/>
                  <a:pt x="106" y="12"/>
                </a:cubicBezTo>
                <a:cubicBezTo>
                  <a:pt x="105" y="8"/>
                  <a:pt x="100" y="1"/>
                  <a:pt x="91" y="1"/>
                </a:cubicBezTo>
                <a:cubicBezTo>
                  <a:pt x="83" y="0"/>
                  <a:pt x="82" y="3"/>
                  <a:pt x="79" y="8"/>
                </a:cubicBezTo>
                <a:cubicBezTo>
                  <a:pt x="72" y="20"/>
                  <a:pt x="65" y="33"/>
                  <a:pt x="60" y="46"/>
                </a:cubicBezTo>
                <a:cubicBezTo>
                  <a:pt x="54" y="58"/>
                  <a:pt x="47" y="65"/>
                  <a:pt x="32" y="66"/>
                </a:cubicBezTo>
                <a:cubicBezTo>
                  <a:pt x="22" y="66"/>
                  <a:pt x="12" y="73"/>
                  <a:pt x="2" y="78"/>
                </a:cubicBezTo>
                <a:cubicBezTo>
                  <a:pt x="0" y="79"/>
                  <a:pt x="0" y="82"/>
                  <a:pt x="0" y="82"/>
                </a:cubicBezTo>
                <a:cubicBezTo>
                  <a:pt x="1" y="84"/>
                  <a:pt x="2" y="85"/>
                  <a:pt x="4" y="86"/>
                </a:cubicBezTo>
                <a:cubicBezTo>
                  <a:pt x="14" y="87"/>
                  <a:pt x="22" y="86"/>
                  <a:pt x="33" y="8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25" name="Freeform 192"/>
          <p:cNvSpPr>
            <a:spLocks/>
          </p:cNvSpPr>
          <p:nvPr userDrawn="1"/>
        </p:nvSpPr>
        <p:spPr bwMode="auto">
          <a:xfrm>
            <a:off x="3994150" y="2443162"/>
            <a:ext cx="173038" cy="382191"/>
          </a:xfrm>
          <a:custGeom>
            <a:avLst/>
            <a:gdLst>
              <a:gd name="T0" fmla="*/ 61 w 109"/>
              <a:gd name="T1" fmla="*/ 37 h 321"/>
              <a:gd name="T2" fmla="*/ 70 w 109"/>
              <a:gd name="T3" fmla="*/ 37 h 321"/>
              <a:gd name="T4" fmla="*/ 80 w 109"/>
              <a:gd name="T5" fmla="*/ 0 h 321"/>
              <a:gd name="T6" fmla="*/ 29 w 109"/>
              <a:gd name="T7" fmla="*/ 0 h 321"/>
              <a:gd name="T8" fmla="*/ 36 w 109"/>
              <a:gd name="T9" fmla="*/ 37 h 321"/>
              <a:gd name="T10" fmla="*/ 49 w 109"/>
              <a:gd name="T11" fmla="*/ 37 h 321"/>
              <a:gd name="T12" fmla="*/ 0 w 109"/>
              <a:gd name="T13" fmla="*/ 261 h 321"/>
              <a:gd name="T14" fmla="*/ 53 w 109"/>
              <a:gd name="T15" fmla="*/ 321 h 321"/>
              <a:gd name="T16" fmla="*/ 109 w 109"/>
              <a:gd name="T17" fmla="*/ 261 h 321"/>
              <a:gd name="T18" fmla="*/ 61 w 109"/>
              <a:gd name="T19" fmla="*/ 3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321">
                <a:moveTo>
                  <a:pt x="61" y="37"/>
                </a:moveTo>
                <a:lnTo>
                  <a:pt x="70" y="37"/>
                </a:lnTo>
                <a:lnTo>
                  <a:pt x="80" y="0"/>
                </a:lnTo>
                <a:lnTo>
                  <a:pt x="29" y="0"/>
                </a:lnTo>
                <a:lnTo>
                  <a:pt x="36" y="37"/>
                </a:lnTo>
                <a:lnTo>
                  <a:pt x="49" y="37"/>
                </a:lnTo>
                <a:lnTo>
                  <a:pt x="0" y="261"/>
                </a:lnTo>
                <a:lnTo>
                  <a:pt x="53" y="321"/>
                </a:lnTo>
                <a:lnTo>
                  <a:pt x="109" y="261"/>
                </a:lnTo>
                <a:lnTo>
                  <a:pt x="61" y="3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26" name="Group 225"/>
          <p:cNvGrpSpPr/>
          <p:nvPr userDrawn="1"/>
        </p:nvGrpSpPr>
        <p:grpSpPr>
          <a:xfrm>
            <a:off x="7732713" y="2663429"/>
            <a:ext cx="342900" cy="226219"/>
            <a:chOff x="7732713" y="3551238"/>
            <a:chExt cx="342900" cy="301625"/>
          </a:xfrm>
        </p:grpSpPr>
        <p:sp>
          <p:nvSpPr>
            <p:cNvPr id="227" name="Freeform 193"/>
            <p:cNvSpPr>
              <a:spLocks/>
            </p:cNvSpPr>
            <p:nvPr userDrawn="1"/>
          </p:nvSpPr>
          <p:spPr bwMode="auto">
            <a:xfrm>
              <a:off x="7732713" y="3705225"/>
              <a:ext cx="342900" cy="147638"/>
            </a:xfrm>
            <a:custGeom>
              <a:avLst/>
              <a:gdLst>
                <a:gd name="T0" fmla="*/ 0 w 89"/>
                <a:gd name="T1" fmla="*/ 0 h 38"/>
                <a:gd name="T2" fmla="*/ 45 w 89"/>
                <a:gd name="T3" fmla="*/ 38 h 38"/>
                <a:gd name="T4" fmla="*/ 89 w 89"/>
                <a:gd name="T5" fmla="*/ 0 h 38"/>
                <a:gd name="T6" fmla="*/ 0 w 89"/>
                <a:gd name="T7" fmla="*/ 0 h 38"/>
              </a:gdLst>
              <a:ahLst/>
              <a:cxnLst>
                <a:cxn ang="0">
                  <a:pos x="T0" y="T1"/>
                </a:cxn>
                <a:cxn ang="0">
                  <a:pos x="T2" y="T3"/>
                </a:cxn>
                <a:cxn ang="0">
                  <a:pos x="T4" y="T5"/>
                </a:cxn>
                <a:cxn ang="0">
                  <a:pos x="T6" y="T7"/>
                </a:cxn>
              </a:cxnLst>
              <a:rect l="0" t="0" r="r" b="b"/>
              <a:pathLst>
                <a:path w="89" h="38">
                  <a:moveTo>
                    <a:pt x="0" y="0"/>
                  </a:moveTo>
                  <a:cubicBezTo>
                    <a:pt x="4" y="21"/>
                    <a:pt x="22" y="38"/>
                    <a:pt x="45" y="38"/>
                  </a:cubicBezTo>
                  <a:cubicBezTo>
                    <a:pt x="67" y="38"/>
                    <a:pt x="86" y="21"/>
                    <a:pt x="89" y="0"/>
                  </a:cubicBez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8" name="Oval 194"/>
            <p:cNvSpPr>
              <a:spLocks noChangeArrowheads="1"/>
            </p:cNvSpPr>
            <p:nvPr userDrawn="1"/>
          </p:nvSpPr>
          <p:spPr bwMode="auto">
            <a:xfrm>
              <a:off x="7762875" y="3551238"/>
              <a:ext cx="92075" cy="9366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9" name="Oval 195"/>
            <p:cNvSpPr>
              <a:spLocks noChangeArrowheads="1"/>
            </p:cNvSpPr>
            <p:nvPr userDrawn="1"/>
          </p:nvSpPr>
          <p:spPr bwMode="auto">
            <a:xfrm>
              <a:off x="7951788" y="3551238"/>
              <a:ext cx="93663" cy="9366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30" name="Freeform 196"/>
          <p:cNvSpPr>
            <a:spLocks noEditPoints="1"/>
          </p:cNvSpPr>
          <p:nvPr userDrawn="1"/>
        </p:nvSpPr>
        <p:spPr bwMode="auto">
          <a:xfrm>
            <a:off x="8450264" y="1319213"/>
            <a:ext cx="517525" cy="325041"/>
          </a:xfrm>
          <a:custGeom>
            <a:avLst/>
            <a:gdLst>
              <a:gd name="T0" fmla="*/ 10 w 134"/>
              <a:gd name="T1" fmla="*/ 0 h 112"/>
              <a:gd name="T2" fmla="*/ 59 w 134"/>
              <a:gd name="T3" fmla="*/ 0 h 112"/>
              <a:gd name="T4" fmla="*/ 69 w 134"/>
              <a:gd name="T5" fmla="*/ 11 h 112"/>
              <a:gd name="T6" fmla="*/ 100 w 134"/>
              <a:gd name="T7" fmla="*/ 11 h 112"/>
              <a:gd name="T8" fmla="*/ 110 w 134"/>
              <a:gd name="T9" fmla="*/ 19 h 112"/>
              <a:gd name="T10" fmla="*/ 24 w 134"/>
              <a:gd name="T11" fmla="*/ 19 h 112"/>
              <a:gd name="T12" fmla="*/ 8 w 134"/>
              <a:gd name="T13" fmla="*/ 33 h 112"/>
              <a:gd name="T14" fmla="*/ 0 w 134"/>
              <a:gd name="T15" fmla="*/ 83 h 112"/>
              <a:gd name="T16" fmla="*/ 0 w 134"/>
              <a:gd name="T17" fmla="*/ 11 h 112"/>
              <a:gd name="T18" fmla="*/ 10 w 134"/>
              <a:gd name="T19" fmla="*/ 0 h 112"/>
              <a:gd name="T20" fmla="*/ 33 w 134"/>
              <a:gd name="T21" fmla="*/ 31 h 112"/>
              <a:gd name="T22" fmla="*/ 16 w 134"/>
              <a:gd name="T23" fmla="*/ 45 h 112"/>
              <a:gd name="T24" fmla="*/ 6 w 134"/>
              <a:gd name="T25" fmla="*/ 112 h 112"/>
              <a:gd name="T26" fmla="*/ 122 w 134"/>
              <a:gd name="T27" fmla="*/ 112 h 112"/>
              <a:gd name="T28" fmla="*/ 133 w 134"/>
              <a:gd name="T29" fmla="*/ 45 h 112"/>
              <a:gd name="T30" fmla="*/ 121 w 134"/>
              <a:gd name="T31" fmla="*/ 31 h 112"/>
              <a:gd name="T32" fmla="*/ 33 w 134"/>
              <a:gd name="T33" fmla="*/ 3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12">
                <a:moveTo>
                  <a:pt x="10" y="0"/>
                </a:moveTo>
                <a:cubicBezTo>
                  <a:pt x="59" y="0"/>
                  <a:pt x="59" y="0"/>
                  <a:pt x="59" y="0"/>
                </a:cubicBezTo>
                <a:cubicBezTo>
                  <a:pt x="67" y="0"/>
                  <a:pt x="69" y="5"/>
                  <a:pt x="69" y="11"/>
                </a:cubicBezTo>
                <a:cubicBezTo>
                  <a:pt x="100" y="11"/>
                  <a:pt x="100" y="11"/>
                  <a:pt x="100" y="11"/>
                </a:cubicBezTo>
                <a:cubicBezTo>
                  <a:pt x="105" y="11"/>
                  <a:pt x="109" y="14"/>
                  <a:pt x="110" y="19"/>
                </a:cubicBezTo>
                <a:cubicBezTo>
                  <a:pt x="24" y="19"/>
                  <a:pt x="24" y="19"/>
                  <a:pt x="24" y="19"/>
                </a:cubicBezTo>
                <a:cubicBezTo>
                  <a:pt x="16" y="19"/>
                  <a:pt x="9" y="25"/>
                  <a:pt x="8" y="33"/>
                </a:cubicBezTo>
                <a:cubicBezTo>
                  <a:pt x="0" y="83"/>
                  <a:pt x="0" y="83"/>
                  <a:pt x="0" y="83"/>
                </a:cubicBezTo>
                <a:cubicBezTo>
                  <a:pt x="0" y="11"/>
                  <a:pt x="0" y="11"/>
                  <a:pt x="0" y="11"/>
                </a:cubicBezTo>
                <a:cubicBezTo>
                  <a:pt x="0" y="5"/>
                  <a:pt x="4" y="0"/>
                  <a:pt x="10" y="0"/>
                </a:cubicBezTo>
                <a:close/>
                <a:moveTo>
                  <a:pt x="33" y="31"/>
                </a:moveTo>
                <a:cubicBezTo>
                  <a:pt x="25" y="31"/>
                  <a:pt x="18" y="37"/>
                  <a:pt x="16" y="45"/>
                </a:cubicBezTo>
                <a:cubicBezTo>
                  <a:pt x="6" y="112"/>
                  <a:pt x="6" y="112"/>
                  <a:pt x="6" y="112"/>
                </a:cubicBezTo>
                <a:cubicBezTo>
                  <a:pt x="122" y="112"/>
                  <a:pt x="122" y="112"/>
                  <a:pt x="122" y="112"/>
                </a:cubicBezTo>
                <a:cubicBezTo>
                  <a:pt x="133" y="45"/>
                  <a:pt x="133" y="45"/>
                  <a:pt x="133" y="45"/>
                </a:cubicBezTo>
                <a:cubicBezTo>
                  <a:pt x="134" y="37"/>
                  <a:pt x="129" y="31"/>
                  <a:pt x="121" y="31"/>
                </a:cubicBezTo>
                <a:lnTo>
                  <a:pt x="33" y="3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31" name="Freeform 197"/>
          <p:cNvSpPr>
            <a:spLocks/>
          </p:cNvSpPr>
          <p:nvPr userDrawn="1"/>
        </p:nvSpPr>
        <p:spPr bwMode="auto">
          <a:xfrm>
            <a:off x="2778126" y="2733675"/>
            <a:ext cx="639763" cy="263129"/>
          </a:xfrm>
          <a:custGeom>
            <a:avLst/>
            <a:gdLst>
              <a:gd name="T0" fmla="*/ 20 w 166"/>
              <a:gd name="T1" fmla="*/ 91 h 91"/>
              <a:gd name="T2" fmla="*/ 0 w 166"/>
              <a:gd name="T3" fmla="*/ 58 h 91"/>
              <a:gd name="T4" fmla="*/ 38 w 166"/>
              <a:gd name="T5" fmla="*/ 22 h 91"/>
              <a:gd name="T6" fmla="*/ 72 w 166"/>
              <a:gd name="T7" fmla="*/ 0 h 91"/>
              <a:gd name="T8" fmla="*/ 105 w 166"/>
              <a:gd name="T9" fmla="*/ 22 h 91"/>
              <a:gd name="T10" fmla="*/ 130 w 166"/>
              <a:gd name="T11" fmla="*/ 22 h 91"/>
              <a:gd name="T12" fmla="*/ 166 w 166"/>
              <a:gd name="T13" fmla="*/ 58 h 91"/>
              <a:gd name="T14" fmla="*/ 145 w 166"/>
              <a:gd name="T15" fmla="*/ 91 h 91"/>
              <a:gd name="T16" fmla="*/ 106 w 166"/>
              <a:gd name="T17" fmla="*/ 91 h 91"/>
              <a:gd name="T18" fmla="*/ 106 w 166"/>
              <a:gd name="T19" fmla="*/ 49 h 91"/>
              <a:gd name="T20" fmla="*/ 57 w 166"/>
              <a:gd name="T21" fmla="*/ 49 h 91"/>
              <a:gd name="T22" fmla="*/ 57 w 166"/>
              <a:gd name="T23" fmla="*/ 91 h 91"/>
              <a:gd name="T24" fmla="*/ 33 w 166"/>
              <a:gd name="T25" fmla="*/ 91 h 91"/>
              <a:gd name="T26" fmla="*/ 20 w 166"/>
              <a:gd name="T2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91">
                <a:moveTo>
                  <a:pt x="20" y="91"/>
                </a:moveTo>
                <a:cubicBezTo>
                  <a:pt x="8" y="85"/>
                  <a:pt x="0" y="72"/>
                  <a:pt x="0" y="58"/>
                </a:cubicBezTo>
                <a:cubicBezTo>
                  <a:pt x="0" y="39"/>
                  <a:pt x="20" y="24"/>
                  <a:pt x="38" y="22"/>
                </a:cubicBezTo>
                <a:cubicBezTo>
                  <a:pt x="44" y="9"/>
                  <a:pt x="57" y="0"/>
                  <a:pt x="72" y="0"/>
                </a:cubicBezTo>
                <a:cubicBezTo>
                  <a:pt x="87" y="0"/>
                  <a:pt x="100" y="9"/>
                  <a:pt x="105" y="22"/>
                </a:cubicBezTo>
                <a:cubicBezTo>
                  <a:pt x="106" y="22"/>
                  <a:pt x="129" y="22"/>
                  <a:pt x="130" y="22"/>
                </a:cubicBezTo>
                <a:cubicBezTo>
                  <a:pt x="150" y="22"/>
                  <a:pt x="166" y="38"/>
                  <a:pt x="166" y="58"/>
                </a:cubicBezTo>
                <a:cubicBezTo>
                  <a:pt x="166" y="72"/>
                  <a:pt x="158" y="85"/>
                  <a:pt x="145" y="91"/>
                </a:cubicBezTo>
                <a:cubicBezTo>
                  <a:pt x="106" y="91"/>
                  <a:pt x="106" y="91"/>
                  <a:pt x="106" y="91"/>
                </a:cubicBezTo>
                <a:cubicBezTo>
                  <a:pt x="106" y="49"/>
                  <a:pt x="106" y="49"/>
                  <a:pt x="106" y="49"/>
                </a:cubicBezTo>
                <a:cubicBezTo>
                  <a:pt x="57" y="49"/>
                  <a:pt x="57" y="49"/>
                  <a:pt x="57" y="49"/>
                </a:cubicBezTo>
                <a:cubicBezTo>
                  <a:pt x="57" y="91"/>
                  <a:pt x="57" y="91"/>
                  <a:pt x="57" y="91"/>
                </a:cubicBezTo>
                <a:cubicBezTo>
                  <a:pt x="33" y="91"/>
                  <a:pt x="33" y="91"/>
                  <a:pt x="33" y="91"/>
                </a:cubicBezTo>
                <a:lnTo>
                  <a:pt x="20" y="9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32" name="Freeform 198"/>
          <p:cNvSpPr>
            <a:spLocks/>
          </p:cNvSpPr>
          <p:nvPr userDrawn="1"/>
        </p:nvSpPr>
        <p:spPr bwMode="auto">
          <a:xfrm>
            <a:off x="2970214" y="2895600"/>
            <a:ext cx="239713" cy="242888"/>
          </a:xfrm>
          <a:custGeom>
            <a:avLst/>
            <a:gdLst>
              <a:gd name="T0" fmla="*/ 39 w 151"/>
              <a:gd name="T1" fmla="*/ 0 h 204"/>
              <a:gd name="T2" fmla="*/ 39 w 151"/>
              <a:gd name="T3" fmla="*/ 107 h 204"/>
              <a:gd name="T4" fmla="*/ 0 w 151"/>
              <a:gd name="T5" fmla="*/ 107 h 204"/>
              <a:gd name="T6" fmla="*/ 76 w 151"/>
              <a:gd name="T7" fmla="*/ 204 h 204"/>
              <a:gd name="T8" fmla="*/ 151 w 151"/>
              <a:gd name="T9" fmla="*/ 107 h 204"/>
              <a:gd name="T10" fmla="*/ 115 w 151"/>
              <a:gd name="T11" fmla="*/ 107 h 204"/>
              <a:gd name="T12" fmla="*/ 115 w 151"/>
              <a:gd name="T13" fmla="*/ 0 h 204"/>
              <a:gd name="T14" fmla="*/ 39 w 151"/>
              <a:gd name="T15" fmla="*/ 0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04">
                <a:moveTo>
                  <a:pt x="39" y="0"/>
                </a:moveTo>
                <a:lnTo>
                  <a:pt x="39" y="107"/>
                </a:lnTo>
                <a:lnTo>
                  <a:pt x="0" y="107"/>
                </a:lnTo>
                <a:lnTo>
                  <a:pt x="76" y="204"/>
                </a:lnTo>
                <a:lnTo>
                  <a:pt x="151" y="107"/>
                </a:lnTo>
                <a:lnTo>
                  <a:pt x="115" y="107"/>
                </a:lnTo>
                <a:lnTo>
                  <a:pt x="115" y="0"/>
                </a:lnTo>
                <a:lnTo>
                  <a:pt x="39"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33" name="Group 232"/>
          <p:cNvGrpSpPr/>
          <p:nvPr userDrawn="1"/>
        </p:nvGrpSpPr>
        <p:grpSpPr>
          <a:xfrm>
            <a:off x="4337051" y="2536032"/>
            <a:ext cx="487363" cy="254794"/>
            <a:chOff x="4337050" y="3381375"/>
            <a:chExt cx="487363" cy="339725"/>
          </a:xfrm>
        </p:grpSpPr>
        <p:sp>
          <p:nvSpPr>
            <p:cNvPr id="234" name="Freeform 199"/>
            <p:cNvSpPr>
              <a:spLocks/>
            </p:cNvSpPr>
            <p:nvPr userDrawn="1"/>
          </p:nvSpPr>
          <p:spPr bwMode="auto">
            <a:xfrm>
              <a:off x="4527550" y="3459163"/>
              <a:ext cx="219075" cy="219075"/>
            </a:xfrm>
            <a:custGeom>
              <a:avLst/>
              <a:gdLst>
                <a:gd name="T0" fmla="*/ 29 w 57"/>
                <a:gd name="T1" fmla="*/ 0 h 57"/>
                <a:gd name="T2" fmla="*/ 15 w 57"/>
                <a:gd name="T3" fmla="*/ 3 h 57"/>
                <a:gd name="T4" fmla="*/ 22 w 57"/>
                <a:gd name="T5" fmla="*/ 10 h 57"/>
                <a:gd name="T6" fmla="*/ 15 w 57"/>
                <a:gd name="T7" fmla="*/ 17 h 57"/>
                <a:gd name="T8" fmla="*/ 8 w 57"/>
                <a:gd name="T9" fmla="*/ 10 h 57"/>
                <a:gd name="T10" fmla="*/ 8 w 57"/>
                <a:gd name="T11" fmla="*/ 8 h 57"/>
                <a:gd name="T12" fmla="*/ 0 w 57"/>
                <a:gd name="T13" fmla="*/ 28 h 57"/>
                <a:gd name="T14" fmla="*/ 29 w 57"/>
                <a:gd name="T15" fmla="*/ 57 h 57"/>
                <a:gd name="T16" fmla="*/ 57 w 57"/>
                <a:gd name="T17" fmla="*/ 28 h 57"/>
                <a:gd name="T18" fmla="*/ 29 w 57"/>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0"/>
                  </a:moveTo>
                  <a:cubicBezTo>
                    <a:pt x="24" y="0"/>
                    <a:pt x="19" y="1"/>
                    <a:pt x="15" y="3"/>
                  </a:cubicBezTo>
                  <a:cubicBezTo>
                    <a:pt x="19" y="3"/>
                    <a:pt x="22" y="6"/>
                    <a:pt x="22" y="10"/>
                  </a:cubicBezTo>
                  <a:cubicBezTo>
                    <a:pt x="22" y="14"/>
                    <a:pt x="19" y="17"/>
                    <a:pt x="15" y="17"/>
                  </a:cubicBezTo>
                  <a:cubicBezTo>
                    <a:pt x="11" y="17"/>
                    <a:pt x="8" y="14"/>
                    <a:pt x="8" y="10"/>
                  </a:cubicBezTo>
                  <a:cubicBezTo>
                    <a:pt x="8" y="9"/>
                    <a:pt x="8" y="9"/>
                    <a:pt x="8" y="8"/>
                  </a:cubicBezTo>
                  <a:cubicBezTo>
                    <a:pt x="3" y="13"/>
                    <a:pt x="0" y="20"/>
                    <a:pt x="0" y="28"/>
                  </a:cubicBezTo>
                  <a:cubicBezTo>
                    <a:pt x="0" y="44"/>
                    <a:pt x="13" y="57"/>
                    <a:pt x="29" y="57"/>
                  </a:cubicBezTo>
                  <a:cubicBezTo>
                    <a:pt x="44" y="57"/>
                    <a:pt x="57" y="44"/>
                    <a:pt x="57" y="28"/>
                  </a:cubicBezTo>
                  <a:cubicBezTo>
                    <a:pt x="57" y="13"/>
                    <a:pt x="44" y="0"/>
                    <a:pt x="29"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35" name="Freeform 200"/>
            <p:cNvSpPr>
              <a:spLocks noEditPoints="1"/>
            </p:cNvSpPr>
            <p:nvPr userDrawn="1"/>
          </p:nvSpPr>
          <p:spPr bwMode="auto">
            <a:xfrm>
              <a:off x="4337050" y="3381375"/>
              <a:ext cx="487363" cy="339725"/>
            </a:xfrm>
            <a:custGeom>
              <a:avLst/>
              <a:gdLst>
                <a:gd name="T0" fmla="*/ 121 w 126"/>
                <a:gd name="T1" fmla="*/ 12 h 88"/>
                <a:gd name="T2" fmla="*/ 101 w 126"/>
                <a:gd name="T3" fmla="*/ 12 h 88"/>
                <a:gd name="T4" fmla="*/ 99 w 126"/>
                <a:gd name="T5" fmla="*/ 6 h 88"/>
                <a:gd name="T6" fmla="*/ 92 w 126"/>
                <a:gd name="T7" fmla="*/ 0 h 88"/>
                <a:gd name="T8" fmla="*/ 63 w 126"/>
                <a:gd name="T9" fmla="*/ 0 h 88"/>
                <a:gd name="T10" fmla="*/ 56 w 126"/>
                <a:gd name="T11" fmla="*/ 6 h 88"/>
                <a:gd name="T12" fmla="*/ 54 w 126"/>
                <a:gd name="T13" fmla="*/ 12 h 88"/>
                <a:gd name="T14" fmla="*/ 30 w 126"/>
                <a:gd name="T15" fmla="*/ 12 h 88"/>
                <a:gd name="T16" fmla="*/ 30 w 126"/>
                <a:gd name="T17" fmla="*/ 11 h 88"/>
                <a:gd name="T18" fmla="*/ 26 w 126"/>
                <a:gd name="T19" fmla="*/ 6 h 88"/>
                <a:gd name="T20" fmla="*/ 15 w 126"/>
                <a:gd name="T21" fmla="*/ 6 h 88"/>
                <a:gd name="T22" fmla="*/ 11 w 126"/>
                <a:gd name="T23" fmla="*/ 11 h 88"/>
                <a:gd name="T24" fmla="*/ 11 w 126"/>
                <a:gd name="T25" fmla="*/ 12 h 88"/>
                <a:gd name="T26" fmla="*/ 5 w 126"/>
                <a:gd name="T27" fmla="*/ 12 h 88"/>
                <a:gd name="T28" fmla="*/ 0 w 126"/>
                <a:gd name="T29" fmla="*/ 17 h 88"/>
                <a:gd name="T30" fmla="*/ 0 w 126"/>
                <a:gd name="T31" fmla="*/ 82 h 88"/>
                <a:gd name="T32" fmla="*/ 5 w 126"/>
                <a:gd name="T33" fmla="*/ 88 h 88"/>
                <a:gd name="T34" fmla="*/ 121 w 126"/>
                <a:gd name="T35" fmla="*/ 88 h 88"/>
                <a:gd name="T36" fmla="*/ 126 w 126"/>
                <a:gd name="T37" fmla="*/ 82 h 88"/>
                <a:gd name="T38" fmla="*/ 126 w 126"/>
                <a:gd name="T39" fmla="*/ 17 h 88"/>
                <a:gd name="T40" fmla="*/ 121 w 126"/>
                <a:gd name="T41" fmla="*/ 12 h 88"/>
                <a:gd name="T42" fmla="*/ 31 w 126"/>
                <a:gd name="T43" fmla="*/ 28 h 88"/>
                <a:gd name="T44" fmla="*/ 14 w 126"/>
                <a:gd name="T45" fmla="*/ 28 h 88"/>
                <a:gd name="T46" fmla="*/ 10 w 126"/>
                <a:gd name="T47" fmla="*/ 24 h 88"/>
                <a:gd name="T48" fmla="*/ 14 w 126"/>
                <a:gd name="T49" fmla="*/ 20 h 88"/>
                <a:gd name="T50" fmla="*/ 31 w 126"/>
                <a:gd name="T51" fmla="*/ 20 h 88"/>
                <a:gd name="T52" fmla="*/ 35 w 126"/>
                <a:gd name="T53" fmla="*/ 24 h 88"/>
                <a:gd name="T54" fmla="*/ 31 w 126"/>
                <a:gd name="T55" fmla="*/ 28 h 88"/>
                <a:gd name="T56" fmla="*/ 78 w 126"/>
                <a:gd name="T57" fmla="*/ 81 h 88"/>
                <a:gd name="T58" fmla="*/ 45 w 126"/>
                <a:gd name="T59" fmla="*/ 48 h 88"/>
                <a:gd name="T60" fmla="*/ 78 w 126"/>
                <a:gd name="T61" fmla="*/ 15 h 88"/>
                <a:gd name="T62" fmla="*/ 110 w 126"/>
                <a:gd name="T63" fmla="*/ 48 h 88"/>
                <a:gd name="T64" fmla="*/ 78 w 126"/>
                <a:gd name="T65"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88">
                  <a:moveTo>
                    <a:pt x="121" y="12"/>
                  </a:moveTo>
                  <a:cubicBezTo>
                    <a:pt x="101" y="12"/>
                    <a:pt x="101" y="12"/>
                    <a:pt x="101" y="12"/>
                  </a:cubicBezTo>
                  <a:cubicBezTo>
                    <a:pt x="99" y="6"/>
                    <a:pt x="99" y="6"/>
                    <a:pt x="99" y="6"/>
                  </a:cubicBezTo>
                  <a:cubicBezTo>
                    <a:pt x="98" y="3"/>
                    <a:pt x="96" y="0"/>
                    <a:pt x="92" y="0"/>
                  </a:cubicBezTo>
                  <a:cubicBezTo>
                    <a:pt x="63" y="0"/>
                    <a:pt x="63" y="0"/>
                    <a:pt x="63" y="0"/>
                  </a:cubicBezTo>
                  <a:cubicBezTo>
                    <a:pt x="60" y="0"/>
                    <a:pt x="57" y="3"/>
                    <a:pt x="56" y="6"/>
                  </a:cubicBezTo>
                  <a:cubicBezTo>
                    <a:pt x="54" y="12"/>
                    <a:pt x="54" y="12"/>
                    <a:pt x="54" y="12"/>
                  </a:cubicBezTo>
                  <a:cubicBezTo>
                    <a:pt x="30" y="12"/>
                    <a:pt x="30" y="12"/>
                    <a:pt x="30" y="12"/>
                  </a:cubicBezTo>
                  <a:cubicBezTo>
                    <a:pt x="30" y="11"/>
                    <a:pt x="30" y="11"/>
                    <a:pt x="30" y="11"/>
                  </a:cubicBezTo>
                  <a:cubicBezTo>
                    <a:pt x="30" y="8"/>
                    <a:pt x="28" y="6"/>
                    <a:pt x="26" y="6"/>
                  </a:cubicBezTo>
                  <a:cubicBezTo>
                    <a:pt x="15" y="6"/>
                    <a:pt x="15" y="6"/>
                    <a:pt x="15" y="6"/>
                  </a:cubicBezTo>
                  <a:cubicBezTo>
                    <a:pt x="13" y="6"/>
                    <a:pt x="11" y="8"/>
                    <a:pt x="11" y="11"/>
                  </a:cubicBezTo>
                  <a:cubicBezTo>
                    <a:pt x="11" y="12"/>
                    <a:pt x="11" y="12"/>
                    <a:pt x="11" y="12"/>
                  </a:cubicBezTo>
                  <a:cubicBezTo>
                    <a:pt x="5" y="12"/>
                    <a:pt x="5" y="12"/>
                    <a:pt x="5" y="12"/>
                  </a:cubicBezTo>
                  <a:cubicBezTo>
                    <a:pt x="2" y="12"/>
                    <a:pt x="0" y="14"/>
                    <a:pt x="0" y="17"/>
                  </a:cubicBezTo>
                  <a:cubicBezTo>
                    <a:pt x="0" y="82"/>
                    <a:pt x="0" y="82"/>
                    <a:pt x="0" y="82"/>
                  </a:cubicBezTo>
                  <a:cubicBezTo>
                    <a:pt x="0" y="85"/>
                    <a:pt x="2" y="88"/>
                    <a:pt x="5" y="88"/>
                  </a:cubicBezTo>
                  <a:cubicBezTo>
                    <a:pt x="121" y="88"/>
                    <a:pt x="121" y="88"/>
                    <a:pt x="121" y="88"/>
                  </a:cubicBezTo>
                  <a:cubicBezTo>
                    <a:pt x="124" y="88"/>
                    <a:pt x="126" y="85"/>
                    <a:pt x="126" y="82"/>
                  </a:cubicBezTo>
                  <a:cubicBezTo>
                    <a:pt x="126" y="17"/>
                    <a:pt x="126" y="17"/>
                    <a:pt x="126" y="17"/>
                  </a:cubicBezTo>
                  <a:cubicBezTo>
                    <a:pt x="126" y="14"/>
                    <a:pt x="124" y="12"/>
                    <a:pt x="121" y="12"/>
                  </a:cubicBezTo>
                  <a:close/>
                  <a:moveTo>
                    <a:pt x="31" y="28"/>
                  </a:moveTo>
                  <a:cubicBezTo>
                    <a:pt x="14" y="28"/>
                    <a:pt x="14" y="28"/>
                    <a:pt x="14" y="28"/>
                  </a:cubicBezTo>
                  <a:cubicBezTo>
                    <a:pt x="12" y="28"/>
                    <a:pt x="10" y="26"/>
                    <a:pt x="10" y="24"/>
                  </a:cubicBezTo>
                  <a:cubicBezTo>
                    <a:pt x="10" y="22"/>
                    <a:pt x="12" y="20"/>
                    <a:pt x="14" y="20"/>
                  </a:cubicBezTo>
                  <a:cubicBezTo>
                    <a:pt x="31" y="20"/>
                    <a:pt x="31" y="20"/>
                    <a:pt x="31" y="20"/>
                  </a:cubicBezTo>
                  <a:cubicBezTo>
                    <a:pt x="33" y="20"/>
                    <a:pt x="35" y="22"/>
                    <a:pt x="35" y="24"/>
                  </a:cubicBezTo>
                  <a:cubicBezTo>
                    <a:pt x="35" y="26"/>
                    <a:pt x="33" y="28"/>
                    <a:pt x="31" y="28"/>
                  </a:cubicBezTo>
                  <a:close/>
                  <a:moveTo>
                    <a:pt x="78" y="81"/>
                  </a:moveTo>
                  <a:cubicBezTo>
                    <a:pt x="59" y="81"/>
                    <a:pt x="45" y="66"/>
                    <a:pt x="45" y="48"/>
                  </a:cubicBezTo>
                  <a:cubicBezTo>
                    <a:pt x="45" y="30"/>
                    <a:pt x="59" y="15"/>
                    <a:pt x="78" y="15"/>
                  </a:cubicBezTo>
                  <a:cubicBezTo>
                    <a:pt x="96" y="15"/>
                    <a:pt x="110" y="30"/>
                    <a:pt x="110" y="48"/>
                  </a:cubicBezTo>
                  <a:cubicBezTo>
                    <a:pt x="110" y="66"/>
                    <a:pt x="96" y="81"/>
                    <a:pt x="78"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36" name="Group 235"/>
          <p:cNvGrpSpPr/>
          <p:nvPr userDrawn="1"/>
        </p:nvGrpSpPr>
        <p:grpSpPr>
          <a:xfrm>
            <a:off x="7673976" y="2194323"/>
            <a:ext cx="606425" cy="379810"/>
            <a:chOff x="7673975" y="2925763"/>
            <a:chExt cx="606425" cy="506413"/>
          </a:xfrm>
        </p:grpSpPr>
        <p:sp>
          <p:nvSpPr>
            <p:cNvPr id="237" name="Rectangle 201"/>
            <p:cNvSpPr>
              <a:spLocks noChangeArrowheads="1"/>
            </p:cNvSpPr>
            <p:nvPr userDrawn="1"/>
          </p:nvSpPr>
          <p:spPr bwMode="auto">
            <a:xfrm>
              <a:off x="7894638" y="3006725"/>
              <a:ext cx="73025" cy="4286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38" name="Rectangle 202"/>
            <p:cNvSpPr>
              <a:spLocks noChangeArrowheads="1"/>
            </p:cNvSpPr>
            <p:nvPr userDrawn="1"/>
          </p:nvSpPr>
          <p:spPr bwMode="auto">
            <a:xfrm>
              <a:off x="7805738" y="3238500"/>
              <a:ext cx="42863" cy="6985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39" name="Rectangle 203"/>
            <p:cNvSpPr>
              <a:spLocks noChangeArrowheads="1"/>
            </p:cNvSpPr>
            <p:nvPr userDrawn="1"/>
          </p:nvSpPr>
          <p:spPr bwMode="auto">
            <a:xfrm>
              <a:off x="8167688" y="3103563"/>
              <a:ext cx="42863" cy="7302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0" name="Freeform 204"/>
            <p:cNvSpPr>
              <a:spLocks noEditPoints="1"/>
            </p:cNvSpPr>
            <p:nvPr userDrawn="1"/>
          </p:nvSpPr>
          <p:spPr bwMode="auto">
            <a:xfrm>
              <a:off x="7673975" y="2925763"/>
              <a:ext cx="606425" cy="506413"/>
            </a:xfrm>
            <a:custGeom>
              <a:avLst/>
              <a:gdLst>
                <a:gd name="T0" fmla="*/ 38 w 157"/>
                <a:gd name="T1" fmla="*/ 0 h 131"/>
                <a:gd name="T2" fmla="*/ 38 w 157"/>
                <a:gd name="T3" fmla="*/ 35 h 131"/>
                <a:gd name="T4" fmla="*/ 35 w 157"/>
                <a:gd name="T5" fmla="*/ 38 h 131"/>
                <a:gd name="T6" fmla="*/ 0 w 157"/>
                <a:gd name="T7" fmla="*/ 38 h 131"/>
                <a:gd name="T8" fmla="*/ 0 w 157"/>
                <a:gd name="T9" fmla="*/ 131 h 131"/>
                <a:gd name="T10" fmla="*/ 157 w 157"/>
                <a:gd name="T11" fmla="*/ 131 h 131"/>
                <a:gd name="T12" fmla="*/ 157 w 157"/>
                <a:gd name="T13" fmla="*/ 0 h 131"/>
                <a:gd name="T14" fmla="*/ 38 w 157"/>
                <a:gd name="T15" fmla="*/ 0 h 131"/>
                <a:gd name="T16" fmla="*/ 146 w 157"/>
                <a:gd name="T17" fmla="*/ 72 h 131"/>
                <a:gd name="T18" fmla="*/ 128 w 157"/>
                <a:gd name="T19" fmla="*/ 72 h 131"/>
                <a:gd name="T20" fmla="*/ 128 w 157"/>
                <a:gd name="T21" fmla="*/ 86 h 131"/>
                <a:gd name="T22" fmla="*/ 121 w 157"/>
                <a:gd name="T23" fmla="*/ 86 h 131"/>
                <a:gd name="T24" fmla="*/ 121 w 157"/>
                <a:gd name="T25" fmla="*/ 38 h 131"/>
                <a:gd name="T26" fmla="*/ 98 w 157"/>
                <a:gd name="T27" fmla="*/ 38 h 131"/>
                <a:gd name="T28" fmla="*/ 98 w 157"/>
                <a:gd name="T29" fmla="*/ 46 h 131"/>
                <a:gd name="T30" fmla="*/ 91 w 157"/>
                <a:gd name="T31" fmla="*/ 46 h 131"/>
                <a:gd name="T32" fmla="*/ 91 w 157"/>
                <a:gd name="T33" fmla="*/ 38 h 131"/>
                <a:gd name="T34" fmla="*/ 83 w 157"/>
                <a:gd name="T35" fmla="*/ 38 h 131"/>
                <a:gd name="T36" fmla="*/ 52 w 157"/>
                <a:gd name="T37" fmla="*/ 38 h 131"/>
                <a:gd name="T38" fmla="*/ 52 w 157"/>
                <a:gd name="T39" fmla="*/ 70 h 131"/>
                <a:gd name="T40" fmla="*/ 87 w 157"/>
                <a:gd name="T41" fmla="*/ 70 h 131"/>
                <a:gd name="T42" fmla="*/ 88 w 157"/>
                <a:gd name="T43" fmla="*/ 70 h 131"/>
                <a:gd name="T44" fmla="*/ 91 w 157"/>
                <a:gd name="T45" fmla="*/ 70 h 131"/>
                <a:gd name="T46" fmla="*/ 91 w 157"/>
                <a:gd name="T47" fmla="*/ 54 h 131"/>
                <a:gd name="T48" fmla="*/ 98 w 157"/>
                <a:gd name="T49" fmla="*/ 54 h 131"/>
                <a:gd name="T50" fmla="*/ 98 w 157"/>
                <a:gd name="T51" fmla="*/ 70 h 131"/>
                <a:gd name="T52" fmla="*/ 108 w 157"/>
                <a:gd name="T53" fmla="*/ 70 h 131"/>
                <a:gd name="T54" fmla="*/ 108 w 157"/>
                <a:gd name="T55" fmla="*/ 76 h 131"/>
                <a:gd name="T56" fmla="*/ 88 w 157"/>
                <a:gd name="T57" fmla="*/ 76 h 131"/>
                <a:gd name="T58" fmla="*/ 87 w 157"/>
                <a:gd name="T59" fmla="*/ 76 h 131"/>
                <a:gd name="T60" fmla="*/ 52 w 157"/>
                <a:gd name="T61" fmla="*/ 76 h 131"/>
                <a:gd name="T62" fmla="*/ 52 w 157"/>
                <a:gd name="T63" fmla="*/ 106 h 131"/>
                <a:gd name="T64" fmla="*/ 52 w 157"/>
                <a:gd name="T65" fmla="*/ 106 h 131"/>
                <a:gd name="T66" fmla="*/ 52 w 157"/>
                <a:gd name="T67" fmla="*/ 107 h 131"/>
                <a:gd name="T68" fmla="*/ 76 w 157"/>
                <a:gd name="T69" fmla="*/ 107 h 131"/>
                <a:gd name="T70" fmla="*/ 76 w 157"/>
                <a:gd name="T71" fmla="*/ 95 h 131"/>
                <a:gd name="T72" fmla="*/ 83 w 157"/>
                <a:gd name="T73" fmla="*/ 95 h 131"/>
                <a:gd name="T74" fmla="*/ 83 w 157"/>
                <a:gd name="T75" fmla="*/ 107 h 131"/>
                <a:gd name="T76" fmla="*/ 121 w 157"/>
                <a:gd name="T77" fmla="*/ 107 h 131"/>
                <a:gd name="T78" fmla="*/ 121 w 157"/>
                <a:gd name="T79" fmla="*/ 97 h 131"/>
                <a:gd name="T80" fmla="*/ 128 w 157"/>
                <a:gd name="T81" fmla="*/ 97 h 131"/>
                <a:gd name="T82" fmla="*/ 128 w 157"/>
                <a:gd name="T83" fmla="*/ 114 h 131"/>
                <a:gd name="T84" fmla="*/ 45 w 157"/>
                <a:gd name="T85" fmla="*/ 114 h 131"/>
                <a:gd name="T86" fmla="*/ 45 w 157"/>
                <a:gd name="T87" fmla="*/ 106 h 131"/>
                <a:gd name="T88" fmla="*/ 28 w 157"/>
                <a:gd name="T89" fmla="*/ 106 h 131"/>
                <a:gd name="T90" fmla="*/ 28 w 157"/>
                <a:gd name="T91" fmla="*/ 74 h 131"/>
                <a:gd name="T92" fmla="*/ 45 w 157"/>
                <a:gd name="T93" fmla="*/ 74 h 131"/>
                <a:gd name="T94" fmla="*/ 45 w 157"/>
                <a:gd name="T95" fmla="*/ 32 h 131"/>
                <a:gd name="T96" fmla="*/ 51 w 157"/>
                <a:gd name="T97" fmla="*/ 32 h 131"/>
                <a:gd name="T98" fmla="*/ 51 w 157"/>
                <a:gd name="T99" fmla="*/ 14 h 131"/>
                <a:gd name="T100" fmla="*/ 83 w 157"/>
                <a:gd name="T101" fmla="*/ 14 h 131"/>
                <a:gd name="T102" fmla="*/ 83 w 157"/>
                <a:gd name="T103" fmla="*/ 32 h 131"/>
                <a:gd name="T104" fmla="*/ 128 w 157"/>
                <a:gd name="T105" fmla="*/ 32 h 131"/>
                <a:gd name="T106" fmla="*/ 128 w 157"/>
                <a:gd name="T107" fmla="*/ 39 h 131"/>
                <a:gd name="T108" fmla="*/ 146 w 157"/>
                <a:gd name="T109" fmla="*/ 39 h 131"/>
                <a:gd name="T110" fmla="*/ 146 w 157"/>
                <a:gd name="T111" fmla="*/ 7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31">
                  <a:moveTo>
                    <a:pt x="38" y="0"/>
                  </a:moveTo>
                  <a:cubicBezTo>
                    <a:pt x="38" y="35"/>
                    <a:pt x="38" y="35"/>
                    <a:pt x="38" y="35"/>
                  </a:cubicBezTo>
                  <a:cubicBezTo>
                    <a:pt x="38" y="37"/>
                    <a:pt x="37" y="38"/>
                    <a:pt x="35" y="38"/>
                  </a:cubicBezTo>
                  <a:cubicBezTo>
                    <a:pt x="0" y="38"/>
                    <a:pt x="0" y="38"/>
                    <a:pt x="0" y="38"/>
                  </a:cubicBezTo>
                  <a:cubicBezTo>
                    <a:pt x="0" y="131"/>
                    <a:pt x="0" y="131"/>
                    <a:pt x="0" y="131"/>
                  </a:cubicBezTo>
                  <a:cubicBezTo>
                    <a:pt x="157" y="131"/>
                    <a:pt x="157" y="131"/>
                    <a:pt x="157" y="131"/>
                  </a:cubicBezTo>
                  <a:cubicBezTo>
                    <a:pt x="157" y="0"/>
                    <a:pt x="157" y="0"/>
                    <a:pt x="157" y="0"/>
                  </a:cubicBezTo>
                  <a:lnTo>
                    <a:pt x="38" y="0"/>
                  </a:lnTo>
                  <a:close/>
                  <a:moveTo>
                    <a:pt x="146" y="72"/>
                  </a:moveTo>
                  <a:cubicBezTo>
                    <a:pt x="128" y="72"/>
                    <a:pt x="128" y="72"/>
                    <a:pt x="128" y="72"/>
                  </a:cubicBezTo>
                  <a:cubicBezTo>
                    <a:pt x="128" y="86"/>
                    <a:pt x="128" y="86"/>
                    <a:pt x="128" y="86"/>
                  </a:cubicBezTo>
                  <a:cubicBezTo>
                    <a:pt x="121" y="86"/>
                    <a:pt x="121" y="86"/>
                    <a:pt x="121" y="86"/>
                  </a:cubicBezTo>
                  <a:cubicBezTo>
                    <a:pt x="121" y="38"/>
                    <a:pt x="121" y="38"/>
                    <a:pt x="121" y="38"/>
                  </a:cubicBezTo>
                  <a:cubicBezTo>
                    <a:pt x="98" y="38"/>
                    <a:pt x="98" y="38"/>
                    <a:pt x="98" y="38"/>
                  </a:cubicBezTo>
                  <a:cubicBezTo>
                    <a:pt x="98" y="46"/>
                    <a:pt x="98" y="46"/>
                    <a:pt x="98" y="46"/>
                  </a:cubicBezTo>
                  <a:cubicBezTo>
                    <a:pt x="91" y="46"/>
                    <a:pt x="91" y="46"/>
                    <a:pt x="91" y="46"/>
                  </a:cubicBezTo>
                  <a:cubicBezTo>
                    <a:pt x="91" y="38"/>
                    <a:pt x="91" y="38"/>
                    <a:pt x="91" y="38"/>
                  </a:cubicBezTo>
                  <a:cubicBezTo>
                    <a:pt x="83" y="38"/>
                    <a:pt x="83" y="38"/>
                    <a:pt x="83" y="38"/>
                  </a:cubicBezTo>
                  <a:cubicBezTo>
                    <a:pt x="52" y="38"/>
                    <a:pt x="52" y="38"/>
                    <a:pt x="52" y="38"/>
                  </a:cubicBezTo>
                  <a:cubicBezTo>
                    <a:pt x="52" y="70"/>
                    <a:pt x="52" y="70"/>
                    <a:pt x="52" y="70"/>
                  </a:cubicBezTo>
                  <a:cubicBezTo>
                    <a:pt x="87" y="70"/>
                    <a:pt x="87" y="70"/>
                    <a:pt x="87" y="70"/>
                  </a:cubicBezTo>
                  <a:cubicBezTo>
                    <a:pt x="88" y="70"/>
                    <a:pt x="88" y="70"/>
                    <a:pt x="88" y="70"/>
                  </a:cubicBezTo>
                  <a:cubicBezTo>
                    <a:pt x="91" y="70"/>
                    <a:pt x="91" y="70"/>
                    <a:pt x="91" y="70"/>
                  </a:cubicBezTo>
                  <a:cubicBezTo>
                    <a:pt x="91" y="54"/>
                    <a:pt x="91" y="54"/>
                    <a:pt x="91" y="54"/>
                  </a:cubicBezTo>
                  <a:cubicBezTo>
                    <a:pt x="98" y="54"/>
                    <a:pt x="98" y="54"/>
                    <a:pt x="98" y="54"/>
                  </a:cubicBezTo>
                  <a:cubicBezTo>
                    <a:pt x="98" y="70"/>
                    <a:pt x="98" y="70"/>
                    <a:pt x="98" y="70"/>
                  </a:cubicBezTo>
                  <a:cubicBezTo>
                    <a:pt x="108" y="70"/>
                    <a:pt x="108" y="70"/>
                    <a:pt x="108" y="70"/>
                  </a:cubicBezTo>
                  <a:cubicBezTo>
                    <a:pt x="108" y="76"/>
                    <a:pt x="108" y="76"/>
                    <a:pt x="108" y="76"/>
                  </a:cubicBezTo>
                  <a:cubicBezTo>
                    <a:pt x="88" y="76"/>
                    <a:pt x="88" y="76"/>
                    <a:pt x="88" y="76"/>
                  </a:cubicBezTo>
                  <a:cubicBezTo>
                    <a:pt x="87" y="76"/>
                    <a:pt x="87" y="76"/>
                    <a:pt x="87" y="76"/>
                  </a:cubicBezTo>
                  <a:cubicBezTo>
                    <a:pt x="52" y="76"/>
                    <a:pt x="52" y="76"/>
                    <a:pt x="52" y="76"/>
                  </a:cubicBezTo>
                  <a:cubicBezTo>
                    <a:pt x="52" y="106"/>
                    <a:pt x="52" y="106"/>
                    <a:pt x="52" y="106"/>
                  </a:cubicBezTo>
                  <a:cubicBezTo>
                    <a:pt x="52" y="106"/>
                    <a:pt x="52" y="106"/>
                    <a:pt x="52" y="106"/>
                  </a:cubicBezTo>
                  <a:cubicBezTo>
                    <a:pt x="52" y="107"/>
                    <a:pt x="52" y="107"/>
                    <a:pt x="52" y="107"/>
                  </a:cubicBezTo>
                  <a:cubicBezTo>
                    <a:pt x="76" y="107"/>
                    <a:pt x="76" y="107"/>
                    <a:pt x="76" y="107"/>
                  </a:cubicBezTo>
                  <a:cubicBezTo>
                    <a:pt x="76" y="95"/>
                    <a:pt x="76" y="95"/>
                    <a:pt x="76" y="95"/>
                  </a:cubicBezTo>
                  <a:cubicBezTo>
                    <a:pt x="83" y="95"/>
                    <a:pt x="83" y="95"/>
                    <a:pt x="83" y="95"/>
                  </a:cubicBezTo>
                  <a:cubicBezTo>
                    <a:pt x="83" y="107"/>
                    <a:pt x="83" y="107"/>
                    <a:pt x="83" y="107"/>
                  </a:cubicBezTo>
                  <a:cubicBezTo>
                    <a:pt x="121" y="107"/>
                    <a:pt x="121" y="107"/>
                    <a:pt x="121" y="107"/>
                  </a:cubicBezTo>
                  <a:cubicBezTo>
                    <a:pt x="121" y="97"/>
                    <a:pt x="121" y="97"/>
                    <a:pt x="121" y="97"/>
                  </a:cubicBezTo>
                  <a:cubicBezTo>
                    <a:pt x="128" y="97"/>
                    <a:pt x="128" y="97"/>
                    <a:pt x="128" y="97"/>
                  </a:cubicBezTo>
                  <a:cubicBezTo>
                    <a:pt x="128" y="114"/>
                    <a:pt x="128" y="114"/>
                    <a:pt x="128" y="114"/>
                  </a:cubicBezTo>
                  <a:cubicBezTo>
                    <a:pt x="45" y="114"/>
                    <a:pt x="45" y="114"/>
                    <a:pt x="45" y="114"/>
                  </a:cubicBezTo>
                  <a:cubicBezTo>
                    <a:pt x="45" y="106"/>
                    <a:pt x="45" y="106"/>
                    <a:pt x="45" y="106"/>
                  </a:cubicBezTo>
                  <a:cubicBezTo>
                    <a:pt x="28" y="106"/>
                    <a:pt x="28" y="106"/>
                    <a:pt x="28" y="106"/>
                  </a:cubicBezTo>
                  <a:cubicBezTo>
                    <a:pt x="28" y="74"/>
                    <a:pt x="28" y="74"/>
                    <a:pt x="28" y="74"/>
                  </a:cubicBezTo>
                  <a:cubicBezTo>
                    <a:pt x="45" y="74"/>
                    <a:pt x="45" y="74"/>
                    <a:pt x="45" y="74"/>
                  </a:cubicBezTo>
                  <a:cubicBezTo>
                    <a:pt x="45" y="32"/>
                    <a:pt x="45" y="32"/>
                    <a:pt x="45" y="32"/>
                  </a:cubicBezTo>
                  <a:cubicBezTo>
                    <a:pt x="51" y="32"/>
                    <a:pt x="51" y="32"/>
                    <a:pt x="51" y="32"/>
                  </a:cubicBezTo>
                  <a:cubicBezTo>
                    <a:pt x="51" y="14"/>
                    <a:pt x="51" y="14"/>
                    <a:pt x="51" y="14"/>
                  </a:cubicBezTo>
                  <a:cubicBezTo>
                    <a:pt x="83" y="14"/>
                    <a:pt x="83" y="14"/>
                    <a:pt x="83" y="14"/>
                  </a:cubicBezTo>
                  <a:cubicBezTo>
                    <a:pt x="83" y="32"/>
                    <a:pt x="83" y="32"/>
                    <a:pt x="83" y="32"/>
                  </a:cubicBezTo>
                  <a:cubicBezTo>
                    <a:pt x="128" y="32"/>
                    <a:pt x="128" y="32"/>
                    <a:pt x="128" y="32"/>
                  </a:cubicBezTo>
                  <a:cubicBezTo>
                    <a:pt x="128" y="39"/>
                    <a:pt x="128" y="39"/>
                    <a:pt x="128" y="39"/>
                  </a:cubicBezTo>
                  <a:cubicBezTo>
                    <a:pt x="146" y="39"/>
                    <a:pt x="146" y="39"/>
                    <a:pt x="146" y="39"/>
                  </a:cubicBezTo>
                  <a:lnTo>
                    <a:pt x="146" y="7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1" name="Freeform 206"/>
            <p:cNvSpPr>
              <a:spLocks/>
            </p:cNvSpPr>
            <p:nvPr userDrawn="1"/>
          </p:nvSpPr>
          <p:spPr bwMode="auto">
            <a:xfrm>
              <a:off x="7678738" y="2941638"/>
              <a:ext cx="107950" cy="107950"/>
            </a:xfrm>
            <a:custGeom>
              <a:avLst/>
              <a:gdLst>
                <a:gd name="T0" fmla="*/ 68 w 68"/>
                <a:gd name="T1" fmla="*/ 0 h 68"/>
                <a:gd name="T2" fmla="*/ 0 w 68"/>
                <a:gd name="T3" fmla="*/ 68 h 68"/>
                <a:gd name="T4" fmla="*/ 68 w 68"/>
                <a:gd name="T5" fmla="*/ 68 h 68"/>
                <a:gd name="T6" fmla="*/ 68 w 68"/>
                <a:gd name="T7" fmla="*/ 0 h 68"/>
              </a:gdLst>
              <a:ahLst/>
              <a:cxnLst>
                <a:cxn ang="0">
                  <a:pos x="T0" y="T1"/>
                </a:cxn>
                <a:cxn ang="0">
                  <a:pos x="T2" y="T3"/>
                </a:cxn>
                <a:cxn ang="0">
                  <a:pos x="T4" y="T5"/>
                </a:cxn>
                <a:cxn ang="0">
                  <a:pos x="T6" y="T7"/>
                </a:cxn>
              </a:cxnLst>
              <a:rect l="0" t="0" r="r" b="b"/>
              <a:pathLst>
                <a:path w="68" h="68">
                  <a:moveTo>
                    <a:pt x="68" y="0"/>
                  </a:moveTo>
                  <a:lnTo>
                    <a:pt x="0" y="68"/>
                  </a:lnTo>
                  <a:lnTo>
                    <a:pt x="68" y="68"/>
                  </a:lnTo>
                  <a:lnTo>
                    <a:pt x="6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42" name="Group 241"/>
          <p:cNvGrpSpPr/>
          <p:nvPr userDrawn="1"/>
        </p:nvGrpSpPr>
        <p:grpSpPr>
          <a:xfrm>
            <a:off x="7835901" y="1333500"/>
            <a:ext cx="474663" cy="367904"/>
            <a:chOff x="7835900" y="1778000"/>
            <a:chExt cx="474663" cy="490538"/>
          </a:xfrm>
        </p:grpSpPr>
        <p:sp>
          <p:nvSpPr>
            <p:cNvPr id="243" name="Freeform 207"/>
            <p:cNvSpPr>
              <a:spLocks/>
            </p:cNvSpPr>
            <p:nvPr userDrawn="1"/>
          </p:nvSpPr>
          <p:spPr bwMode="auto">
            <a:xfrm>
              <a:off x="7835900" y="1974850"/>
              <a:ext cx="309563" cy="293688"/>
            </a:xfrm>
            <a:custGeom>
              <a:avLst/>
              <a:gdLst>
                <a:gd name="T0" fmla="*/ 22 w 80"/>
                <a:gd name="T1" fmla="*/ 0 h 76"/>
                <a:gd name="T2" fmla="*/ 10 w 80"/>
                <a:gd name="T3" fmla="*/ 19 h 76"/>
                <a:gd name="T4" fmla="*/ 21 w 80"/>
                <a:gd name="T5" fmla="*/ 66 h 76"/>
                <a:gd name="T6" fmla="*/ 68 w 80"/>
                <a:gd name="T7" fmla="*/ 55 h 76"/>
                <a:gd name="T8" fmla="*/ 80 w 80"/>
                <a:gd name="T9" fmla="*/ 36 h 76"/>
                <a:gd name="T10" fmla="*/ 22 w 80"/>
                <a:gd name="T11" fmla="*/ 0 h 76"/>
              </a:gdLst>
              <a:ahLst/>
              <a:cxnLst>
                <a:cxn ang="0">
                  <a:pos x="T0" y="T1"/>
                </a:cxn>
                <a:cxn ang="0">
                  <a:pos x="T2" y="T3"/>
                </a:cxn>
                <a:cxn ang="0">
                  <a:pos x="T4" y="T5"/>
                </a:cxn>
                <a:cxn ang="0">
                  <a:pos x="T6" y="T7"/>
                </a:cxn>
                <a:cxn ang="0">
                  <a:pos x="T8" y="T9"/>
                </a:cxn>
                <a:cxn ang="0">
                  <a:pos x="T10" y="T11"/>
                </a:cxn>
              </a:cxnLst>
              <a:rect l="0" t="0" r="r" b="b"/>
              <a:pathLst>
                <a:path w="80" h="76">
                  <a:moveTo>
                    <a:pt x="22" y="0"/>
                  </a:moveTo>
                  <a:cubicBezTo>
                    <a:pt x="10" y="19"/>
                    <a:pt x="10" y="19"/>
                    <a:pt x="10" y="19"/>
                  </a:cubicBezTo>
                  <a:cubicBezTo>
                    <a:pt x="0" y="35"/>
                    <a:pt x="5" y="56"/>
                    <a:pt x="21" y="66"/>
                  </a:cubicBezTo>
                  <a:cubicBezTo>
                    <a:pt x="37" y="76"/>
                    <a:pt x="58" y="71"/>
                    <a:pt x="68" y="55"/>
                  </a:cubicBezTo>
                  <a:cubicBezTo>
                    <a:pt x="80" y="36"/>
                    <a:pt x="80" y="36"/>
                    <a:pt x="80" y="36"/>
                  </a:cubicBezTo>
                  <a:cubicBezTo>
                    <a:pt x="70" y="36"/>
                    <a:pt x="45" y="30"/>
                    <a:pt x="22"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4" name="Freeform 208"/>
            <p:cNvSpPr>
              <a:spLocks noEditPoints="1"/>
            </p:cNvSpPr>
            <p:nvPr userDrawn="1"/>
          </p:nvSpPr>
          <p:spPr bwMode="auto">
            <a:xfrm>
              <a:off x="7929563" y="1778000"/>
              <a:ext cx="381000" cy="320675"/>
            </a:xfrm>
            <a:custGeom>
              <a:avLst/>
              <a:gdLst>
                <a:gd name="T0" fmla="*/ 94 w 99"/>
                <a:gd name="T1" fmla="*/ 0 h 83"/>
                <a:gd name="T2" fmla="*/ 88 w 99"/>
                <a:gd name="T3" fmla="*/ 19 h 83"/>
                <a:gd name="T4" fmla="*/ 67 w 99"/>
                <a:gd name="T5" fmla="*/ 24 h 83"/>
                <a:gd name="T6" fmla="*/ 48 w 99"/>
                <a:gd name="T7" fmla="*/ 26 h 83"/>
                <a:gd name="T8" fmla="*/ 5 w 99"/>
                <a:gd name="T9" fmla="*/ 39 h 83"/>
                <a:gd name="T10" fmla="*/ 0 w 99"/>
                <a:gd name="T11" fmla="*/ 47 h 83"/>
                <a:gd name="T12" fmla="*/ 59 w 99"/>
                <a:gd name="T13" fmla="*/ 83 h 83"/>
                <a:gd name="T14" fmla="*/ 64 w 99"/>
                <a:gd name="T15" fmla="*/ 75 h 83"/>
                <a:gd name="T16" fmla="*/ 56 w 99"/>
                <a:gd name="T17" fmla="*/ 31 h 83"/>
                <a:gd name="T18" fmla="*/ 66 w 99"/>
                <a:gd name="T19" fmla="*/ 29 h 83"/>
                <a:gd name="T20" fmla="*/ 94 w 99"/>
                <a:gd name="T21" fmla="*/ 21 h 83"/>
                <a:gd name="T22" fmla="*/ 98 w 99"/>
                <a:gd name="T23" fmla="*/ 3 h 83"/>
                <a:gd name="T24" fmla="*/ 40 w 99"/>
                <a:gd name="T25" fmla="*/ 59 h 83"/>
                <a:gd name="T26" fmla="*/ 32 w 99"/>
                <a:gd name="T27" fmla="*/ 61 h 83"/>
                <a:gd name="T28" fmla="*/ 30 w 99"/>
                <a:gd name="T29" fmla="*/ 53 h 83"/>
                <a:gd name="T30" fmla="*/ 38 w 99"/>
                <a:gd name="T31" fmla="*/ 39 h 83"/>
                <a:gd name="T32" fmla="*/ 47 w 99"/>
                <a:gd name="T33" fmla="*/ 37 h 83"/>
                <a:gd name="T34" fmla="*/ 49 w 99"/>
                <a:gd name="T35" fmla="*/ 45 h 83"/>
                <a:gd name="T36" fmla="*/ 40 w 99"/>
                <a:gd name="T37"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83">
                  <a:moveTo>
                    <a:pt x="94" y="0"/>
                  </a:moveTo>
                  <a:cubicBezTo>
                    <a:pt x="93" y="8"/>
                    <a:pt x="88" y="19"/>
                    <a:pt x="88" y="19"/>
                  </a:cubicBezTo>
                  <a:cubicBezTo>
                    <a:pt x="79" y="33"/>
                    <a:pt x="67" y="24"/>
                    <a:pt x="67" y="24"/>
                  </a:cubicBezTo>
                  <a:cubicBezTo>
                    <a:pt x="56" y="17"/>
                    <a:pt x="50" y="22"/>
                    <a:pt x="48" y="26"/>
                  </a:cubicBezTo>
                  <a:cubicBezTo>
                    <a:pt x="32" y="19"/>
                    <a:pt x="14" y="25"/>
                    <a:pt x="5" y="39"/>
                  </a:cubicBezTo>
                  <a:cubicBezTo>
                    <a:pt x="0" y="47"/>
                    <a:pt x="0" y="47"/>
                    <a:pt x="0" y="47"/>
                  </a:cubicBezTo>
                  <a:cubicBezTo>
                    <a:pt x="7" y="57"/>
                    <a:pt x="28" y="81"/>
                    <a:pt x="59" y="83"/>
                  </a:cubicBezTo>
                  <a:cubicBezTo>
                    <a:pt x="64" y="75"/>
                    <a:pt x="64" y="75"/>
                    <a:pt x="64" y="75"/>
                  </a:cubicBezTo>
                  <a:cubicBezTo>
                    <a:pt x="73" y="60"/>
                    <a:pt x="69" y="41"/>
                    <a:pt x="56" y="31"/>
                  </a:cubicBezTo>
                  <a:cubicBezTo>
                    <a:pt x="59" y="26"/>
                    <a:pt x="66" y="29"/>
                    <a:pt x="66" y="29"/>
                  </a:cubicBezTo>
                  <a:cubicBezTo>
                    <a:pt x="86" y="42"/>
                    <a:pt x="94" y="21"/>
                    <a:pt x="94" y="21"/>
                  </a:cubicBezTo>
                  <a:cubicBezTo>
                    <a:pt x="94" y="21"/>
                    <a:pt x="99" y="12"/>
                    <a:pt x="98" y="3"/>
                  </a:cubicBezTo>
                  <a:moveTo>
                    <a:pt x="40" y="59"/>
                  </a:moveTo>
                  <a:cubicBezTo>
                    <a:pt x="38" y="62"/>
                    <a:pt x="35" y="63"/>
                    <a:pt x="32" y="61"/>
                  </a:cubicBezTo>
                  <a:cubicBezTo>
                    <a:pt x="29" y="59"/>
                    <a:pt x="28" y="56"/>
                    <a:pt x="30" y="53"/>
                  </a:cubicBezTo>
                  <a:cubicBezTo>
                    <a:pt x="38" y="39"/>
                    <a:pt x="38" y="39"/>
                    <a:pt x="38" y="39"/>
                  </a:cubicBezTo>
                  <a:cubicBezTo>
                    <a:pt x="40" y="36"/>
                    <a:pt x="44" y="35"/>
                    <a:pt x="47" y="37"/>
                  </a:cubicBezTo>
                  <a:cubicBezTo>
                    <a:pt x="49" y="39"/>
                    <a:pt x="50" y="43"/>
                    <a:pt x="49" y="45"/>
                  </a:cubicBezTo>
                  <a:lnTo>
                    <a:pt x="40" y="5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45" name="Group 244"/>
          <p:cNvGrpSpPr/>
          <p:nvPr userDrawn="1"/>
        </p:nvGrpSpPr>
        <p:grpSpPr>
          <a:xfrm>
            <a:off x="6727826" y="963217"/>
            <a:ext cx="587375" cy="286940"/>
            <a:chOff x="6727825" y="1284288"/>
            <a:chExt cx="587375" cy="382587"/>
          </a:xfrm>
        </p:grpSpPr>
        <p:sp>
          <p:nvSpPr>
            <p:cNvPr id="246" name="Oval 209"/>
            <p:cNvSpPr>
              <a:spLocks noChangeArrowheads="1"/>
            </p:cNvSpPr>
            <p:nvPr userDrawn="1"/>
          </p:nvSpPr>
          <p:spPr bwMode="auto">
            <a:xfrm>
              <a:off x="6808788" y="1303338"/>
              <a:ext cx="115888" cy="1158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7" name="Oval 210"/>
            <p:cNvSpPr>
              <a:spLocks noChangeArrowheads="1"/>
            </p:cNvSpPr>
            <p:nvPr userDrawn="1"/>
          </p:nvSpPr>
          <p:spPr bwMode="auto">
            <a:xfrm>
              <a:off x="7113588" y="1303338"/>
              <a:ext cx="115888" cy="1158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8" name="Oval 211"/>
            <p:cNvSpPr>
              <a:spLocks noChangeArrowheads="1"/>
            </p:cNvSpPr>
            <p:nvPr userDrawn="1"/>
          </p:nvSpPr>
          <p:spPr bwMode="auto">
            <a:xfrm>
              <a:off x="6959600" y="1284288"/>
              <a:ext cx="123825" cy="12382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9" name="Freeform 212"/>
            <p:cNvSpPr>
              <a:spLocks/>
            </p:cNvSpPr>
            <p:nvPr userDrawn="1"/>
          </p:nvSpPr>
          <p:spPr bwMode="auto">
            <a:xfrm>
              <a:off x="6727825" y="1419225"/>
              <a:ext cx="587375" cy="247650"/>
            </a:xfrm>
            <a:custGeom>
              <a:avLst/>
              <a:gdLst>
                <a:gd name="T0" fmla="*/ 149 w 152"/>
                <a:gd name="T1" fmla="*/ 57 h 64"/>
                <a:gd name="T2" fmla="*/ 131 w 152"/>
                <a:gd name="T3" fmla="*/ 57 h 64"/>
                <a:gd name="T4" fmla="*/ 131 w 152"/>
                <a:gd name="T5" fmla="*/ 50 h 64"/>
                <a:gd name="T6" fmla="*/ 138 w 152"/>
                <a:gd name="T7" fmla="*/ 38 h 64"/>
                <a:gd name="T8" fmla="*/ 138 w 152"/>
                <a:gd name="T9" fmla="*/ 16 h 64"/>
                <a:gd name="T10" fmla="*/ 124 w 152"/>
                <a:gd name="T11" fmla="*/ 2 h 64"/>
                <a:gd name="T12" fmla="*/ 107 w 152"/>
                <a:gd name="T13" fmla="*/ 2 h 64"/>
                <a:gd name="T14" fmla="*/ 104 w 152"/>
                <a:gd name="T15" fmla="*/ 3 h 64"/>
                <a:gd name="T16" fmla="*/ 107 w 152"/>
                <a:gd name="T17" fmla="*/ 15 h 64"/>
                <a:gd name="T18" fmla="*/ 107 w 152"/>
                <a:gd name="T19" fmla="*/ 39 h 64"/>
                <a:gd name="T20" fmla="*/ 101 w 152"/>
                <a:gd name="T21" fmla="*/ 55 h 64"/>
                <a:gd name="T22" fmla="*/ 101 w 152"/>
                <a:gd name="T23" fmla="*/ 57 h 64"/>
                <a:gd name="T24" fmla="*/ 92 w 152"/>
                <a:gd name="T25" fmla="*/ 57 h 64"/>
                <a:gd name="T26" fmla="*/ 92 w 152"/>
                <a:gd name="T27" fmla="*/ 52 h 64"/>
                <a:gd name="T28" fmla="*/ 100 w 152"/>
                <a:gd name="T29" fmla="*/ 39 h 64"/>
                <a:gd name="T30" fmla="*/ 100 w 152"/>
                <a:gd name="T31" fmla="*/ 15 h 64"/>
                <a:gd name="T32" fmla="*/ 85 w 152"/>
                <a:gd name="T33" fmla="*/ 0 h 64"/>
                <a:gd name="T34" fmla="*/ 66 w 152"/>
                <a:gd name="T35" fmla="*/ 0 h 64"/>
                <a:gd name="T36" fmla="*/ 51 w 152"/>
                <a:gd name="T37" fmla="*/ 15 h 64"/>
                <a:gd name="T38" fmla="*/ 51 w 152"/>
                <a:gd name="T39" fmla="*/ 39 h 64"/>
                <a:gd name="T40" fmla="*/ 59 w 152"/>
                <a:gd name="T41" fmla="*/ 52 h 64"/>
                <a:gd name="T42" fmla="*/ 59 w 152"/>
                <a:gd name="T43" fmla="*/ 57 h 64"/>
                <a:gd name="T44" fmla="*/ 51 w 152"/>
                <a:gd name="T45" fmla="*/ 57 h 64"/>
                <a:gd name="T46" fmla="*/ 51 w 152"/>
                <a:gd name="T47" fmla="*/ 55 h 64"/>
                <a:gd name="T48" fmla="*/ 44 w 152"/>
                <a:gd name="T49" fmla="*/ 39 h 64"/>
                <a:gd name="T50" fmla="*/ 44 w 152"/>
                <a:gd name="T51" fmla="*/ 15 h 64"/>
                <a:gd name="T52" fmla="*/ 47 w 152"/>
                <a:gd name="T53" fmla="*/ 3 h 64"/>
                <a:gd name="T54" fmla="*/ 44 w 152"/>
                <a:gd name="T55" fmla="*/ 2 h 64"/>
                <a:gd name="T56" fmla="*/ 27 w 152"/>
                <a:gd name="T57" fmla="*/ 2 h 64"/>
                <a:gd name="T58" fmla="*/ 13 w 152"/>
                <a:gd name="T59" fmla="*/ 16 h 64"/>
                <a:gd name="T60" fmla="*/ 13 w 152"/>
                <a:gd name="T61" fmla="*/ 38 h 64"/>
                <a:gd name="T62" fmla="*/ 21 w 152"/>
                <a:gd name="T63" fmla="*/ 50 h 64"/>
                <a:gd name="T64" fmla="*/ 21 w 152"/>
                <a:gd name="T65" fmla="*/ 57 h 64"/>
                <a:gd name="T66" fmla="*/ 3 w 152"/>
                <a:gd name="T67" fmla="*/ 57 h 64"/>
                <a:gd name="T68" fmla="*/ 0 w 152"/>
                <a:gd name="T69" fmla="*/ 60 h 64"/>
                <a:gd name="T70" fmla="*/ 3 w 152"/>
                <a:gd name="T71" fmla="*/ 64 h 64"/>
                <a:gd name="T72" fmla="*/ 149 w 152"/>
                <a:gd name="T73" fmla="*/ 64 h 64"/>
                <a:gd name="T74" fmla="*/ 152 w 152"/>
                <a:gd name="T75" fmla="*/ 60 h 64"/>
                <a:gd name="T76" fmla="*/ 149 w 152"/>
                <a:gd name="T7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64">
                  <a:moveTo>
                    <a:pt x="149" y="57"/>
                  </a:moveTo>
                  <a:cubicBezTo>
                    <a:pt x="131" y="57"/>
                    <a:pt x="131" y="57"/>
                    <a:pt x="131" y="57"/>
                  </a:cubicBezTo>
                  <a:cubicBezTo>
                    <a:pt x="131" y="50"/>
                    <a:pt x="131" y="50"/>
                    <a:pt x="131" y="50"/>
                  </a:cubicBezTo>
                  <a:cubicBezTo>
                    <a:pt x="135" y="48"/>
                    <a:pt x="138" y="43"/>
                    <a:pt x="138" y="38"/>
                  </a:cubicBezTo>
                  <a:cubicBezTo>
                    <a:pt x="138" y="16"/>
                    <a:pt x="138" y="16"/>
                    <a:pt x="138" y="16"/>
                  </a:cubicBezTo>
                  <a:cubicBezTo>
                    <a:pt x="138" y="9"/>
                    <a:pt x="132" y="2"/>
                    <a:pt x="124" y="2"/>
                  </a:cubicBezTo>
                  <a:cubicBezTo>
                    <a:pt x="107" y="2"/>
                    <a:pt x="107" y="2"/>
                    <a:pt x="107" y="2"/>
                  </a:cubicBezTo>
                  <a:cubicBezTo>
                    <a:pt x="106" y="2"/>
                    <a:pt x="105" y="2"/>
                    <a:pt x="104" y="3"/>
                  </a:cubicBezTo>
                  <a:cubicBezTo>
                    <a:pt x="106" y="6"/>
                    <a:pt x="107" y="10"/>
                    <a:pt x="107" y="15"/>
                  </a:cubicBezTo>
                  <a:cubicBezTo>
                    <a:pt x="107" y="39"/>
                    <a:pt x="107" y="39"/>
                    <a:pt x="107" y="39"/>
                  </a:cubicBezTo>
                  <a:cubicBezTo>
                    <a:pt x="107" y="45"/>
                    <a:pt x="105" y="51"/>
                    <a:pt x="101" y="55"/>
                  </a:cubicBezTo>
                  <a:cubicBezTo>
                    <a:pt x="101" y="57"/>
                    <a:pt x="101" y="57"/>
                    <a:pt x="101" y="57"/>
                  </a:cubicBezTo>
                  <a:cubicBezTo>
                    <a:pt x="92" y="57"/>
                    <a:pt x="92" y="57"/>
                    <a:pt x="92" y="57"/>
                  </a:cubicBezTo>
                  <a:cubicBezTo>
                    <a:pt x="92" y="52"/>
                    <a:pt x="92" y="52"/>
                    <a:pt x="92" y="52"/>
                  </a:cubicBezTo>
                  <a:cubicBezTo>
                    <a:pt x="97" y="50"/>
                    <a:pt x="100" y="45"/>
                    <a:pt x="100" y="39"/>
                  </a:cubicBezTo>
                  <a:cubicBezTo>
                    <a:pt x="100" y="15"/>
                    <a:pt x="100" y="15"/>
                    <a:pt x="100" y="15"/>
                  </a:cubicBezTo>
                  <a:cubicBezTo>
                    <a:pt x="100" y="7"/>
                    <a:pt x="93" y="0"/>
                    <a:pt x="85" y="0"/>
                  </a:cubicBezTo>
                  <a:cubicBezTo>
                    <a:pt x="66" y="0"/>
                    <a:pt x="66" y="0"/>
                    <a:pt x="66" y="0"/>
                  </a:cubicBezTo>
                  <a:cubicBezTo>
                    <a:pt x="58" y="0"/>
                    <a:pt x="51" y="7"/>
                    <a:pt x="51" y="15"/>
                  </a:cubicBezTo>
                  <a:cubicBezTo>
                    <a:pt x="51" y="39"/>
                    <a:pt x="51" y="39"/>
                    <a:pt x="51" y="39"/>
                  </a:cubicBezTo>
                  <a:cubicBezTo>
                    <a:pt x="51" y="45"/>
                    <a:pt x="54" y="50"/>
                    <a:pt x="59" y="52"/>
                  </a:cubicBezTo>
                  <a:cubicBezTo>
                    <a:pt x="59" y="57"/>
                    <a:pt x="59" y="57"/>
                    <a:pt x="59" y="57"/>
                  </a:cubicBezTo>
                  <a:cubicBezTo>
                    <a:pt x="51" y="57"/>
                    <a:pt x="51" y="57"/>
                    <a:pt x="51" y="57"/>
                  </a:cubicBezTo>
                  <a:cubicBezTo>
                    <a:pt x="51" y="55"/>
                    <a:pt x="51" y="55"/>
                    <a:pt x="51" y="55"/>
                  </a:cubicBezTo>
                  <a:cubicBezTo>
                    <a:pt x="46" y="51"/>
                    <a:pt x="44" y="45"/>
                    <a:pt x="44" y="39"/>
                  </a:cubicBezTo>
                  <a:cubicBezTo>
                    <a:pt x="44" y="15"/>
                    <a:pt x="44" y="15"/>
                    <a:pt x="44" y="15"/>
                  </a:cubicBezTo>
                  <a:cubicBezTo>
                    <a:pt x="44" y="10"/>
                    <a:pt x="45" y="6"/>
                    <a:pt x="47" y="3"/>
                  </a:cubicBezTo>
                  <a:cubicBezTo>
                    <a:pt x="46" y="2"/>
                    <a:pt x="45" y="2"/>
                    <a:pt x="44" y="2"/>
                  </a:cubicBezTo>
                  <a:cubicBezTo>
                    <a:pt x="27" y="2"/>
                    <a:pt x="27" y="2"/>
                    <a:pt x="27" y="2"/>
                  </a:cubicBezTo>
                  <a:cubicBezTo>
                    <a:pt x="19" y="2"/>
                    <a:pt x="13" y="9"/>
                    <a:pt x="13" y="16"/>
                  </a:cubicBezTo>
                  <a:cubicBezTo>
                    <a:pt x="13" y="38"/>
                    <a:pt x="13" y="38"/>
                    <a:pt x="13" y="38"/>
                  </a:cubicBezTo>
                  <a:cubicBezTo>
                    <a:pt x="13" y="43"/>
                    <a:pt x="16" y="48"/>
                    <a:pt x="21" y="50"/>
                  </a:cubicBezTo>
                  <a:cubicBezTo>
                    <a:pt x="21" y="57"/>
                    <a:pt x="21" y="57"/>
                    <a:pt x="21" y="57"/>
                  </a:cubicBezTo>
                  <a:cubicBezTo>
                    <a:pt x="3" y="57"/>
                    <a:pt x="3" y="57"/>
                    <a:pt x="3" y="57"/>
                  </a:cubicBezTo>
                  <a:cubicBezTo>
                    <a:pt x="1" y="57"/>
                    <a:pt x="0" y="59"/>
                    <a:pt x="0" y="60"/>
                  </a:cubicBezTo>
                  <a:cubicBezTo>
                    <a:pt x="0" y="62"/>
                    <a:pt x="1" y="64"/>
                    <a:pt x="3" y="64"/>
                  </a:cubicBezTo>
                  <a:cubicBezTo>
                    <a:pt x="149" y="64"/>
                    <a:pt x="149" y="64"/>
                    <a:pt x="149" y="64"/>
                  </a:cubicBezTo>
                  <a:cubicBezTo>
                    <a:pt x="151" y="64"/>
                    <a:pt x="152" y="62"/>
                    <a:pt x="152" y="60"/>
                  </a:cubicBezTo>
                  <a:cubicBezTo>
                    <a:pt x="152" y="59"/>
                    <a:pt x="151" y="57"/>
                    <a:pt x="149" y="5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50" name="Group 249"/>
          <p:cNvGrpSpPr/>
          <p:nvPr userDrawn="1"/>
        </p:nvGrpSpPr>
        <p:grpSpPr>
          <a:xfrm>
            <a:off x="5248276" y="2912269"/>
            <a:ext cx="309563" cy="232172"/>
            <a:chOff x="5248275" y="3883025"/>
            <a:chExt cx="309563" cy="309563"/>
          </a:xfrm>
        </p:grpSpPr>
        <p:sp>
          <p:nvSpPr>
            <p:cNvPr id="251" name="Freeform 213"/>
            <p:cNvSpPr>
              <a:spLocks/>
            </p:cNvSpPr>
            <p:nvPr userDrawn="1"/>
          </p:nvSpPr>
          <p:spPr bwMode="auto">
            <a:xfrm>
              <a:off x="5264150" y="3887788"/>
              <a:ext cx="153988" cy="166688"/>
            </a:xfrm>
            <a:custGeom>
              <a:avLst/>
              <a:gdLst>
                <a:gd name="T0" fmla="*/ 19 w 40"/>
                <a:gd name="T1" fmla="*/ 43 h 43"/>
                <a:gd name="T2" fmla="*/ 35 w 40"/>
                <a:gd name="T3" fmla="*/ 38 h 43"/>
                <a:gd name="T4" fmla="*/ 35 w 40"/>
                <a:gd name="T5" fmla="*/ 36 h 43"/>
                <a:gd name="T6" fmla="*/ 40 w 40"/>
                <a:gd name="T7" fmla="*/ 29 h 43"/>
                <a:gd name="T8" fmla="*/ 27 w 40"/>
                <a:gd name="T9" fmla="*/ 0 h 43"/>
                <a:gd name="T10" fmla="*/ 0 w 40"/>
                <a:gd name="T11" fmla="*/ 21 h 43"/>
                <a:gd name="T12" fmla="*/ 8 w 40"/>
                <a:gd name="T13" fmla="*/ 38 h 43"/>
                <a:gd name="T14" fmla="*/ 11 w 40"/>
                <a:gd name="T15" fmla="*/ 37 h 43"/>
                <a:gd name="T16" fmla="*/ 19 w 4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19" y="43"/>
                  </a:moveTo>
                  <a:cubicBezTo>
                    <a:pt x="25" y="42"/>
                    <a:pt x="30" y="40"/>
                    <a:pt x="35" y="38"/>
                  </a:cubicBezTo>
                  <a:cubicBezTo>
                    <a:pt x="35" y="37"/>
                    <a:pt x="35" y="37"/>
                    <a:pt x="35" y="36"/>
                  </a:cubicBezTo>
                  <a:cubicBezTo>
                    <a:pt x="35" y="33"/>
                    <a:pt x="37" y="30"/>
                    <a:pt x="40" y="29"/>
                  </a:cubicBezTo>
                  <a:cubicBezTo>
                    <a:pt x="39" y="18"/>
                    <a:pt x="34" y="8"/>
                    <a:pt x="27" y="0"/>
                  </a:cubicBezTo>
                  <a:cubicBezTo>
                    <a:pt x="15" y="3"/>
                    <a:pt x="5" y="11"/>
                    <a:pt x="0" y="21"/>
                  </a:cubicBezTo>
                  <a:cubicBezTo>
                    <a:pt x="2" y="27"/>
                    <a:pt x="5" y="33"/>
                    <a:pt x="8" y="38"/>
                  </a:cubicBezTo>
                  <a:cubicBezTo>
                    <a:pt x="9" y="37"/>
                    <a:pt x="10" y="37"/>
                    <a:pt x="11" y="37"/>
                  </a:cubicBezTo>
                  <a:cubicBezTo>
                    <a:pt x="15" y="37"/>
                    <a:pt x="18" y="39"/>
                    <a:pt x="19" y="4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2" name="Freeform 214"/>
            <p:cNvSpPr>
              <a:spLocks/>
            </p:cNvSpPr>
            <p:nvPr userDrawn="1"/>
          </p:nvSpPr>
          <p:spPr bwMode="auto">
            <a:xfrm>
              <a:off x="5253038" y="4060825"/>
              <a:ext cx="134938" cy="120650"/>
            </a:xfrm>
            <a:custGeom>
              <a:avLst/>
              <a:gdLst>
                <a:gd name="T0" fmla="*/ 18 w 35"/>
                <a:gd name="T1" fmla="*/ 8 h 31"/>
                <a:gd name="T2" fmla="*/ 14 w 35"/>
                <a:gd name="T3" fmla="*/ 9 h 31"/>
                <a:gd name="T4" fmla="*/ 6 w 35"/>
                <a:gd name="T5" fmla="*/ 2 h 31"/>
                <a:gd name="T6" fmla="*/ 0 w 35"/>
                <a:gd name="T7" fmla="*/ 0 h 31"/>
                <a:gd name="T8" fmla="*/ 25 w 35"/>
                <a:gd name="T9" fmla="*/ 31 h 31"/>
                <a:gd name="T10" fmla="*/ 35 w 35"/>
                <a:gd name="T11" fmla="*/ 21 h 31"/>
                <a:gd name="T12" fmla="*/ 33 w 35"/>
                <a:gd name="T13" fmla="*/ 17 h 31"/>
                <a:gd name="T14" fmla="*/ 18 w 35"/>
                <a:gd name="T15" fmla="*/ 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1">
                  <a:moveTo>
                    <a:pt x="18" y="8"/>
                  </a:moveTo>
                  <a:cubicBezTo>
                    <a:pt x="17" y="8"/>
                    <a:pt x="16" y="9"/>
                    <a:pt x="14" y="9"/>
                  </a:cubicBezTo>
                  <a:cubicBezTo>
                    <a:pt x="10" y="9"/>
                    <a:pt x="7" y="6"/>
                    <a:pt x="6" y="2"/>
                  </a:cubicBezTo>
                  <a:cubicBezTo>
                    <a:pt x="4" y="1"/>
                    <a:pt x="2" y="1"/>
                    <a:pt x="0" y="0"/>
                  </a:cubicBezTo>
                  <a:cubicBezTo>
                    <a:pt x="2" y="15"/>
                    <a:pt x="12" y="26"/>
                    <a:pt x="25" y="31"/>
                  </a:cubicBezTo>
                  <a:cubicBezTo>
                    <a:pt x="29" y="28"/>
                    <a:pt x="32" y="25"/>
                    <a:pt x="35" y="21"/>
                  </a:cubicBezTo>
                  <a:cubicBezTo>
                    <a:pt x="34" y="20"/>
                    <a:pt x="33" y="18"/>
                    <a:pt x="33" y="17"/>
                  </a:cubicBezTo>
                  <a:cubicBezTo>
                    <a:pt x="27" y="14"/>
                    <a:pt x="22" y="11"/>
                    <a:pt x="18" y="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3" name="Freeform 215"/>
            <p:cNvSpPr>
              <a:spLocks/>
            </p:cNvSpPr>
            <p:nvPr userDrawn="1"/>
          </p:nvSpPr>
          <p:spPr bwMode="auto">
            <a:xfrm>
              <a:off x="5334000" y="4049713"/>
              <a:ext cx="84138" cy="58738"/>
            </a:xfrm>
            <a:custGeom>
              <a:avLst/>
              <a:gdLst>
                <a:gd name="T0" fmla="*/ 1 w 22"/>
                <a:gd name="T1" fmla="*/ 5 h 15"/>
                <a:gd name="T2" fmla="*/ 0 w 22"/>
                <a:gd name="T3" fmla="*/ 7 h 15"/>
                <a:gd name="T4" fmla="*/ 13 w 22"/>
                <a:gd name="T5" fmla="*/ 15 h 15"/>
                <a:gd name="T6" fmla="*/ 20 w 22"/>
                <a:gd name="T7" fmla="*/ 11 h 15"/>
                <a:gd name="T8" fmla="*/ 22 w 22"/>
                <a:gd name="T9" fmla="*/ 2 h 15"/>
                <a:gd name="T10" fmla="*/ 20 w 22"/>
                <a:gd name="T11" fmla="*/ 0 h 15"/>
                <a:gd name="T12" fmla="*/ 1 w 22"/>
                <a:gd name="T13" fmla="*/ 5 h 15"/>
              </a:gdLst>
              <a:ahLst/>
              <a:cxnLst>
                <a:cxn ang="0">
                  <a:pos x="T0" y="T1"/>
                </a:cxn>
                <a:cxn ang="0">
                  <a:pos x="T2" y="T3"/>
                </a:cxn>
                <a:cxn ang="0">
                  <a:pos x="T4" y="T5"/>
                </a:cxn>
                <a:cxn ang="0">
                  <a:pos x="T6" y="T7"/>
                </a:cxn>
                <a:cxn ang="0">
                  <a:pos x="T8" y="T9"/>
                </a:cxn>
                <a:cxn ang="0">
                  <a:pos x="T10" y="T11"/>
                </a:cxn>
                <a:cxn ang="0">
                  <a:pos x="T12" y="T13"/>
                </a:cxn>
              </a:cxnLst>
              <a:rect l="0" t="0" r="r" b="b"/>
              <a:pathLst>
                <a:path w="22" h="15">
                  <a:moveTo>
                    <a:pt x="1" y="5"/>
                  </a:moveTo>
                  <a:cubicBezTo>
                    <a:pt x="1" y="6"/>
                    <a:pt x="1" y="7"/>
                    <a:pt x="0" y="7"/>
                  </a:cubicBezTo>
                  <a:cubicBezTo>
                    <a:pt x="4" y="10"/>
                    <a:pt x="9" y="13"/>
                    <a:pt x="13" y="15"/>
                  </a:cubicBezTo>
                  <a:cubicBezTo>
                    <a:pt x="15" y="13"/>
                    <a:pt x="17" y="11"/>
                    <a:pt x="20" y="11"/>
                  </a:cubicBezTo>
                  <a:cubicBezTo>
                    <a:pt x="21" y="8"/>
                    <a:pt x="22" y="5"/>
                    <a:pt x="22" y="2"/>
                  </a:cubicBezTo>
                  <a:cubicBezTo>
                    <a:pt x="21" y="1"/>
                    <a:pt x="21" y="1"/>
                    <a:pt x="20" y="0"/>
                  </a:cubicBezTo>
                  <a:cubicBezTo>
                    <a:pt x="14" y="3"/>
                    <a:pt x="8" y="5"/>
                    <a:pt x="1" y="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4" name="Freeform 216"/>
            <p:cNvSpPr>
              <a:spLocks/>
            </p:cNvSpPr>
            <p:nvPr userDrawn="1"/>
          </p:nvSpPr>
          <p:spPr bwMode="auto">
            <a:xfrm>
              <a:off x="5430838" y="3938588"/>
              <a:ext cx="127000" cy="184150"/>
            </a:xfrm>
            <a:custGeom>
              <a:avLst/>
              <a:gdLst>
                <a:gd name="T0" fmla="*/ 29 w 33"/>
                <a:gd name="T1" fmla="*/ 44 h 48"/>
                <a:gd name="T2" fmla="*/ 33 w 33"/>
                <a:gd name="T3" fmla="*/ 26 h 48"/>
                <a:gd name="T4" fmla="*/ 23 w 33"/>
                <a:gd name="T5" fmla="*/ 0 h 48"/>
                <a:gd name="T6" fmla="*/ 8 w 33"/>
                <a:gd name="T7" fmla="*/ 21 h 48"/>
                <a:gd name="T8" fmla="*/ 8 w 33"/>
                <a:gd name="T9" fmla="*/ 23 h 48"/>
                <a:gd name="T10" fmla="*/ 2 w 33"/>
                <a:gd name="T11" fmla="*/ 31 h 48"/>
                <a:gd name="T12" fmla="*/ 0 w 33"/>
                <a:gd name="T13" fmla="*/ 42 h 48"/>
                <a:gd name="T14" fmla="*/ 3 w 33"/>
                <a:gd name="T15" fmla="*/ 48 h 48"/>
                <a:gd name="T16" fmla="*/ 8 w 33"/>
                <a:gd name="T17" fmla="*/ 48 h 48"/>
                <a:gd name="T18" fmla="*/ 29 w 33"/>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8">
                  <a:moveTo>
                    <a:pt x="29" y="44"/>
                  </a:moveTo>
                  <a:cubicBezTo>
                    <a:pt x="31" y="38"/>
                    <a:pt x="33" y="32"/>
                    <a:pt x="33" y="26"/>
                  </a:cubicBezTo>
                  <a:cubicBezTo>
                    <a:pt x="33" y="16"/>
                    <a:pt x="29" y="7"/>
                    <a:pt x="23" y="0"/>
                  </a:cubicBezTo>
                  <a:cubicBezTo>
                    <a:pt x="20" y="8"/>
                    <a:pt x="15" y="15"/>
                    <a:pt x="8" y="21"/>
                  </a:cubicBezTo>
                  <a:cubicBezTo>
                    <a:pt x="8" y="22"/>
                    <a:pt x="8" y="22"/>
                    <a:pt x="8" y="23"/>
                  </a:cubicBezTo>
                  <a:cubicBezTo>
                    <a:pt x="8" y="27"/>
                    <a:pt x="6" y="30"/>
                    <a:pt x="2" y="31"/>
                  </a:cubicBezTo>
                  <a:cubicBezTo>
                    <a:pt x="2" y="35"/>
                    <a:pt x="1" y="38"/>
                    <a:pt x="0" y="42"/>
                  </a:cubicBezTo>
                  <a:cubicBezTo>
                    <a:pt x="2" y="43"/>
                    <a:pt x="3" y="45"/>
                    <a:pt x="3" y="48"/>
                  </a:cubicBezTo>
                  <a:cubicBezTo>
                    <a:pt x="5" y="48"/>
                    <a:pt x="7" y="48"/>
                    <a:pt x="8" y="48"/>
                  </a:cubicBezTo>
                  <a:cubicBezTo>
                    <a:pt x="16" y="48"/>
                    <a:pt x="22" y="46"/>
                    <a:pt x="29" y="44"/>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5" name="Freeform 217"/>
            <p:cNvSpPr>
              <a:spLocks/>
            </p:cNvSpPr>
            <p:nvPr userDrawn="1"/>
          </p:nvSpPr>
          <p:spPr bwMode="auto">
            <a:xfrm>
              <a:off x="5248275" y="3998913"/>
              <a:ext cx="31750" cy="50800"/>
            </a:xfrm>
            <a:custGeom>
              <a:avLst/>
              <a:gdLst>
                <a:gd name="T0" fmla="*/ 2 w 8"/>
                <a:gd name="T1" fmla="*/ 0 h 13"/>
                <a:gd name="T2" fmla="*/ 0 w 8"/>
                <a:gd name="T3" fmla="*/ 10 h 13"/>
                <a:gd name="T4" fmla="*/ 0 w 8"/>
                <a:gd name="T5" fmla="*/ 11 h 13"/>
                <a:gd name="T6" fmla="*/ 8 w 8"/>
                <a:gd name="T7" fmla="*/ 13 h 13"/>
                <a:gd name="T8" fmla="*/ 8 w 8"/>
                <a:gd name="T9" fmla="*/ 12 h 13"/>
                <a:gd name="T10" fmla="*/ 2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2" y="0"/>
                  </a:moveTo>
                  <a:cubicBezTo>
                    <a:pt x="1" y="3"/>
                    <a:pt x="0" y="6"/>
                    <a:pt x="0" y="10"/>
                  </a:cubicBezTo>
                  <a:cubicBezTo>
                    <a:pt x="0" y="10"/>
                    <a:pt x="0" y="11"/>
                    <a:pt x="0" y="11"/>
                  </a:cubicBezTo>
                  <a:cubicBezTo>
                    <a:pt x="3" y="12"/>
                    <a:pt x="5" y="13"/>
                    <a:pt x="8" y="13"/>
                  </a:cubicBezTo>
                  <a:cubicBezTo>
                    <a:pt x="8" y="13"/>
                    <a:pt x="8" y="12"/>
                    <a:pt x="8" y="12"/>
                  </a:cubicBezTo>
                  <a:cubicBezTo>
                    <a:pt x="6" y="8"/>
                    <a:pt x="3" y="4"/>
                    <a:pt x="2"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6" name="Freeform 218"/>
            <p:cNvSpPr>
              <a:spLocks/>
            </p:cNvSpPr>
            <p:nvPr userDrawn="1"/>
          </p:nvSpPr>
          <p:spPr bwMode="auto">
            <a:xfrm>
              <a:off x="5372100" y="4130675"/>
              <a:ext cx="150813" cy="61913"/>
            </a:xfrm>
            <a:custGeom>
              <a:avLst/>
              <a:gdLst>
                <a:gd name="T0" fmla="*/ 10 w 39"/>
                <a:gd name="T1" fmla="*/ 7 h 16"/>
                <a:gd name="T2" fmla="*/ 7 w 39"/>
                <a:gd name="T3" fmla="*/ 6 h 16"/>
                <a:gd name="T4" fmla="*/ 0 w 39"/>
                <a:gd name="T5" fmla="*/ 15 h 16"/>
                <a:gd name="T6" fmla="*/ 8 w 39"/>
                <a:gd name="T7" fmla="*/ 16 h 16"/>
                <a:gd name="T8" fmla="*/ 39 w 39"/>
                <a:gd name="T9" fmla="*/ 0 h 16"/>
                <a:gd name="T10" fmla="*/ 23 w 39"/>
                <a:gd name="T11" fmla="*/ 3 h 16"/>
                <a:gd name="T12" fmla="*/ 17 w 39"/>
                <a:gd name="T13" fmla="*/ 2 h 16"/>
                <a:gd name="T14" fmla="*/ 10 w 39"/>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6">
                  <a:moveTo>
                    <a:pt x="10" y="7"/>
                  </a:moveTo>
                  <a:cubicBezTo>
                    <a:pt x="9" y="7"/>
                    <a:pt x="8" y="6"/>
                    <a:pt x="7" y="6"/>
                  </a:cubicBezTo>
                  <a:cubicBezTo>
                    <a:pt x="5" y="9"/>
                    <a:pt x="3" y="12"/>
                    <a:pt x="0" y="15"/>
                  </a:cubicBezTo>
                  <a:cubicBezTo>
                    <a:pt x="3" y="15"/>
                    <a:pt x="5" y="16"/>
                    <a:pt x="8" y="16"/>
                  </a:cubicBezTo>
                  <a:cubicBezTo>
                    <a:pt x="21" y="16"/>
                    <a:pt x="32" y="10"/>
                    <a:pt x="39" y="0"/>
                  </a:cubicBezTo>
                  <a:cubicBezTo>
                    <a:pt x="34" y="2"/>
                    <a:pt x="29" y="3"/>
                    <a:pt x="23" y="3"/>
                  </a:cubicBezTo>
                  <a:cubicBezTo>
                    <a:pt x="21" y="3"/>
                    <a:pt x="19" y="3"/>
                    <a:pt x="17" y="2"/>
                  </a:cubicBezTo>
                  <a:cubicBezTo>
                    <a:pt x="16" y="5"/>
                    <a:pt x="13" y="7"/>
                    <a:pt x="10" y="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7" name="Freeform 219"/>
            <p:cNvSpPr>
              <a:spLocks/>
            </p:cNvSpPr>
            <p:nvPr userDrawn="1"/>
          </p:nvSpPr>
          <p:spPr bwMode="auto">
            <a:xfrm>
              <a:off x="5387975" y="3883025"/>
              <a:ext cx="119063" cy="120650"/>
            </a:xfrm>
            <a:custGeom>
              <a:avLst/>
              <a:gdLst>
                <a:gd name="T0" fmla="*/ 31 w 31"/>
                <a:gd name="T1" fmla="*/ 10 h 31"/>
                <a:gd name="T2" fmla="*/ 4 w 31"/>
                <a:gd name="T3" fmla="*/ 0 h 31"/>
                <a:gd name="T4" fmla="*/ 0 w 31"/>
                <a:gd name="T5" fmla="*/ 0 h 31"/>
                <a:gd name="T6" fmla="*/ 13 w 31"/>
                <a:gd name="T7" fmla="*/ 29 h 31"/>
                <a:gd name="T8" fmla="*/ 16 w 31"/>
                <a:gd name="T9" fmla="*/ 31 h 31"/>
                <a:gd name="T10" fmla="*/ 31 w 31"/>
                <a:gd name="T11" fmla="*/ 10 h 31"/>
              </a:gdLst>
              <a:ahLst/>
              <a:cxnLst>
                <a:cxn ang="0">
                  <a:pos x="T0" y="T1"/>
                </a:cxn>
                <a:cxn ang="0">
                  <a:pos x="T2" y="T3"/>
                </a:cxn>
                <a:cxn ang="0">
                  <a:pos x="T4" y="T5"/>
                </a:cxn>
                <a:cxn ang="0">
                  <a:pos x="T6" y="T7"/>
                </a:cxn>
                <a:cxn ang="0">
                  <a:pos x="T8" y="T9"/>
                </a:cxn>
                <a:cxn ang="0">
                  <a:pos x="T10" y="T11"/>
                </a:cxn>
              </a:cxnLst>
              <a:rect l="0" t="0" r="r" b="b"/>
              <a:pathLst>
                <a:path w="31" h="31">
                  <a:moveTo>
                    <a:pt x="31" y="10"/>
                  </a:moveTo>
                  <a:cubicBezTo>
                    <a:pt x="24" y="4"/>
                    <a:pt x="14" y="0"/>
                    <a:pt x="4" y="0"/>
                  </a:cubicBezTo>
                  <a:cubicBezTo>
                    <a:pt x="3" y="0"/>
                    <a:pt x="2" y="0"/>
                    <a:pt x="0" y="0"/>
                  </a:cubicBezTo>
                  <a:cubicBezTo>
                    <a:pt x="7" y="8"/>
                    <a:pt x="12" y="18"/>
                    <a:pt x="13" y="29"/>
                  </a:cubicBezTo>
                  <a:cubicBezTo>
                    <a:pt x="14" y="30"/>
                    <a:pt x="15" y="30"/>
                    <a:pt x="16" y="31"/>
                  </a:cubicBezTo>
                  <a:cubicBezTo>
                    <a:pt x="23" y="25"/>
                    <a:pt x="27" y="18"/>
                    <a:pt x="31" y="1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58" name="Group 257"/>
          <p:cNvGrpSpPr/>
          <p:nvPr userDrawn="1"/>
        </p:nvGrpSpPr>
        <p:grpSpPr>
          <a:xfrm>
            <a:off x="5040314" y="3219451"/>
            <a:ext cx="220663" cy="194072"/>
            <a:chOff x="5040313" y="4292600"/>
            <a:chExt cx="220663" cy="258763"/>
          </a:xfrm>
        </p:grpSpPr>
        <p:sp>
          <p:nvSpPr>
            <p:cNvPr id="259" name="Freeform 220"/>
            <p:cNvSpPr>
              <a:spLocks noEditPoints="1"/>
            </p:cNvSpPr>
            <p:nvPr userDrawn="1"/>
          </p:nvSpPr>
          <p:spPr bwMode="auto">
            <a:xfrm>
              <a:off x="5040313" y="4292600"/>
              <a:ext cx="220663" cy="258763"/>
            </a:xfrm>
            <a:custGeom>
              <a:avLst/>
              <a:gdLst>
                <a:gd name="T0" fmla="*/ 25 w 57"/>
                <a:gd name="T1" fmla="*/ 13 h 67"/>
                <a:gd name="T2" fmla="*/ 9 w 57"/>
                <a:gd name="T3" fmla="*/ 13 h 67"/>
                <a:gd name="T4" fmla="*/ 7 w 57"/>
                <a:gd name="T5" fmla="*/ 13 h 67"/>
                <a:gd name="T6" fmla="*/ 5 w 57"/>
                <a:gd name="T7" fmla="*/ 11 h 67"/>
                <a:gd name="T8" fmla="*/ 4 w 57"/>
                <a:gd name="T9" fmla="*/ 9 h 67"/>
                <a:gd name="T10" fmla="*/ 5 w 57"/>
                <a:gd name="T11" fmla="*/ 7 h 67"/>
                <a:gd name="T12" fmla="*/ 7 w 57"/>
                <a:gd name="T13" fmla="*/ 5 h 67"/>
                <a:gd name="T14" fmla="*/ 57 w 57"/>
                <a:gd name="T15" fmla="*/ 5 h 67"/>
                <a:gd name="T16" fmla="*/ 57 w 57"/>
                <a:gd name="T17" fmla="*/ 0 h 67"/>
                <a:gd name="T18" fmla="*/ 6 w 57"/>
                <a:gd name="T19" fmla="*/ 0 h 67"/>
                <a:gd name="T20" fmla="*/ 6 w 57"/>
                <a:gd name="T21" fmla="*/ 0 h 67"/>
                <a:gd name="T22" fmla="*/ 5 w 57"/>
                <a:gd name="T23" fmla="*/ 0 h 67"/>
                <a:gd name="T24" fmla="*/ 1 w 57"/>
                <a:gd name="T25" fmla="*/ 4 h 67"/>
                <a:gd name="T26" fmla="*/ 0 w 57"/>
                <a:gd name="T27" fmla="*/ 9 h 67"/>
                <a:gd name="T28" fmla="*/ 0 w 57"/>
                <a:gd name="T29" fmla="*/ 10 h 67"/>
                <a:gd name="T30" fmla="*/ 0 w 57"/>
                <a:gd name="T31" fmla="*/ 62 h 67"/>
                <a:gd name="T32" fmla="*/ 9 w 57"/>
                <a:gd name="T33" fmla="*/ 67 h 67"/>
                <a:gd name="T34" fmla="*/ 57 w 57"/>
                <a:gd name="T35" fmla="*/ 67 h 67"/>
                <a:gd name="T36" fmla="*/ 57 w 57"/>
                <a:gd name="T37" fmla="*/ 18 h 67"/>
                <a:gd name="T38" fmla="*/ 57 w 57"/>
                <a:gd name="T39" fmla="*/ 16 h 67"/>
                <a:gd name="T40" fmla="*/ 57 w 57"/>
                <a:gd name="T41" fmla="*/ 13 h 67"/>
                <a:gd name="T42" fmla="*/ 25 w 57"/>
                <a:gd name="T43" fmla="*/ 13 h 67"/>
                <a:gd name="T44" fmla="*/ 43 w 57"/>
                <a:gd name="T45" fmla="*/ 38 h 67"/>
                <a:gd name="T46" fmla="*/ 17 w 57"/>
                <a:gd name="T47" fmla="*/ 38 h 67"/>
                <a:gd name="T48" fmla="*/ 14 w 57"/>
                <a:gd name="T49" fmla="*/ 36 h 67"/>
                <a:gd name="T50" fmla="*/ 17 w 57"/>
                <a:gd name="T51" fmla="*/ 33 h 67"/>
                <a:gd name="T52" fmla="*/ 43 w 57"/>
                <a:gd name="T53" fmla="*/ 33 h 67"/>
                <a:gd name="T54" fmla="*/ 46 w 57"/>
                <a:gd name="T55" fmla="*/ 36 h 67"/>
                <a:gd name="T56" fmla="*/ 43 w 57"/>
                <a:gd name="T57" fmla="*/ 38 h 67"/>
                <a:gd name="T58" fmla="*/ 43 w 57"/>
                <a:gd name="T59" fmla="*/ 29 h 67"/>
                <a:gd name="T60" fmla="*/ 17 w 57"/>
                <a:gd name="T61" fmla="*/ 29 h 67"/>
                <a:gd name="T62" fmla="*/ 14 w 57"/>
                <a:gd name="T63" fmla="*/ 26 h 67"/>
                <a:gd name="T64" fmla="*/ 17 w 57"/>
                <a:gd name="T65" fmla="*/ 24 h 67"/>
                <a:gd name="T66" fmla="*/ 43 w 57"/>
                <a:gd name="T67" fmla="*/ 24 h 67"/>
                <a:gd name="T68" fmla="*/ 46 w 57"/>
                <a:gd name="T69" fmla="*/ 26 h 67"/>
                <a:gd name="T70" fmla="*/ 43 w 57"/>
                <a:gd name="T71"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67">
                  <a:moveTo>
                    <a:pt x="25" y="13"/>
                  </a:moveTo>
                  <a:cubicBezTo>
                    <a:pt x="9" y="13"/>
                    <a:pt x="9" y="13"/>
                    <a:pt x="9" y="13"/>
                  </a:cubicBezTo>
                  <a:cubicBezTo>
                    <a:pt x="7" y="13"/>
                    <a:pt x="7" y="13"/>
                    <a:pt x="7" y="13"/>
                  </a:cubicBezTo>
                  <a:cubicBezTo>
                    <a:pt x="6" y="13"/>
                    <a:pt x="5" y="12"/>
                    <a:pt x="5" y="11"/>
                  </a:cubicBezTo>
                  <a:cubicBezTo>
                    <a:pt x="5" y="10"/>
                    <a:pt x="4" y="10"/>
                    <a:pt x="4" y="9"/>
                  </a:cubicBezTo>
                  <a:cubicBezTo>
                    <a:pt x="4" y="8"/>
                    <a:pt x="5" y="7"/>
                    <a:pt x="5" y="7"/>
                  </a:cubicBezTo>
                  <a:cubicBezTo>
                    <a:pt x="5" y="6"/>
                    <a:pt x="6" y="5"/>
                    <a:pt x="7" y="5"/>
                  </a:cubicBezTo>
                  <a:cubicBezTo>
                    <a:pt x="57" y="5"/>
                    <a:pt x="57" y="5"/>
                    <a:pt x="57" y="5"/>
                  </a:cubicBezTo>
                  <a:cubicBezTo>
                    <a:pt x="57" y="0"/>
                    <a:pt x="57" y="0"/>
                    <a:pt x="57" y="0"/>
                  </a:cubicBezTo>
                  <a:cubicBezTo>
                    <a:pt x="6" y="0"/>
                    <a:pt x="6" y="0"/>
                    <a:pt x="6" y="0"/>
                  </a:cubicBezTo>
                  <a:cubicBezTo>
                    <a:pt x="6" y="0"/>
                    <a:pt x="6" y="0"/>
                    <a:pt x="6" y="0"/>
                  </a:cubicBezTo>
                  <a:cubicBezTo>
                    <a:pt x="5" y="0"/>
                    <a:pt x="5" y="0"/>
                    <a:pt x="5" y="0"/>
                  </a:cubicBezTo>
                  <a:cubicBezTo>
                    <a:pt x="3" y="1"/>
                    <a:pt x="2" y="3"/>
                    <a:pt x="1" y="4"/>
                  </a:cubicBezTo>
                  <a:cubicBezTo>
                    <a:pt x="0" y="6"/>
                    <a:pt x="0" y="7"/>
                    <a:pt x="0" y="9"/>
                  </a:cubicBezTo>
                  <a:cubicBezTo>
                    <a:pt x="0" y="9"/>
                    <a:pt x="0" y="9"/>
                    <a:pt x="0" y="10"/>
                  </a:cubicBezTo>
                  <a:cubicBezTo>
                    <a:pt x="0" y="62"/>
                    <a:pt x="0" y="62"/>
                    <a:pt x="0" y="62"/>
                  </a:cubicBezTo>
                  <a:cubicBezTo>
                    <a:pt x="1" y="65"/>
                    <a:pt x="4" y="66"/>
                    <a:pt x="9" y="67"/>
                  </a:cubicBezTo>
                  <a:cubicBezTo>
                    <a:pt x="57" y="67"/>
                    <a:pt x="57" y="67"/>
                    <a:pt x="57" y="67"/>
                  </a:cubicBezTo>
                  <a:cubicBezTo>
                    <a:pt x="57" y="18"/>
                    <a:pt x="57" y="18"/>
                    <a:pt x="57" y="18"/>
                  </a:cubicBezTo>
                  <a:cubicBezTo>
                    <a:pt x="57" y="16"/>
                    <a:pt x="57" y="16"/>
                    <a:pt x="57" y="16"/>
                  </a:cubicBezTo>
                  <a:cubicBezTo>
                    <a:pt x="57" y="13"/>
                    <a:pt x="57" y="13"/>
                    <a:pt x="57" y="13"/>
                  </a:cubicBezTo>
                  <a:lnTo>
                    <a:pt x="25" y="13"/>
                  </a:lnTo>
                  <a:close/>
                  <a:moveTo>
                    <a:pt x="43" y="38"/>
                  </a:moveTo>
                  <a:cubicBezTo>
                    <a:pt x="17" y="38"/>
                    <a:pt x="17" y="38"/>
                    <a:pt x="17" y="38"/>
                  </a:cubicBezTo>
                  <a:cubicBezTo>
                    <a:pt x="15" y="38"/>
                    <a:pt x="14" y="37"/>
                    <a:pt x="14" y="36"/>
                  </a:cubicBezTo>
                  <a:cubicBezTo>
                    <a:pt x="14" y="34"/>
                    <a:pt x="15" y="33"/>
                    <a:pt x="17" y="33"/>
                  </a:cubicBezTo>
                  <a:cubicBezTo>
                    <a:pt x="43" y="33"/>
                    <a:pt x="43" y="33"/>
                    <a:pt x="43" y="33"/>
                  </a:cubicBezTo>
                  <a:cubicBezTo>
                    <a:pt x="45" y="33"/>
                    <a:pt x="46" y="34"/>
                    <a:pt x="46" y="36"/>
                  </a:cubicBezTo>
                  <a:cubicBezTo>
                    <a:pt x="46" y="37"/>
                    <a:pt x="45" y="38"/>
                    <a:pt x="43" y="38"/>
                  </a:cubicBezTo>
                  <a:close/>
                  <a:moveTo>
                    <a:pt x="43" y="29"/>
                  </a:moveTo>
                  <a:cubicBezTo>
                    <a:pt x="17" y="29"/>
                    <a:pt x="17" y="29"/>
                    <a:pt x="17" y="29"/>
                  </a:cubicBezTo>
                  <a:cubicBezTo>
                    <a:pt x="15" y="29"/>
                    <a:pt x="14" y="28"/>
                    <a:pt x="14" y="26"/>
                  </a:cubicBezTo>
                  <a:cubicBezTo>
                    <a:pt x="14" y="25"/>
                    <a:pt x="15" y="24"/>
                    <a:pt x="17" y="24"/>
                  </a:cubicBezTo>
                  <a:cubicBezTo>
                    <a:pt x="43" y="24"/>
                    <a:pt x="43" y="24"/>
                    <a:pt x="43" y="24"/>
                  </a:cubicBezTo>
                  <a:cubicBezTo>
                    <a:pt x="45" y="24"/>
                    <a:pt x="46" y="25"/>
                    <a:pt x="46" y="26"/>
                  </a:cubicBezTo>
                  <a:cubicBezTo>
                    <a:pt x="46" y="28"/>
                    <a:pt x="45" y="29"/>
                    <a:pt x="43" y="2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0" name="Freeform 221"/>
            <p:cNvSpPr>
              <a:spLocks/>
            </p:cNvSpPr>
            <p:nvPr userDrawn="1"/>
          </p:nvSpPr>
          <p:spPr bwMode="auto">
            <a:xfrm>
              <a:off x="5072063" y="4319588"/>
              <a:ext cx="184150" cy="15875"/>
            </a:xfrm>
            <a:custGeom>
              <a:avLst/>
              <a:gdLst>
                <a:gd name="T0" fmla="*/ 2 w 48"/>
                <a:gd name="T1" fmla="*/ 0 h 4"/>
                <a:gd name="T2" fmla="*/ 0 w 48"/>
                <a:gd name="T3" fmla="*/ 2 h 4"/>
                <a:gd name="T4" fmla="*/ 2 w 48"/>
                <a:gd name="T5" fmla="*/ 4 h 4"/>
                <a:gd name="T6" fmla="*/ 46 w 48"/>
                <a:gd name="T7" fmla="*/ 4 h 4"/>
                <a:gd name="T8" fmla="*/ 48 w 48"/>
                <a:gd name="T9" fmla="*/ 2 h 4"/>
                <a:gd name="T10" fmla="*/ 46 w 48"/>
                <a:gd name="T11" fmla="*/ 0 h 4"/>
                <a:gd name="T12" fmla="*/ 2 w 4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2" y="0"/>
                  </a:moveTo>
                  <a:cubicBezTo>
                    <a:pt x="1" y="0"/>
                    <a:pt x="0" y="1"/>
                    <a:pt x="0" y="2"/>
                  </a:cubicBezTo>
                  <a:cubicBezTo>
                    <a:pt x="0" y="3"/>
                    <a:pt x="1" y="4"/>
                    <a:pt x="2" y="4"/>
                  </a:cubicBezTo>
                  <a:cubicBezTo>
                    <a:pt x="46" y="4"/>
                    <a:pt x="46" y="4"/>
                    <a:pt x="46" y="4"/>
                  </a:cubicBezTo>
                  <a:cubicBezTo>
                    <a:pt x="48" y="4"/>
                    <a:pt x="48" y="3"/>
                    <a:pt x="48" y="2"/>
                  </a:cubicBezTo>
                  <a:cubicBezTo>
                    <a:pt x="48" y="1"/>
                    <a:pt x="48" y="0"/>
                    <a:pt x="46" y="0"/>
                  </a:cubicBezTo>
                  <a:lnTo>
                    <a:pt x="2"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61" name="Group 260"/>
          <p:cNvGrpSpPr/>
          <p:nvPr userDrawn="1"/>
        </p:nvGrpSpPr>
        <p:grpSpPr>
          <a:xfrm>
            <a:off x="6762750" y="1450182"/>
            <a:ext cx="409576" cy="445294"/>
            <a:chOff x="6762750" y="1933575"/>
            <a:chExt cx="409576" cy="593725"/>
          </a:xfrm>
        </p:grpSpPr>
        <p:sp>
          <p:nvSpPr>
            <p:cNvPr id="262" name="Rectangle 222"/>
            <p:cNvSpPr>
              <a:spLocks noChangeArrowheads="1"/>
            </p:cNvSpPr>
            <p:nvPr userDrawn="1"/>
          </p:nvSpPr>
          <p:spPr bwMode="auto">
            <a:xfrm>
              <a:off x="6964363" y="2144713"/>
              <a:ext cx="119063" cy="79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3" name="Freeform 223"/>
            <p:cNvSpPr>
              <a:spLocks/>
            </p:cNvSpPr>
            <p:nvPr userDrawn="1"/>
          </p:nvSpPr>
          <p:spPr bwMode="auto">
            <a:xfrm>
              <a:off x="6875463" y="2144713"/>
              <a:ext cx="100013" cy="150813"/>
            </a:xfrm>
            <a:custGeom>
              <a:avLst/>
              <a:gdLst>
                <a:gd name="T0" fmla="*/ 0 w 26"/>
                <a:gd name="T1" fmla="*/ 1 h 39"/>
                <a:gd name="T2" fmla="*/ 1 w 26"/>
                <a:gd name="T3" fmla="*/ 39 h 39"/>
                <a:gd name="T4" fmla="*/ 26 w 26"/>
                <a:gd name="T5" fmla="*/ 20 h 39"/>
                <a:gd name="T6" fmla="*/ 0 w 26"/>
                <a:gd name="T7" fmla="*/ 0 h 39"/>
                <a:gd name="T8" fmla="*/ 0 w 26"/>
                <a:gd name="T9" fmla="*/ 1 h 39"/>
              </a:gdLst>
              <a:ahLst/>
              <a:cxnLst>
                <a:cxn ang="0">
                  <a:pos x="T0" y="T1"/>
                </a:cxn>
                <a:cxn ang="0">
                  <a:pos x="T2" y="T3"/>
                </a:cxn>
                <a:cxn ang="0">
                  <a:pos x="T4" y="T5"/>
                </a:cxn>
                <a:cxn ang="0">
                  <a:pos x="T6" y="T7"/>
                </a:cxn>
                <a:cxn ang="0">
                  <a:pos x="T8" y="T9"/>
                </a:cxn>
              </a:cxnLst>
              <a:rect l="0" t="0" r="r" b="b"/>
              <a:pathLst>
                <a:path w="26" h="39">
                  <a:moveTo>
                    <a:pt x="0" y="1"/>
                  </a:moveTo>
                  <a:cubicBezTo>
                    <a:pt x="1" y="39"/>
                    <a:pt x="1" y="39"/>
                    <a:pt x="1" y="39"/>
                  </a:cubicBezTo>
                  <a:cubicBezTo>
                    <a:pt x="26" y="20"/>
                    <a:pt x="26" y="20"/>
                    <a:pt x="26" y="20"/>
                  </a:cubicBezTo>
                  <a:cubicBezTo>
                    <a:pt x="0" y="0"/>
                    <a:pt x="0" y="0"/>
                    <a:pt x="0" y="0"/>
                  </a:cubicBezTo>
                  <a:cubicBezTo>
                    <a:pt x="0" y="0"/>
                    <a:pt x="0" y="1"/>
                    <a:pt x="0" y="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4" name="Freeform 224"/>
            <p:cNvSpPr>
              <a:spLocks/>
            </p:cNvSpPr>
            <p:nvPr userDrawn="1"/>
          </p:nvSpPr>
          <p:spPr bwMode="auto">
            <a:xfrm>
              <a:off x="6889750" y="2028825"/>
              <a:ext cx="266700" cy="142875"/>
            </a:xfrm>
            <a:custGeom>
              <a:avLst/>
              <a:gdLst>
                <a:gd name="T0" fmla="*/ 168 w 168"/>
                <a:gd name="T1" fmla="*/ 64 h 90"/>
                <a:gd name="T2" fmla="*/ 83 w 168"/>
                <a:gd name="T3" fmla="*/ 0 h 90"/>
                <a:gd name="T4" fmla="*/ 0 w 168"/>
                <a:gd name="T5" fmla="*/ 64 h 90"/>
                <a:gd name="T6" fmla="*/ 34 w 168"/>
                <a:gd name="T7" fmla="*/ 90 h 90"/>
                <a:gd name="T8" fmla="*/ 34 w 168"/>
                <a:gd name="T9" fmla="*/ 56 h 90"/>
                <a:gd name="T10" fmla="*/ 134 w 168"/>
                <a:gd name="T11" fmla="*/ 56 h 90"/>
                <a:gd name="T12" fmla="*/ 134 w 168"/>
                <a:gd name="T13" fmla="*/ 90 h 90"/>
                <a:gd name="T14" fmla="*/ 168 w 168"/>
                <a:gd name="T15" fmla="*/ 6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168" y="64"/>
                  </a:moveTo>
                  <a:lnTo>
                    <a:pt x="83" y="0"/>
                  </a:lnTo>
                  <a:lnTo>
                    <a:pt x="0" y="64"/>
                  </a:lnTo>
                  <a:lnTo>
                    <a:pt x="34" y="90"/>
                  </a:lnTo>
                  <a:lnTo>
                    <a:pt x="34" y="56"/>
                  </a:lnTo>
                  <a:lnTo>
                    <a:pt x="134" y="56"/>
                  </a:lnTo>
                  <a:lnTo>
                    <a:pt x="134" y="90"/>
                  </a:lnTo>
                  <a:lnTo>
                    <a:pt x="168" y="6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5" name="Rectangle 225"/>
            <p:cNvSpPr>
              <a:spLocks noChangeArrowheads="1"/>
            </p:cNvSpPr>
            <p:nvPr userDrawn="1"/>
          </p:nvSpPr>
          <p:spPr bwMode="auto">
            <a:xfrm>
              <a:off x="6964363" y="2168525"/>
              <a:ext cx="119063"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6" name="Freeform 226"/>
            <p:cNvSpPr>
              <a:spLocks/>
            </p:cNvSpPr>
            <p:nvPr userDrawn="1"/>
          </p:nvSpPr>
          <p:spPr bwMode="auto">
            <a:xfrm>
              <a:off x="7072313" y="2144713"/>
              <a:ext cx="100013" cy="147638"/>
            </a:xfrm>
            <a:custGeom>
              <a:avLst/>
              <a:gdLst>
                <a:gd name="T0" fmla="*/ 26 w 26"/>
                <a:gd name="T1" fmla="*/ 0 h 38"/>
                <a:gd name="T2" fmla="*/ 0 w 26"/>
                <a:gd name="T3" fmla="*/ 19 h 38"/>
                <a:gd name="T4" fmla="*/ 25 w 26"/>
                <a:gd name="T5" fmla="*/ 38 h 38"/>
                <a:gd name="T6" fmla="*/ 26 w 26"/>
                <a:gd name="T7" fmla="*/ 36 h 38"/>
                <a:gd name="T8" fmla="*/ 26 w 26"/>
                <a:gd name="T9" fmla="*/ 1 h 38"/>
                <a:gd name="T10" fmla="*/ 26 w 26"/>
                <a:gd name="T11" fmla="*/ 0 h 38"/>
              </a:gdLst>
              <a:ahLst/>
              <a:cxnLst>
                <a:cxn ang="0">
                  <a:pos x="T0" y="T1"/>
                </a:cxn>
                <a:cxn ang="0">
                  <a:pos x="T2" y="T3"/>
                </a:cxn>
                <a:cxn ang="0">
                  <a:pos x="T4" y="T5"/>
                </a:cxn>
                <a:cxn ang="0">
                  <a:pos x="T6" y="T7"/>
                </a:cxn>
                <a:cxn ang="0">
                  <a:pos x="T8" y="T9"/>
                </a:cxn>
                <a:cxn ang="0">
                  <a:pos x="T10" y="T11"/>
                </a:cxn>
              </a:cxnLst>
              <a:rect l="0" t="0" r="r" b="b"/>
              <a:pathLst>
                <a:path w="26" h="38">
                  <a:moveTo>
                    <a:pt x="26" y="0"/>
                  </a:moveTo>
                  <a:cubicBezTo>
                    <a:pt x="0" y="19"/>
                    <a:pt x="0" y="19"/>
                    <a:pt x="0" y="19"/>
                  </a:cubicBezTo>
                  <a:cubicBezTo>
                    <a:pt x="25" y="38"/>
                    <a:pt x="25" y="38"/>
                    <a:pt x="25" y="38"/>
                  </a:cubicBezTo>
                  <a:cubicBezTo>
                    <a:pt x="26" y="38"/>
                    <a:pt x="26" y="37"/>
                    <a:pt x="26" y="36"/>
                  </a:cubicBezTo>
                  <a:cubicBezTo>
                    <a:pt x="26" y="1"/>
                    <a:pt x="26" y="1"/>
                    <a:pt x="26" y="1"/>
                  </a:cubicBezTo>
                  <a:cubicBezTo>
                    <a:pt x="26" y="0"/>
                    <a:pt x="26" y="0"/>
                    <a:pt x="26"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7" name="Freeform 227"/>
            <p:cNvSpPr>
              <a:spLocks/>
            </p:cNvSpPr>
            <p:nvPr userDrawn="1"/>
          </p:nvSpPr>
          <p:spPr bwMode="auto">
            <a:xfrm>
              <a:off x="6894513" y="2233613"/>
              <a:ext cx="258763" cy="77788"/>
            </a:xfrm>
            <a:custGeom>
              <a:avLst/>
              <a:gdLst>
                <a:gd name="T0" fmla="*/ 35 w 67"/>
                <a:gd name="T1" fmla="*/ 4 h 20"/>
                <a:gd name="T2" fmla="*/ 33 w 67"/>
                <a:gd name="T3" fmla="*/ 6 h 20"/>
                <a:gd name="T4" fmla="*/ 32 w 67"/>
                <a:gd name="T5" fmla="*/ 4 h 20"/>
                <a:gd name="T6" fmla="*/ 26 w 67"/>
                <a:gd name="T7" fmla="*/ 1 h 20"/>
                <a:gd name="T8" fmla="*/ 0 w 67"/>
                <a:gd name="T9" fmla="*/ 20 h 20"/>
                <a:gd name="T10" fmla="*/ 2 w 67"/>
                <a:gd name="T11" fmla="*/ 20 h 20"/>
                <a:gd name="T12" fmla="*/ 65 w 67"/>
                <a:gd name="T13" fmla="*/ 20 h 20"/>
                <a:gd name="T14" fmla="*/ 67 w 67"/>
                <a:gd name="T15" fmla="*/ 20 h 20"/>
                <a:gd name="T16" fmla="*/ 41 w 67"/>
                <a:gd name="T17" fmla="*/ 0 h 20"/>
                <a:gd name="T18" fmla="*/ 35 w 67"/>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0">
                  <a:moveTo>
                    <a:pt x="35" y="4"/>
                  </a:moveTo>
                  <a:cubicBezTo>
                    <a:pt x="33" y="6"/>
                    <a:pt x="33" y="6"/>
                    <a:pt x="33" y="6"/>
                  </a:cubicBezTo>
                  <a:cubicBezTo>
                    <a:pt x="32" y="4"/>
                    <a:pt x="32" y="4"/>
                    <a:pt x="32" y="4"/>
                  </a:cubicBezTo>
                  <a:cubicBezTo>
                    <a:pt x="26" y="1"/>
                    <a:pt x="26" y="1"/>
                    <a:pt x="26" y="1"/>
                  </a:cubicBezTo>
                  <a:cubicBezTo>
                    <a:pt x="0" y="20"/>
                    <a:pt x="0" y="20"/>
                    <a:pt x="0" y="20"/>
                  </a:cubicBezTo>
                  <a:cubicBezTo>
                    <a:pt x="1" y="20"/>
                    <a:pt x="1" y="20"/>
                    <a:pt x="2" y="20"/>
                  </a:cubicBezTo>
                  <a:cubicBezTo>
                    <a:pt x="65" y="20"/>
                    <a:pt x="65" y="20"/>
                    <a:pt x="65" y="20"/>
                  </a:cubicBezTo>
                  <a:cubicBezTo>
                    <a:pt x="66" y="20"/>
                    <a:pt x="66" y="20"/>
                    <a:pt x="67" y="20"/>
                  </a:cubicBezTo>
                  <a:cubicBezTo>
                    <a:pt x="41" y="0"/>
                    <a:pt x="41" y="0"/>
                    <a:pt x="41" y="0"/>
                  </a:cubicBezTo>
                  <a:lnTo>
                    <a:pt x="35" y="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8" name="Freeform 228"/>
            <p:cNvSpPr>
              <a:spLocks noEditPoints="1"/>
            </p:cNvSpPr>
            <p:nvPr userDrawn="1"/>
          </p:nvSpPr>
          <p:spPr bwMode="auto">
            <a:xfrm>
              <a:off x="6762750" y="1933575"/>
              <a:ext cx="350838" cy="593725"/>
            </a:xfrm>
            <a:custGeom>
              <a:avLst/>
              <a:gdLst>
                <a:gd name="T0" fmla="*/ 80 w 91"/>
                <a:gd name="T1" fmla="*/ 133 h 154"/>
                <a:gd name="T2" fmla="*/ 13 w 91"/>
                <a:gd name="T3" fmla="*/ 133 h 154"/>
                <a:gd name="T4" fmla="*/ 13 w 91"/>
                <a:gd name="T5" fmla="*/ 11 h 154"/>
                <a:gd name="T6" fmla="*/ 80 w 91"/>
                <a:gd name="T7" fmla="*/ 11 h 154"/>
                <a:gd name="T8" fmla="*/ 80 w 91"/>
                <a:gd name="T9" fmla="*/ 25 h 154"/>
                <a:gd name="T10" fmla="*/ 91 w 91"/>
                <a:gd name="T11" fmla="*/ 34 h 154"/>
                <a:gd name="T12" fmla="*/ 91 w 91"/>
                <a:gd name="T13" fmla="*/ 5 h 154"/>
                <a:gd name="T14" fmla="*/ 86 w 91"/>
                <a:gd name="T15" fmla="*/ 0 h 154"/>
                <a:gd name="T16" fmla="*/ 6 w 91"/>
                <a:gd name="T17" fmla="*/ 0 h 154"/>
                <a:gd name="T18" fmla="*/ 0 w 91"/>
                <a:gd name="T19" fmla="*/ 5 h 154"/>
                <a:gd name="T20" fmla="*/ 0 w 91"/>
                <a:gd name="T21" fmla="*/ 149 h 154"/>
                <a:gd name="T22" fmla="*/ 6 w 91"/>
                <a:gd name="T23" fmla="*/ 154 h 154"/>
                <a:gd name="T24" fmla="*/ 86 w 91"/>
                <a:gd name="T25" fmla="*/ 154 h 154"/>
                <a:gd name="T26" fmla="*/ 91 w 91"/>
                <a:gd name="T27" fmla="*/ 149 h 154"/>
                <a:gd name="T28" fmla="*/ 91 w 91"/>
                <a:gd name="T29" fmla="*/ 106 h 154"/>
                <a:gd name="T30" fmla="*/ 80 w 91"/>
                <a:gd name="T31" fmla="*/ 106 h 154"/>
                <a:gd name="T32" fmla="*/ 80 w 91"/>
                <a:gd name="T33" fmla="*/ 133 h 154"/>
                <a:gd name="T34" fmla="*/ 47 w 91"/>
                <a:gd name="T35" fmla="*/ 151 h 154"/>
                <a:gd name="T36" fmla="*/ 40 w 91"/>
                <a:gd name="T37" fmla="*/ 144 h 154"/>
                <a:gd name="T38" fmla="*/ 47 w 91"/>
                <a:gd name="T39" fmla="*/ 137 h 154"/>
                <a:gd name="T40" fmla="*/ 53 w 91"/>
                <a:gd name="T41" fmla="*/ 144 h 154"/>
                <a:gd name="T42" fmla="*/ 47 w 91"/>
                <a:gd name="T43" fmla="*/ 15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54">
                  <a:moveTo>
                    <a:pt x="80" y="133"/>
                  </a:moveTo>
                  <a:cubicBezTo>
                    <a:pt x="13" y="133"/>
                    <a:pt x="13" y="133"/>
                    <a:pt x="13" y="133"/>
                  </a:cubicBezTo>
                  <a:cubicBezTo>
                    <a:pt x="13" y="11"/>
                    <a:pt x="13" y="11"/>
                    <a:pt x="13" y="11"/>
                  </a:cubicBezTo>
                  <a:cubicBezTo>
                    <a:pt x="80" y="11"/>
                    <a:pt x="80" y="11"/>
                    <a:pt x="80" y="11"/>
                  </a:cubicBezTo>
                  <a:cubicBezTo>
                    <a:pt x="80" y="25"/>
                    <a:pt x="80" y="25"/>
                    <a:pt x="80" y="25"/>
                  </a:cubicBezTo>
                  <a:cubicBezTo>
                    <a:pt x="91" y="34"/>
                    <a:pt x="91" y="34"/>
                    <a:pt x="91" y="34"/>
                  </a:cubicBezTo>
                  <a:cubicBezTo>
                    <a:pt x="91" y="5"/>
                    <a:pt x="91" y="5"/>
                    <a:pt x="91" y="5"/>
                  </a:cubicBezTo>
                  <a:cubicBezTo>
                    <a:pt x="91" y="2"/>
                    <a:pt x="89" y="0"/>
                    <a:pt x="86" y="0"/>
                  </a:cubicBezTo>
                  <a:cubicBezTo>
                    <a:pt x="6" y="0"/>
                    <a:pt x="6" y="0"/>
                    <a:pt x="6" y="0"/>
                  </a:cubicBezTo>
                  <a:cubicBezTo>
                    <a:pt x="3" y="0"/>
                    <a:pt x="0" y="2"/>
                    <a:pt x="0" y="5"/>
                  </a:cubicBezTo>
                  <a:cubicBezTo>
                    <a:pt x="0" y="149"/>
                    <a:pt x="0" y="149"/>
                    <a:pt x="0" y="149"/>
                  </a:cubicBezTo>
                  <a:cubicBezTo>
                    <a:pt x="0" y="152"/>
                    <a:pt x="3" y="154"/>
                    <a:pt x="6" y="154"/>
                  </a:cubicBezTo>
                  <a:cubicBezTo>
                    <a:pt x="86" y="154"/>
                    <a:pt x="86" y="154"/>
                    <a:pt x="86" y="154"/>
                  </a:cubicBezTo>
                  <a:cubicBezTo>
                    <a:pt x="89" y="154"/>
                    <a:pt x="91" y="152"/>
                    <a:pt x="91" y="149"/>
                  </a:cubicBezTo>
                  <a:cubicBezTo>
                    <a:pt x="91" y="106"/>
                    <a:pt x="91" y="106"/>
                    <a:pt x="91" y="106"/>
                  </a:cubicBezTo>
                  <a:cubicBezTo>
                    <a:pt x="80" y="106"/>
                    <a:pt x="80" y="106"/>
                    <a:pt x="80" y="106"/>
                  </a:cubicBezTo>
                  <a:lnTo>
                    <a:pt x="80" y="133"/>
                  </a:lnTo>
                  <a:close/>
                  <a:moveTo>
                    <a:pt x="47" y="151"/>
                  </a:moveTo>
                  <a:cubicBezTo>
                    <a:pt x="43" y="151"/>
                    <a:pt x="40" y="148"/>
                    <a:pt x="40" y="144"/>
                  </a:cubicBezTo>
                  <a:cubicBezTo>
                    <a:pt x="40" y="140"/>
                    <a:pt x="43" y="137"/>
                    <a:pt x="47" y="137"/>
                  </a:cubicBezTo>
                  <a:cubicBezTo>
                    <a:pt x="51" y="137"/>
                    <a:pt x="53" y="140"/>
                    <a:pt x="53" y="144"/>
                  </a:cubicBezTo>
                  <a:cubicBezTo>
                    <a:pt x="53" y="148"/>
                    <a:pt x="51" y="151"/>
                    <a:pt x="47" y="15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69" name="Freeform 229"/>
          <p:cNvSpPr>
            <a:spLocks noEditPoints="1"/>
          </p:cNvSpPr>
          <p:nvPr userDrawn="1"/>
        </p:nvSpPr>
        <p:spPr bwMode="auto">
          <a:xfrm>
            <a:off x="6905625" y="2533651"/>
            <a:ext cx="452438" cy="384572"/>
          </a:xfrm>
          <a:custGeom>
            <a:avLst/>
            <a:gdLst>
              <a:gd name="T0" fmla="*/ 61 w 117"/>
              <a:gd name="T1" fmla="*/ 118 h 133"/>
              <a:gd name="T2" fmla="*/ 96 w 117"/>
              <a:gd name="T3" fmla="*/ 96 h 133"/>
              <a:gd name="T4" fmla="*/ 97 w 117"/>
              <a:gd name="T5" fmla="*/ 95 h 133"/>
              <a:gd name="T6" fmla="*/ 96 w 117"/>
              <a:gd name="T7" fmla="*/ 20 h 133"/>
              <a:gd name="T8" fmla="*/ 95 w 117"/>
              <a:gd name="T9" fmla="*/ 19 h 133"/>
              <a:gd name="T10" fmla="*/ 23 w 117"/>
              <a:gd name="T11" fmla="*/ 18 h 133"/>
              <a:gd name="T12" fmla="*/ 21 w 117"/>
              <a:gd name="T13" fmla="*/ 20 h 133"/>
              <a:gd name="T14" fmla="*/ 19 w 117"/>
              <a:gd name="T15" fmla="*/ 94 h 133"/>
              <a:gd name="T16" fmla="*/ 20 w 117"/>
              <a:gd name="T17" fmla="*/ 95 h 133"/>
              <a:gd name="T18" fmla="*/ 55 w 117"/>
              <a:gd name="T19" fmla="*/ 111 h 133"/>
              <a:gd name="T20" fmla="*/ 41 w 117"/>
              <a:gd name="T21" fmla="*/ 118 h 133"/>
              <a:gd name="T22" fmla="*/ 5 w 117"/>
              <a:gd name="T23" fmla="*/ 121 h 133"/>
              <a:gd name="T24" fmla="*/ 41 w 117"/>
              <a:gd name="T25" fmla="*/ 130 h 133"/>
              <a:gd name="T26" fmla="*/ 75 w 117"/>
              <a:gd name="T27" fmla="*/ 133 h 133"/>
              <a:gd name="T28" fmla="*/ 111 w 117"/>
              <a:gd name="T29" fmla="*/ 130 h 133"/>
              <a:gd name="T30" fmla="*/ 75 w 117"/>
              <a:gd name="T31" fmla="*/ 121 h 133"/>
              <a:gd name="T32" fmla="*/ 101 w 117"/>
              <a:gd name="T33" fmla="*/ 42 h 133"/>
              <a:gd name="T34" fmla="*/ 99 w 117"/>
              <a:gd name="T35" fmla="*/ 50 h 133"/>
              <a:gd name="T36" fmla="*/ 15 w 117"/>
              <a:gd name="T37" fmla="*/ 70 h 133"/>
              <a:gd name="T38" fmla="*/ 18 w 117"/>
              <a:gd name="T39" fmla="*/ 61 h 133"/>
              <a:gd name="T40" fmla="*/ 63 w 117"/>
              <a:gd name="T41" fmla="*/ 92 h 133"/>
              <a:gd name="T42" fmla="*/ 87 w 117"/>
              <a:gd name="T43" fmla="*/ 92 h 133"/>
              <a:gd name="T44" fmla="*/ 58 w 117"/>
              <a:gd name="T45" fmla="*/ 52 h 133"/>
              <a:gd name="T46" fmla="*/ 64 w 117"/>
              <a:gd name="T47" fmla="*/ 25 h 133"/>
              <a:gd name="T48" fmla="*/ 58 w 117"/>
              <a:gd name="T49" fmla="*/ 52 h 133"/>
              <a:gd name="T50" fmla="*/ 90 w 117"/>
              <a:gd name="T51" fmla="*/ 51 h 133"/>
              <a:gd name="T52" fmla="*/ 64 w 117"/>
              <a:gd name="T53" fmla="*/ 58 h 133"/>
              <a:gd name="T54" fmla="*/ 52 w 117"/>
              <a:gd name="T55" fmla="*/ 58 h 133"/>
              <a:gd name="T56" fmla="*/ 27 w 117"/>
              <a:gd name="T57" fmla="*/ 61 h 133"/>
              <a:gd name="T58" fmla="*/ 52 w 117"/>
              <a:gd name="T59" fmla="*/ 58 h 133"/>
              <a:gd name="T60" fmla="*/ 71 w 117"/>
              <a:gd name="T61" fmla="*/ 76 h 133"/>
              <a:gd name="T62" fmla="*/ 42 w 117"/>
              <a:gd name="T63" fmla="*/ 80 h 133"/>
              <a:gd name="T64" fmla="*/ 93 w 117"/>
              <a:gd name="T65" fmla="*/ 87 h 133"/>
              <a:gd name="T66" fmla="*/ 94 w 117"/>
              <a:gd name="T67" fmla="*/ 60 h 133"/>
              <a:gd name="T68" fmla="*/ 92 w 117"/>
              <a:gd name="T69" fmla="*/ 29 h 133"/>
              <a:gd name="T70" fmla="*/ 88 w 117"/>
              <a:gd name="T71" fmla="*/ 34 h 133"/>
              <a:gd name="T72" fmla="*/ 87 w 117"/>
              <a:gd name="T73" fmla="*/ 23 h 133"/>
              <a:gd name="T74" fmla="*/ 74 w 117"/>
              <a:gd name="T75" fmla="*/ 22 h 133"/>
              <a:gd name="T76" fmla="*/ 71 w 117"/>
              <a:gd name="T77" fmla="*/ 14 h 133"/>
              <a:gd name="T78" fmla="*/ 53 w 117"/>
              <a:gd name="T79" fmla="*/ 13 h 133"/>
              <a:gd name="T80" fmla="*/ 54 w 117"/>
              <a:gd name="T81" fmla="*/ 21 h 133"/>
              <a:gd name="T82" fmla="*/ 29 w 117"/>
              <a:gd name="T83" fmla="*/ 23 h 133"/>
              <a:gd name="T84" fmla="*/ 24 w 117"/>
              <a:gd name="T85" fmla="*/ 29 h 133"/>
              <a:gd name="T86" fmla="*/ 23 w 117"/>
              <a:gd name="T87" fmla="*/ 51 h 133"/>
              <a:gd name="T88" fmla="*/ 23 w 117"/>
              <a:gd name="T89" fmla="*/ 70 h 133"/>
              <a:gd name="T90" fmla="*/ 24 w 117"/>
              <a:gd name="T91" fmla="*/ 87 h 133"/>
              <a:gd name="T92" fmla="*/ 30 w 117"/>
              <a:gd name="T93" fmla="*/ 92 h 133"/>
              <a:gd name="T94" fmla="*/ 44 w 117"/>
              <a:gd name="T95" fmla="*/ 92 h 133"/>
              <a:gd name="T96" fmla="*/ 53 w 117"/>
              <a:gd name="T97" fmla="*/ 97 h 133"/>
              <a:gd name="T98" fmla="*/ 43 w 117"/>
              <a:gd name="T9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33">
                <a:moveTo>
                  <a:pt x="75" y="118"/>
                </a:moveTo>
                <a:cubicBezTo>
                  <a:pt x="61" y="118"/>
                  <a:pt x="61" y="118"/>
                  <a:pt x="61" y="118"/>
                </a:cubicBezTo>
                <a:cubicBezTo>
                  <a:pt x="61" y="111"/>
                  <a:pt x="61" y="111"/>
                  <a:pt x="61" y="111"/>
                </a:cubicBezTo>
                <a:cubicBezTo>
                  <a:pt x="74" y="110"/>
                  <a:pt x="86" y="105"/>
                  <a:pt x="96" y="96"/>
                </a:cubicBezTo>
                <a:cubicBezTo>
                  <a:pt x="96" y="95"/>
                  <a:pt x="96" y="95"/>
                  <a:pt x="96" y="95"/>
                </a:cubicBezTo>
                <a:cubicBezTo>
                  <a:pt x="97" y="95"/>
                  <a:pt x="97" y="95"/>
                  <a:pt x="97" y="95"/>
                </a:cubicBezTo>
                <a:cubicBezTo>
                  <a:pt x="97" y="94"/>
                  <a:pt x="98" y="94"/>
                  <a:pt x="98" y="93"/>
                </a:cubicBezTo>
                <a:cubicBezTo>
                  <a:pt x="117" y="72"/>
                  <a:pt x="116" y="40"/>
                  <a:pt x="96" y="20"/>
                </a:cubicBezTo>
                <a:cubicBezTo>
                  <a:pt x="96" y="20"/>
                  <a:pt x="96" y="20"/>
                  <a:pt x="96" y="20"/>
                </a:cubicBezTo>
                <a:cubicBezTo>
                  <a:pt x="95" y="20"/>
                  <a:pt x="95" y="19"/>
                  <a:pt x="95" y="19"/>
                </a:cubicBezTo>
                <a:cubicBezTo>
                  <a:pt x="95" y="19"/>
                  <a:pt x="95" y="19"/>
                  <a:pt x="94" y="19"/>
                </a:cubicBezTo>
                <a:cubicBezTo>
                  <a:pt x="74" y="0"/>
                  <a:pt x="43" y="0"/>
                  <a:pt x="23" y="18"/>
                </a:cubicBezTo>
                <a:cubicBezTo>
                  <a:pt x="22" y="18"/>
                  <a:pt x="22" y="19"/>
                  <a:pt x="21" y="19"/>
                </a:cubicBezTo>
                <a:cubicBezTo>
                  <a:pt x="21" y="19"/>
                  <a:pt x="21" y="19"/>
                  <a:pt x="21" y="20"/>
                </a:cubicBezTo>
                <a:cubicBezTo>
                  <a:pt x="21" y="20"/>
                  <a:pt x="21" y="20"/>
                  <a:pt x="20" y="20"/>
                </a:cubicBezTo>
                <a:cubicBezTo>
                  <a:pt x="0" y="40"/>
                  <a:pt x="0" y="73"/>
                  <a:pt x="19" y="94"/>
                </a:cubicBezTo>
                <a:cubicBezTo>
                  <a:pt x="19" y="94"/>
                  <a:pt x="20" y="95"/>
                  <a:pt x="20" y="95"/>
                </a:cubicBezTo>
                <a:cubicBezTo>
                  <a:pt x="20" y="95"/>
                  <a:pt x="20" y="95"/>
                  <a:pt x="20" y="95"/>
                </a:cubicBezTo>
                <a:cubicBezTo>
                  <a:pt x="20" y="95"/>
                  <a:pt x="20" y="95"/>
                  <a:pt x="20" y="96"/>
                </a:cubicBezTo>
                <a:cubicBezTo>
                  <a:pt x="30" y="105"/>
                  <a:pt x="42" y="110"/>
                  <a:pt x="55" y="111"/>
                </a:cubicBezTo>
                <a:cubicBezTo>
                  <a:pt x="55" y="118"/>
                  <a:pt x="55" y="118"/>
                  <a:pt x="55" y="118"/>
                </a:cubicBezTo>
                <a:cubicBezTo>
                  <a:pt x="41" y="118"/>
                  <a:pt x="41" y="118"/>
                  <a:pt x="41" y="118"/>
                </a:cubicBezTo>
                <a:cubicBezTo>
                  <a:pt x="41" y="121"/>
                  <a:pt x="41" y="121"/>
                  <a:pt x="41" y="121"/>
                </a:cubicBezTo>
                <a:cubicBezTo>
                  <a:pt x="5" y="121"/>
                  <a:pt x="5" y="121"/>
                  <a:pt x="5" y="121"/>
                </a:cubicBezTo>
                <a:cubicBezTo>
                  <a:pt x="5" y="130"/>
                  <a:pt x="5" y="130"/>
                  <a:pt x="5" y="130"/>
                </a:cubicBezTo>
                <a:cubicBezTo>
                  <a:pt x="41" y="130"/>
                  <a:pt x="41" y="130"/>
                  <a:pt x="41" y="130"/>
                </a:cubicBezTo>
                <a:cubicBezTo>
                  <a:pt x="41" y="133"/>
                  <a:pt x="41" y="133"/>
                  <a:pt x="41" y="133"/>
                </a:cubicBezTo>
                <a:cubicBezTo>
                  <a:pt x="75" y="133"/>
                  <a:pt x="75" y="133"/>
                  <a:pt x="75" y="133"/>
                </a:cubicBezTo>
                <a:cubicBezTo>
                  <a:pt x="75" y="130"/>
                  <a:pt x="75" y="130"/>
                  <a:pt x="75" y="130"/>
                </a:cubicBezTo>
                <a:cubicBezTo>
                  <a:pt x="111" y="130"/>
                  <a:pt x="111" y="130"/>
                  <a:pt x="111" y="130"/>
                </a:cubicBezTo>
                <a:cubicBezTo>
                  <a:pt x="111" y="121"/>
                  <a:pt x="111" y="121"/>
                  <a:pt x="111" y="121"/>
                </a:cubicBezTo>
                <a:cubicBezTo>
                  <a:pt x="75" y="121"/>
                  <a:pt x="75" y="121"/>
                  <a:pt x="75" y="121"/>
                </a:cubicBezTo>
                <a:lnTo>
                  <a:pt x="75" y="118"/>
                </a:lnTo>
                <a:close/>
                <a:moveTo>
                  <a:pt x="101" y="42"/>
                </a:moveTo>
                <a:cubicBezTo>
                  <a:pt x="103" y="49"/>
                  <a:pt x="104" y="56"/>
                  <a:pt x="103" y="62"/>
                </a:cubicBezTo>
                <a:cubicBezTo>
                  <a:pt x="102" y="58"/>
                  <a:pt x="101" y="54"/>
                  <a:pt x="99" y="50"/>
                </a:cubicBezTo>
                <a:cubicBezTo>
                  <a:pt x="100" y="48"/>
                  <a:pt x="100" y="45"/>
                  <a:pt x="101" y="42"/>
                </a:cubicBezTo>
                <a:close/>
                <a:moveTo>
                  <a:pt x="15" y="70"/>
                </a:moveTo>
                <a:cubicBezTo>
                  <a:pt x="13" y="63"/>
                  <a:pt x="12" y="55"/>
                  <a:pt x="14" y="48"/>
                </a:cubicBezTo>
                <a:cubicBezTo>
                  <a:pt x="15" y="52"/>
                  <a:pt x="16" y="56"/>
                  <a:pt x="18" y="61"/>
                </a:cubicBezTo>
                <a:cubicBezTo>
                  <a:pt x="17" y="64"/>
                  <a:pt x="15" y="67"/>
                  <a:pt x="15" y="70"/>
                </a:cubicBezTo>
                <a:close/>
                <a:moveTo>
                  <a:pt x="63" y="92"/>
                </a:moveTo>
                <a:cubicBezTo>
                  <a:pt x="67" y="89"/>
                  <a:pt x="72" y="86"/>
                  <a:pt x="77" y="82"/>
                </a:cubicBezTo>
                <a:cubicBezTo>
                  <a:pt x="87" y="92"/>
                  <a:pt x="87" y="92"/>
                  <a:pt x="87" y="92"/>
                </a:cubicBezTo>
                <a:cubicBezTo>
                  <a:pt x="80" y="96"/>
                  <a:pt x="72" y="95"/>
                  <a:pt x="63" y="92"/>
                </a:cubicBezTo>
                <a:close/>
                <a:moveTo>
                  <a:pt x="58" y="52"/>
                </a:moveTo>
                <a:cubicBezTo>
                  <a:pt x="44" y="38"/>
                  <a:pt x="44" y="38"/>
                  <a:pt x="44" y="38"/>
                </a:cubicBezTo>
                <a:cubicBezTo>
                  <a:pt x="51" y="33"/>
                  <a:pt x="57" y="28"/>
                  <a:pt x="64" y="25"/>
                </a:cubicBezTo>
                <a:cubicBezTo>
                  <a:pt x="68" y="28"/>
                  <a:pt x="72" y="31"/>
                  <a:pt x="76" y="34"/>
                </a:cubicBezTo>
                <a:lnTo>
                  <a:pt x="58" y="52"/>
                </a:lnTo>
                <a:close/>
                <a:moveTo>
                  <a:pt x="82" y="40"/>
                </a:moveTo>
                <a:cubicBezTo>
                  <a:pt x="85" y="43"/>
                  <a:pt x="87" y="47"/>
                  <a:pt x="90" y="51"/>
                </a:cubicBezTo>
                <a:cubicBezTo>
                  <a:pt x="87" y="57"/>
                  <a:pt x="82" y="64"/>
                  <a:pt x="76" y="70"/>
                </a:cubicBezTo>
                <a:cubicBezTo>
                  <a:pt x="64" y="58"/>
                  <a:pt x="64" y="58"/>
                  <a:pt x="64" y="58"/>
                </a:cubicBezTo>
                <a:lnTo>
                  <a:pt x="82" y="40"/>
                </a:lnTo>
                <a:close/>
                <a:moveTo>
                  <a:pt x="52" y="58"/>
                </a:moveTo>
                <a:cubicBezTo>
                  <a:pt x="36" y="74"/>
                  <a:pt x="36" y="74"/>
                  <a:pt x="36" y="74"/>
                </a:cubicBezTo>
                <a:cubicBezTo>
                  <a:pt x="32" y="70"/>
                  <a:pt x="29" y="65"/>
                  <a:pt x="27" y="61"/>
                </a:cubicBezTo>
                <a:cubicBezTo>
                  <a:pt x="30" y="55"/>
                  <a:pt x="34" y="49"/>
                  <a:pt x="39" y="44"/>
                </a:cubicBezTo>
                <a:lnTo>
                  <a:pt x="52" y="58"/>
                </a:lnTo>
                <a:close/>
                <a:moveTo>
                  <a:pt x="58" y="64"/>
                </a:moveTo>
                <a:cubicBezTo>
                  <a:pt x="71" y="76"/>
                  <a:pt x="71" y="76"/>
                  <a:pt x="71" y="76"/>
                </a:cubicBezTo>
                <a:cubicBezTo>
                  <a:pt x="65" y="81"/>
                  <a:pt x="59" y="85"/>
                  <a:pt x="53" y="88"/>
                </a:cubicBezTo>
                <a:cubicBezTo>
                  <a:pt x="50" y="86"/>
                  <a:pt x="46" y="83"/>
                  <a:pt x="42" y="80"/>
                </a:cubicBezTo>
                <a:lnTo>
                  <a:pt x="58" y="64"/>
                </a:lnTo>
                <a:close/>
                <a:moveTo>
                  <a:pt x="93" y="87"/>
                </a:moveTo>
                <a:cubicBezTo>
                  <a:pt x="82" y="76"/>
                  <a:pt x="82" y="76"/>
                  <a:pt x="82" y="76"/>
                </a:cubicBezTo>
                <a:cubicBezTo>
                  <a:pt x="87" y="71"/>
                  <a:pt x="91" y="65"/>
                  <a:pt x="94" y="60"/>
                </a:cubicBezTo>
                <a:cubicBezTo>
                  <a:pt x="98" y="70"/>
                  <a:pt x="98" y="80"/>
                  <a:pt x="93" y="87"/>
                </a:cubicBezTo>
                <a:close/>
                <a:moveTo>
                  <a:pt x="92" y="29"/>
                </a:moveTo>
                <a:cubicBezTo>
                  <a:pt x="93" y="33"/>
                  <a:pt x="94" y="36"/>
                  <a:pt x="93" y="41"/>
                </a:cubicBezTo>
                <a:cubicBezTo>
                  <a:pt x="91" y="39"/>
                  <a:pt x="89" y="36"/>
                  <a:pt x="88" y="34"/>
                </a:cubicBezTo>
                <a:lnTo>
                  <a:pt x="92" y="29"/>
                </a:lnTo>
                <a:close/>
                <a:moveTo>
                  <a:pt x="87" y="23"/>
                </a:moveTo>
                <a:cubicBezTo>
                  <a:pt x="82" y="28"/>
                  <a:pt x="82" y="28"/>
                  <a:pt x="82" y="28"/>
                </a:cubicBezTo>
                <a:cubicBezTo>
                  <a:pt x="79" y="26"/>
                  <a:pt x="76" y="24"/>
                  <a:pt x="74" y="22"/>
                </a:cubicBezTo>
                <a:cubicBezTo>
                  <a:pt x="79" y="21"/>
                  <a:pt x="84" y="21"/>
                  <a:pt x="87" y="23"/>
                </a:cubicBezTo>
                <a:close/>
                <a:moveTo>
                  <a:pt x="71" y="14"/>
                </a:moveTo>
                <a:cubicBezTo>
                  <a:pt x="69" y="15"/>
                  <a:pt x="66" y="16"/>
                  <a:pt x="64" y="16"/>
                </a:cubicBezTo>
                <a:cubicBezTo>
                  <a:pt x="60" y="15"/>
                  <a:pt x="57" y="14"/>
                  <a:pt x="53" y="13"/>
                </a:cubicBezTo>
                <a:cubicBezTo>
                  <a:pt x="59" y="12"/>
                  <a:pt x="65" y="13"/>
                  <a:pt x="71" y="14"/>
                </a:cubicBezTo>
                <a:close/>
                <a:moveTo>
                  <a:pt x="54" y="21"/>
                </a:moveTo>
                <a:cubicBezTo>
                  <a:pt x="49" y="24"/>
                  <a:pt x="44" y="28"/>
                  <a:pt x="39" y="32"/>
                </a:cubicBezTo>
                <a:cubicBezTo>
                  <a:pt x="29" y="23"/>
                  <a:pt x="29" y="23"/>
                  <a:pt x="29" y="23"/>
                </a:cubicBezTo>
                <a:cubicBezTo>
                  <a:pt x="35" y="19"/>
                  <a:pt x="44" y="18"/>
                  <a:pt x="54" y="21"/>
                </a:cubicBezTo>
                <a:close/>
                <a:moveTo>
                  <a:pt x="24" y="29"/>
                </a:moveTo>
                <a:cubicBezTo>
                  <a:pt x="33" y="38"/>
                  <a:pt x="33" y="38"/>
                  <a:pt x="33" y="38"/>
                </a:cubicBezTo>
                <a:cubicBezTo>
                  <a:pt x="29" y="42"/>
                  <a:pt x="26" y="47"/>
                  <a:pt x="23" y="51"/>
                </a:cubicBezTo>
                <a:cubicBezTo>
                  <a:pt x="21" y="43"/>
                  <a:pt x="21" y="35"/>
                  <a:pt x="24" y="29"/>
                </a:cubicBezTo>
                <a:close/>
                <a:moveTo>
                  <a:pt x="23" y="70"/>
                </a:moveTo>
                <a:cubicBezTo>
                  <a:pt x="25" y="73"/>
                  <a:pt x="28" y="77"/>
                  <a:pt x="31" y="80"/>
                </a:cubicBezTo>
                <a:cubicBezTo>
                  <a:pt x="24" y="87"/>
                  <a:pt x="24" y="87"/>
                  <a:pt x="24" y="87"/>
                </a:cubicBezTo>
                <a:cubicBezTo>
                  <a:pt x="21" y="82"/>
                  <a:pt x="21" y="77"/>
                  <a:pt x="23" y="70"/>
                </a:cubicBezTo>
                <a:close/>
                <a:moveTo>
                  <a:pt x="30" y="92"/>
                </a:moveTo>
                <a:cubicBezTo>
                  <a:pt x="36" y="85"/>
                  <a:pt x="36" y="85"/>
                  <a:pt x="36" y="85"/>
                </a:cubicBezTo>
                <a:cubicBezTo>
                  <a:pt x="39" y="88"/>
                  <a:pt x="41" y="90"/>
                  <a:pt x="44" y="92"/>
                </a:cubicBezTo>
                <a:cubicBezTo>
                  <a:pt x="39" y="93"/>
                  <a:pt x="34" y="93"/>
                  <a:pt x="30" y="92"/>
                </a:cubicBezTo>
                <a:close/>
                <a:moveTo>
                  <a:pt x="53" y="97"/>
                </a:moveTo>
                <a:cubicBezTo>
                  <a:pt x="58" y="99"/>
                  <a:pt x="63" y="101"/>
                  <a:pt x="68" y="102"/>
                </a:cubicBezTo>
                <a:cubicBezTo>
                  <a:pt x="60" y="104"/>
                  <a:pt x="51" y="103"/>
                  <a:pt x="43" y="100"/>
                </a:cubicBezTo>
                <a:cubicBezTo>
                  <a:pt x="46" y="100"/>
                  <a:pt x="50" y="99"/>
                  <a:pt x="53" y="9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70" name="Group 269"/>
          <p:cNvGrpSpPr/>
          <p:nvPr userDrawn="1"/>
        </p:nvGrpSpPr>
        <p:grpSpPr>
          <a:xfrm>
            <a:off x="6716713" y="2000251"/>
            <a:ext cx="417512" cy="440531"/>
            <a:chOff x="6716713" y="2667000"/>
            <a:chExt cx="417512" cy="587375"/>
          </a:xfrm>
        </p:grpSpPr>
        <p:sp>
          <p:nvSpPr>
            <p:cNvPr id="271" name="Freeform 158"/>
            <p:cNvSpPr>
              <a:spLocks noEditPoints="1"/>
            </p:cNvSpPr>
            <p:nvPr userDrawn="1"/>
          </p:nvSpPr>
          <p:spPr bwMode="auto">
            <a:xfrm>
              <a:off x="6716713" y="2667000"/>
              <a:ext cx="315913" cy="587375"/>
            </a:xfrm>
            <a:custGeom>
              <a:avLst/>
              <a:gdLst>
                <a:gd name="T0" fmla="*/ 72 w 82"/>
                <a:gd name="T1" fmla="*/ 0 h 152"/>
                <a:gd name="T2" fmla="*/ 10 w 82"/>
                <a:gd name="T3" fmla="*/ 0 h 152"/>
                <a:gd name="T4" fmla="*/ 0 w 82"/>
                <a:gd name="T5" fmla="*/ 10 h 152"/>
                <a:gd name="T6" fmla="*/ 0 w 82"/>
                <a:gd name="T7" fmla="*/ 141 h 152"/>
                <a:gd name="T8" fmla="*/ 10 w 82"/>
                <a:gd name="T9" fmla="*/ 152 h 152"/>
                <a:gd name="T10" fmla="*/ 72 w 82"/>
                <a:gd name="T11" fmla="*/ 152 h 152"/>
                <a:gd name="T12" fmla="*/ 82 w 82"/>
                <a:gd name="T13" fmla="*/ 141 h 152"/>
                <a:gd name="T14" fmla="*/ 82 w 82"/>
                <a:gd name="T15" fmla="*/ 10 h 152"/>
                <a:gd name="T16" fmla="*/ 72 w 82"/>
                <a:gd name="T17" fmla="*/ 0 h 152"/>
                <a:gd name="T18" fmla="*/ 41 w 82"/>
                <a:gd name="T19" fmla="*/ 145 h 152"/>
                <a:gd name="T20" fmla="*/ 36 w 82"/>
                <a:gd name="T21" fmla="*/ 140 h 152"/>
                <a:gd name="T22" fmla="*/ 41 w 82"/>
                <a:gd name="T23" fmla="*/ 134 h 152"/>
                <a:gd name="T24" fmla="*/ 47 w 82"/>
                <a:gd name="T25" fmla="*/ 140 h 152"/>
                <a:gd name="T26" fmla="*/ 41 w 82"/>
                <a:gd name="T27" fmla="*/ 145 h 152"/>
                <a:gd name="T28" fmla="*/ 77 w 82"/>
                <a:gd name="T29" fmla="*/ 130 h 152"/>
                <a:gd name="T30" fmla="*/ 6 w 82"/>
                <a:gd name="T31" fmla="*/ 130 h 152"/>
                <a:gd name="T32" fmla="*/ 6 w 82"/>
                <a:gd name="T33" fmla="*/ 9 h 152"/>
                <a:gd name="T34" fmla="*/ 77 w 82"/>
                <a:gd name="T35" fmla="*/ 9 h 152"/>
                <a:gd name="T36" fmla="*/ 77 w 82"/>
                <a:gd name="T37"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2">
                  <a:moveTo>
                    <a:pt x="72" y="0"/>
                  </a:moveTo>
                  <a:cubicBezTo>
                    <a:pt x="10" y="0"/>
                    <a:pt x="10" y="0"/>
                    <a:pt x="10" y="0"/>
                  </a:cubicBezTo>
                  <a:cubicBezTo>
                    <a:pt x="5" y="0"/>
                    <a:pt x="0" y="4"/>
                    <a:pt x="0" y="10"/>
                  </a:cubicBezTo>
                  <a:cubicBezTo>
                    <a:pt x="0" y="141"/>
                    <a:pt x="0" y="141"/>
                    <a:pt x="0" y="141"/>
                  </a:cubicBezTo>
                  <a:cubicBezTo>
                    <a:pt x="0" y="147"/>
                    <a:pt x="5" y="152"/>
                    <a:pt x="10" y="152"/>
                  </a:cubicBezTo>
                  <a:cubicBezTo>
                    <a:pt x="72" y="152"/>
                    <a:pt x="72" y="152"/>
                    <a:pt x="72" y="152"/>
                  </a:cubicBezTo>
                  <a:cubicBezTo>
                    <a:pt x="78" y="152"/>
                    <a:pt x="82" y="147"/>
                    <a:pt x="82" y="141"/>
                  </a:cubicBezTo>
                  <a:cubicBezTo>
                    <a:pt x="82" y="10"/>
                    <a:pt x="82" y="10"/>
                    <a:pt x="82" y="10"/>
                  </a:cubicBezTo>
                  <a:cubicBezTo>
                    <a:pt x="82" y="4"/>
                    <a:pt x="78" y="0"/>
                    <a:pt x="72" y="0"/>
                  </a:cubicBezTo>
                  <a:close/>
                  <a:moveTo>
                    <a:pt x="41" y="145"/>
                  </a:moveTo>
                  <a:cubicBezTo>
                    <a:pt x="38" y="145"/>
                    <a:pt x="36" y="143"/>
                    <a:pt x="36" y="140"/>
                  </a:cubicBezTo>
                  <a:cubicBezTo>
                    <a:pt x="36" y="137"/>
                    <a:pt x="38" y="134"/>
                    <a:pt x="41" y="134"/>
                  </a:cubicBezTo>
                  <a:cubicBezTo>
                    <a:pt x="44" y="134"/>
                    <a:pt x="47" y="137"/>
                    <a:pt x="47" y="140"/>
                  </a:cubicBezTo>
                  <a:cubicBezTo>
                    <a:pt x="47" y="143"/>
                    <a:pt x="44" y="145"/>
                    <a:pt x="41" y="145"/>
                  </a:cubicBezTo>
                  <a:close/>
                  <a:moveTo>
                    <a:pt x="77" y="130"/>
                  </a:moveTo>
                  <a:cubicBezTo>
                    <a:pt x="6" y="130"/>
                    <a:pt x="6" y="130"/>
                    <a:pt x="6" y="130"/>
                  </a:cubicBezTo>
                  <a:cubicBezTo>
                    <a:pt x="6" y="9"/>
                    <a:pt x="6" y="9"/>
                    <a:pt x="6" y="9"/>
                  </a:cubicBezTo>
                  <a:cubicBezTo>
                    <a:pt x="77" y="9"/>
                    <a:pt x="77" y="9"/>
                    <a:pt x="77" y="9"/>
                  </a:cubicBezTo>
                  <a:lnTo>
                    <a:pt x="77" y="13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2" name="Oval 159"/>
            <p:cNvSpPr>
              <a:spLocks noChangeArrowheads="1"/>
            </p:cNvSpPr>
            <p:nvPr userDrawn="1"/>
          </p:nvSpPr>
          <p:spPr bwMode="auto">
            <a:xfrm>
              <a:off x="6854825" y="3184525"/>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3" name="Freeform 230"/>
            <p:cNvSpPr>
              <a:spLocks noEditPoints="1"/>
            </p:cNvSpPr>
            <p:nvPr userDrawn="1"/>
          </p:nvSpPr>
          <p:spPr bwMode="auto">
            <a:xfrm>
              <a:off x="6832600" y="2782888"/>
              <a:ext cx="301625" cy="242888"/>
            </a:xfrm>
            <a:custGeom>
              <a:avLst/>
              <a:gdLst>
                <a:gd name="T0" fmla="*/ 65 w 78"/>
                <a:gd name="T1" fmla="*/ 0 h 63"/>
                <a:gd name="T2" fmla="*/ 13 w 78"/>
                <a:gd name="T3" fmla="*/ 0 h 63"/>
                <a:gd name="T4" fmla="*/ 0 w 78"/>
                <a:gd name="T5" fmla="*/ 14 h 63"/>
                <a:gd name="T6" fmla="*/ 0 w 78"/>
                <a:gd name="T7" fmla="*/ 39 h 63"/>
                <a:gd name="T8" fmla="*/ 13 w 78"/>
                <a:gd name="T9" fmla="*/ 52 h 63"/>
                <a:gd name="T10" fmla="*/ 15 w 78"/>
                <a:gd name="T11" fmla="*/ 52 h 63"/>
                <a:gd name="T12" fmla="*/ 15 w 78"/>
                <a:gd name="T13" fmla="*/ 63 h 63"/>
                <a:gd name="T14" fmla="*/ 26 w 78"/>
                <a:gd name="T15" fmla="*/ 52 h 63"/>
                <a:gd name="T16" fmla="*/ 65 w 78"/>
                <a:gd name="T17" fmla="*/ 52 h 63"/>
                <a:gd name="T18" fmla="*/ 78 w 78"/>
                <a:gd name="T19" fmla="*/ 39 h 63"/>
                <a:gd name="T20" fmla="*/ 78 w 78"/>
                <a:gd name="T21" fmla="*/ 14 h 63"/>
                <a:gd name="T22" fmla="*/ 65 w 78"/>
                <a:gd name="T23" fmla="*/ 0 h 63"/>
                <a:gd name="T24" fmla="*/ 20 w 78"/>
                <a:gd name="T25" fmla="*/ 30 h 63"/>
                <a:gd name="T26" fmla="*/ 15 w 78"/>
                <a:gd name="T27" fmla="*/ 25 h 63"/>
                <a:gd name="T28" fmla="*/ 20 w 78"/>
                <a:gd name="T29" fmla="*/ 20 h 63"/>
                <a:gd name="T30" fmla="*/ 25 w 78"/>
                <a:gd name="T31" fmla="*/ 25 h 63"/>
                <a:gd name="T32" fmla="*/ 20 w 78"/>
                <a:gd name="T33" fmla="*/ 30 h 63"/>
                <a:gd name="T34" fmla="*/ 40 w 78"/>
                <a:gd name="T35" fmla="*/ 30 h 63"/>
                <a:gd name="T36" fmla="*/ 35 w 78"/>
                <a:gd name="T37" fmla="*/ 25 h 63"/>
                <a:gd name="T38" fmla="*/ 40 w 78"/>
                <a:gd name="T39" fmla="*/ 20 h 63"/>
                <a:gd name="T40" fmla="*/ 45 w 78"/>
                <a:gd name="T41" fmla="*/ 25 h 63"/>
                <a:gd name="T42" fmla="*/ 40 w 78"/>
                <a:gd name="T43" fmla="*/ 30 h 63"/>
                <a:gd name="T44" fmla="*/ 61 w 78"/>
                <a:gd name="T45" fmla="*/ 30 h 63"/>
                <a:gd name="T46" fmla="*/ 56 w 78"/>
                <a:gd name="T47" fmla="*/ 25 h 63"/>
                <a:gd name="T48" fmla="*/ 61 w 78"/>
                <a:gd name="T49" fmla="*/ 20 h 63"/>
                <a:gd name="T50" fmla="*/ 65 w 78"/>
                <a:gd name="T51" fmla="*/ 25 h 63"/>
                <a:gd name="T52" fmla="*/ 61 w 78"/>
                <a:gd name="T5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63">
                  <a:moveTo>
                    <a:pt x="65" y="0"/>
                  </a:moveTo>
                  <a:cubicBezTo>
                    <a:pt x="13" y="0"/>
                    <a:pt x="13" y="0"/>
                    <a:pt x="13" y="0"/>
                  </a:cubicBezTo>
                  <a:cubicBezTo>
                    <a:pt x="6" y="0"/>
                    <a:pt x="0" y="6"/>
                    <a:pt x="0" y="14"/>
                  </a:cubicBezTo>
                  <a:cubicBezTo>
                    <a:pt x="0" y="39"/>
                    <a:pt x="0" y="39"/>
                    <a:pt x="0" y="39"/>
                  </a:cubicBezTo>
                  <a:cubicBezTo>
                    <a:pt x="0" y="46"/>
                    <a:pt x="6" y="52"/>
                    <a:pt x="13" y="52"/>
                  </a:cubicBezTo>
                  <a:cubicBezTo>
                    <a:pt x="15" y="52"/>
                    <a:pt x="15" y="52"/>
                    <a:pt x="15" y="52"/>
                  </a:cubicBezTo>
                  <a:cubicBezTo>
                    <a:pt x="15" y="63"/>
                    <a:pt x="15" y="63"/>
                    <a:pt x="15" y="63"/>
                  </a:cubicBezTo>
                  <a:cubicBezTo>
                    <a:pt x="26" y="52"/>
                    <a:pt x="26" y="52"/>
                    <a:pt x="26" y="52"/>
                  </a:cubicBezTo>
                  <a:cubicBezTo>
                    <a:pt x="65" y="52"/>
                    <a:pt x="65" y="52"/>
                    <a:pt x="65" y="52"/>
                  </a:cubicBezTo>
                  <a:cubicBezTo>
                    <a:pt x="72" y="52"/>
                    <a:pt x="78" y="46"/>
                    <a:pt x="78" y="39"/>
                  </a:cubicBezTo>
                  <a:cubicBezTo>
                    <a:pt x="78" y="14"/>
                    <a:pt x="78" y="14"/>
                    <a:pt x="78" y="14"/>
                  </a:cubicBezTo>
                  <a:cubicBezTo>
                    <a:pt x="78" y="6"/>
                    <a:pt x="72" y="0"/>
                    <a:pt x="65" y="0"/>
                  </a:cubicBezTo>
                  <a:close/>
                  <a:moveTo>
                    <a:pt x="20" y="30"/>
                  </a:moveTo>
                  <a:cubicBezTo>
                    <a:pt x="17" y="30"/>
                    <a:pt x="15" y="27"/>
                    <a:pt x="15" y="25"/>
                  </a:cubicBezTo>
                  <a:cubicBezTo>
                    <a:pt x="15" y="22"/>
                    <a:pt x="17" y="20"/>
                    <a:pt x="20" y="20"/>
                  </a:cubicBezTo>
                  <a:cubicBezTo>
                    <a:pt x="23" y="20"/>
                    <a:pt x="25" y="22"/>
                    <a:pt x="25" y="25"/>
                  </a:cubicBezTo>
                  <a:cubicBezTo>
                    <a:pt x="25" y="27"/>
                    <a:pt x="23" y="30"/>
                    <a:pt x="20" y="30"/>
                  </a:cubicBezTo>
                  <a:close/>
                  <a:moveTo>
                    <a:pt x="40" y="30"/>
                  </a:moveTo>
                  <a:cubicBezTo>
                    <a:pt x="37" y="30"/>
                    <a:pt x="35" y="27"/>
                    <a:pt x="35" y="25"/>
                  </a:cubicBezTo>
                  <a:cubicBezTo>
                    <a:pt x="35" y="22"/>
                    <a:pt x="37" y="20"/>
                    <a:pt x="40" y="20"/>
                  </a:cubicBezTo>
                  <a:cubicBezTo>
                    <a:pt x="43" y="20"/>
                    <a:pt x="45" y="22"/>
                    <a:pt x="45" y="25"/>
                  </a:cubicBezTo>
                  <a:cubicBezTo>
                    <a:pt x="45" y="27"/>
                    <a:pt x="43" y="30"/>
                    <a:pt x="40" y="30"/>
                  </a:cubicBezTo>
                  <a:close/>
                  <a:moveTo>
                    <a:pt x="61" y="30"/>
                  </a:moveTo>
                  <a:cubicBezTo>
                    <a:pt x="58" y="30"/>
                    <a:pt x="56" y="27"/>
                    <a:pt x="56" y="25"/>
                  </a:cubicBezTo>
                  <a:cubicBezTo>
                    <a:pt x="56" y="22"/>
                    <a:pt x="58" y="20"/>
                    <a:pt x="61" y="20"/>
                  </a:cubicBezTo>
                  <a:cubicBezTo>
                    <a:pt x="63" y="20"/>
                    <a:pt x="65" y="22"/>
                    <a:pt x="65" y="25"/>
                  </a:cubicBezTo>
                  <a:cubicBezTo>
                    <a:pt x="65" y="27"/>
                    <a:pt x="63" y="30"/>
                    <a:pt x="61" y="3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74" name="Group 273"/>
          <p:cNvGrpSpPr/>
          <p:nvPr userDrawn="1"/>
        </p:nvGrpSpPr>
        <p:grpSpPr>
          <a:xfrm>
            <a:off x="6705601" y="585787"/>
            <a:ext cx="469901" cy="254795"/>
            <a:chOff x="6705600" y="781050"/>
            <a:chExt cx="469901" cy="339726"/>
          </a:xfrm>
        </p:grpSpPr>
        <p:sp>
          <p:nvSpPr>
            <p:cNvPr id="275" name="Freeform 231"/>
            <p:cNvSpPr>
              <a:spLocks/>
            </p:cNvSpPr>
            <p:nvPr userDrawn="1"/>
          </p:nvSpPr>
          <p:spPr bwMode="auto">
            <a:xfrm>
              <a:off x="6816725" y="850900"/>
              <a:ext cx="317500" cy="61913"/>
            </a:xfrm>
            <a:custGeom>
              <a:avLst/>
              <a:gdLst>
                <a:gd name="T0" fmla="*/ 63 w 82"/>
                <a:gd name="T1" fmla="*/ 3 h 16"/>
                <a:gd name="T2" fmla="*/ 82 w 82"/>
                <a:gd name="T3" fmla="*/ 9 h 16"/>
                <a:gd name="T4" fmla="*/ 82 w 82"/>
                <a:gd name="T5" fmla="*/ 8 h 16"/>
                <a:gd name="T6" fmla="*/ 74 w 82"/>
                <a:gd name="T7" fmla="*/ 0 h 16"/>
                <a:gd name="T8" fmla="*/ 9 w 82"/>
                <a:gd name="T9" fmla="*/ 0 h 16"/>
                <a:gd name="T10" fmla="*/ 0 w 82"/>
                <a:gd name="T11" fmla="*/ 8 h 16"/>
                <a:gd name="T12" fmla="*/ 9 w 82"/>
                <a:gd name="T13" fmla="*/ 16 h 16"/>
                <a:gd name="T14" fmla="*/ 36 w 82"/>
                <a:gd name="T15" fmla="*/ 16 h 16"/>
                <a:gd name="T16" fmla="*/ 63 w 82"/>
                <a:gd name="T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6">
                  <a:moveTo>
                    <a:pt x="63" y="3"/>
                  </a:moveTo>
                  <a:cubicBezTo>
                    <a:pt x="70" y="3"/>
                    <a:pt x="77" y="5"/>
                    <a:pt x="82" y="9"/>
                  </a:cubicBezTo>
                  <a:cubicBezTo>
                    <a:pt x="82" y="9"/>
                    <a:pt x="82" y="8"/>
                    <a:pt x="82" y="8"/>
                  </a:cubicBezTo>
                  <a:cubicBezTo>
                    <a:pt x="82" y="4"/>
                    <a:pt x="79" y="0"/>
                    <a:pt x="74" y="0"/>
                  </a:cubicBezTo>
                  <a:cubicBezTo>
                    <a:pt x="9" y="0"/>
                    <a:pt x="9" y="0"/>
                    <a:pt x="9" y="0"/>
                  </a:cubicBezTo>
                  <a:cubicBezTo>
                    <a:pt x="4" y="0"/>
                    <a:pt x="0" y="4"/>
                    <a:pt x="0" y="8"/>
                  </a:cubicBezTo>
                  <a:cubicBezTo>
                    <a:pt x="0" y="13"/>
                    <a:pt x="4" y="16"/>
                    <a:pt x="9" y="16"/>
                  </a:cubicBezTo>
                  <a:cubicBezTo>
                    <a:pt x="36" y="16"/>
                    <a:pt x="36" y="16"/>
                    <a:pt x="36" y="16"/>
                  </a:cubicBezTo>
                  <a:cubicBezTo>
                    <a:pt x="43" y="8"/>
                    <a:pt x="53" y="3"/>
                    <a:pt x="63" y="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6" name="Freeform 232"/>
            <p:cNvSpPr>
              <a:spLocks/>
            </p:cNvSpPr>
            <p:nvPr userDrawn="1"/>
          </p:nvSpPr>
          <p:spPr bwMode="auto">
            <a:xfrm>
              <a:off x="6762750" y="781050"/>
              <a:ext cx="312738" cy="61913"/>
            </a:xfrm>
            <a:custGeom>
              <a:avLst/>
              <a:gdLst>
                <a:gd name="T0" fmla="*/ 8 w 81"/>
                <a:gd name="T1" fmla="*/ 16 h 16"/>
                <a:gd name="T2" fmla="*/ 73 w 81"/>
                <a:gd name="T3" fmla="*/ 16 h 16"/>
                <a:gd name="T4" fmla="*/ 81 w 81"/>
                <a:gd name="T5" fmla="*/ 8 h 16"/>
                <a:gd name="T6" fmla="*/ 73 w 81"/>
                <a:gd name="T7" fmla="*/ 0 h 16"/>
                <a:gd name="T8" fmla="*/ 8 w 81"/>
                <a:gd name="T9" fmla="*/ 0 h 16"/>
                <a:gd name="T10" fmla="*/ 0 w 81"/>
                <a:gd name="T11" fmla="*/ 8 h 16"/>
                <a:gd name="T12" fmla="*/ 8 w 8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1" h="16">
                  <a:moveTo>
                    <a:pt x="8" y="16"/>
                  </a:moveTo>
                  <a:cubicBezTo>
                    <a:pt x="73" y="16"/>
                    <a:pt x="73" y="16"/>
                    <a:pt x="73" y="16"/>
                  </a:cubicBezTo>
                  <a:cubicBezTo>
                    <a:pt x="78" y="16"/>
                    <a:pt x="81" y="13"/>
                    <a:pt x="81" y="8"/>
                  </a:cubicBezTo>
                  <a:cubicBezTo>
                    <a:pt x="81" y="4"/>
                    <a:pt x="78" y="0"/>
                    <a:pt x="73" y="0"/>
                  </a:cubicBezTo>
                  <a:cubicBezTo>
                    <a:pt x="8" y="0"/>
                    <a:pt x="8" y="0"/>
                    <a:pt x="8" y="0"/>
                  </a:cubicBezTo>
                  <a:cubicBezTo>
                    <a:pt x="3" y="0"/>
                    <a:pt x="0" y="4"/>
                    <a:pt x="0" y="8"/>
                  </a:cubicBezTo>
                  <a:cubicBezTo>
                    <a:pt x="0" y="13"/>
                    <a:pt x="3" y="16"/>
                    <a:pt x="8" y="1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7" name="Freeform 233"/>
            <p:cNvSpPr>
              <a:spLocks/>
            </p:cNvSpPr>
            <p:nvPr userDrawn="1"/>
          </p:nvSpPr>
          <p:spPr bwMode="auto">
            <a:xfrm>
              <a:off x="6705600" y="920750"/>
              <a:ext cx="246063" cy="61913"/>
            </a:xfrm>
            <a:custGeom>
              <a:avLst/>
              <a:gdLst>
                <a:gd name="T0" fmla="*/ 8 w 64"/>
                <a:gd name="T1" fmla="*/ 0 h 16"/>
                <a:gd name="T2" fmla="*/ 0 w 64"/>
                <a:gd name="T3" fmla="*/ 8 h 16"/>
                <a:gd name="T4" fmla="*/ 8 w 64"/>
                <a:gd name="T5" fmla="*/ 16 h 16"/>
                <a:gd name="T6" fmla="*/ 58 w 64"/>
                <a:gd name="T7" fmla="*/ 16 h 16"/>
                <a:gd name="T8" fmla="*/ 64 w 64"/>
                <a:gd name="T9" fmla="*/ 0 h 16"/>
                <a:gd name="T10" fmla="*/ 8 w 64"/>
                <a:gd name="T11" fmla="*/ 0 h 16"/>
              </a:gdLst>
              <a:ahLst/>
              <a:cxnLst>
                <a:cxn ang="0">
                  <a:pos x="T0" y="T1"/>
                </a:cxn>
                <a:cxn ang="0">
                  <a:pos x="T2" y="T3"/>
                </a:cxn>
                <a:cxn ang="0">
                  <a:pos x="T4" y="T5"/>
                </a:cxn>
                <a:cxn ang="0">
                  <a:pos x="T6" y="T7"/>
                </a:cxn>
                <a:cxn ang="0">
                  <a:pos x="T8" y="T9"/>
                </a:cxn>
                <a:cxn ang="0">
                  <a:pos x="T10" y="T11"/>
                </a:cxn>
              </a:cxnLst>
              <a:rect l="0" t="0" r="r" b="b"/>
              <a:pathLst>
                <a:path w="64" h="16">
                  <a:moveTo>
                    <a:pt x="8" y="0"/>
                  </a:moveTo>
                  <a:cubicBezTo>
                    <a:pt x="4" y="0"/>
                    <a:pt x="0" y="3"/>
                    <a:pt x="0" y="8"/>
                  </a:cubicBezTo>
                  <a:cubicBezTo>
                    <a:pt x="0" y="12"/>
                    <a:pt x="4" y="16"/>
                    <a:pt x="8" y="16"/>
                  </a:cubicBezTo>
                  <a:cubicBezTo>
                    <a:pt x="58" y="16"/>
                    <a:pt x="58" y="16"/>
                    <a:pt x="58" y="16"/>
                  </a:cubicBezTo>
                  <a:cubicBezTo>
                    <a:pt x="59" y="10"/>
                    <a:pt x="61" y="5"/>
                    <a:pt x="64" y="0"/>
                  </a:cubicBezTo>
                  <a:lnTo>
                    <a:pt x="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8" name="Freeform 234"/>
            <p:cNvSpPr>
              <a:spLocks/>
            </p:cNvSpPr>
            <p:nvPr userDrawn="1"/>
          </p:nvSpPr>
          <p:spPr bwMode="auto">
            <a:xfrm>
              <a:off x="6781800" y="990600"/>
              <a:ext cx="158750" cy="61913"/>
            </a:xfrm>
            <a:custGeom>
              <a:avLst/>
              <a:gdLst>
                <a:gd name="T0" fmla="*/ 38 w 41"/>
                <a:gd name="T1" fmla="*/ 0 h 16"/>
                <a:gd name="T2" fmla="*/ 8 w 41"/>
                <a:gd name="T3" fmla="*/ 0 h 16"/>
                <a:gd name="T4" fmla="*/ 0 w 41"/>
                <a:gd name="T5" fmla="*/ 8 h 16"/>
                <a:gd name="T6" fmla="*/ 8 w 41"/>
                <a:gd name="T7" fmla="*/ 16 h 16"/>
                <a:gd name="T8" fmla="*/ 41 w 41"/>
                <a:gd name="T9" fmla="*/ 16 h 16"/>
                <a:gd name="T10" fmla="*/ 38 w 41"/>
                <a:gd name="T11" fmla="*/ 2 h 16"/>
                <a:gd name="T12" fmla="*/ 38 w 4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8" y="0"/>
                  </a:moveTo>
                  <a:cubicBezTo>
                    <a:pt x="8" y="0"/>
                    <a:pt x="8" y="0"/>
                    <a:pt x="8" y="0"/>
                  </a:cubicBezTo>
                  <a:cubicBezTo>
                    <a:pt x="4" y="0"/>
                    <a:pt x="0" y="3"/>
                    <a:pt x="0" y="8"/>
                  </a:cubicBezTo>
                  <a:cubicBezTo>
                    <a:pt x="0" y="12"/>
                    <a:pt x="4" y="16"/>
                    <a:pt x="8" y="16"/>
                  </a:cubicBezTo>
                  <a:cubicBezTo>
                    <a:pt x="41" y="16"/>
                    <a:pt x="41" y="16"/>
                    <a:pt x="41" y="16"/>
                  </a:cubicBezTo>
                  <a:cubicBezTo>
                    <a:pt x="39" y="12"/>
                    <a:pt x="38" y="7"/>
                    <a:pt x="38" y="2"/>
                  </a:cubicBezTo>
                  <a:cubicBezTo>
                    <a:pt x="38" y="1"/>
                    <a:pt x="38" y="0"/>
                    <a:pt x="38"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9" name="Freeform 235"/>
            <p:cNvSpPr>
              <a:spLocks/>
            </p:cNvSpPr>
            <p:nvPr userDrawn="1"/>
          </p:nvSpPr>
          <p:spPr bwMode="auto">
            <a:xfrm>
              <a:off x="6770688" y="1055688"/>
              <a:ext cx="239713" cy="65088"/>
            </a:xfrm>
            <a:custGeom>
              <a:avLst/>
              <a:gdLst>
                <a:gd name="T0" fmla="*/ 45 w 62"/>
                <a:gd name="T1" fmla="*/ 0 h 17"/>
                <a:gd name="T2" fmla="*/ 8 w 62"/>
                <a:gd name="T3" fmla="*/ 0 h 17"/>
                <a:gd name="T4" fmla="*/ 0 w 62"/>
                <a:gd name="T5" fmla="*/ 8 h 17"/>
                <a:gd name="T6" fmla="*/ 8 w 62"/>
                <a:gd name="T7" fmla="*/ 17 h 17"/>
                <a:gd name="T8" fmla="*/ 62 w 62"/>
                <a:gd name="T9" fmla="*/ 17 h 17"/>
                <a:gd name="T10" fmla="*/ 45 w 62"/>
                <a:gd name="T11" fmla="*/ 0 h 17"/>
              </a:gdLst>
              <a:ahLst/>
              <a:cxnLst>
                <a:cxn ang="0">
                  <a:pos x="T0" y="T1"/>
                </a:cxn>
                <a:cxn ang="0">
                  <a:pos x="T2" y="T3"/>
                </a:cxn>
                <a:cxn ang="0">
                  <a:pos x="T4" y="T5"/>
                </a:cxn>
                <a:cxn ang="0">
                  <a:pos x="T6" y="T7"/>
                </a:cxn>
                <a:cxn ang="0">
                  <a:pos x="T8" y="T9"/>
                </a:cxn>
                <a:cxn ang="0">
                  <a:pos x="T10" y="T11"/>
                </a:cxn>
              </a:cxnLst>
              <a:rect l="0" t="0" r="r" b="b"/>
              <a:pathLst>
                <a:path w="62" h="17">
                  <a:moveTo>
                    <a:pt x="45" y="0"/>
                  </a:moveTo>
                  <a:cubicBezTo>
                    <a:pt x="8" y="0"/>
                    <a:pt x="8" y="0"/>
                    <a:pt x="8" y="0"/>
                  </a:cubicBezTo>
                  <a:cubicBezTo>
                    <a:pt x="3" y="0"/>
                    <a:pt x="0" y="4"/>
                    <a:pt x="0" y="8"/>
                  </a:cubicBezTo>
                  <a:cubicBezTo>
                    <a:pt x="0" y="13"/>
                    <a:pt x="3" y="17"/>
                    <a:pt x="8" y="17"/>
                  </a:cubicBezTo>
                  <a:cubicBezTo>
                    <a:pt x="62" y="17"/>
                    <a:pt x="62" y="17"/>
                    <a:pt x="62" y="17"/>
                  </a:cubicBezTo>
                  <a:cubicBezTo>
                    <a:pt x="54" y="13"/>
                    <a:pt x="48" y="8"/>
                    <a:pt x="4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0" name="Freeform 236"/>
            <p:cNvSpPr>
              <a:spLocks noEditPoints="1"/>
            </p:cNvSpPr>
            <p:nvPr userDrawn="1"/>
          </p:nvSpPr>
          <p:spPr bwMode="auto">
            <a:xfrm>
              <a:off x="6948488" y="882650"/>
              <a:ext cx="227013" cy="227013"/>
            </a:xfrm>
            <a:custGeom>
              <a:avLst/>
              <a:gdLst>
                <a:gd name="T0" fmla="*/ 52 w 59"/>
                <a:gd name="T1" fmla="*/ 11 h 59"/>
                <a:gd name="T2" fmla="*/ 9 w 59"/>
                <a:gd name="T3" fmla="*/ 8 h 59"/>
                <a:gd name="T4" fmla="*/ 1 w 59"/>
                <a:gd name="T5" fmla="*/ 24 h 59"/>
                <a:gd name="T6" fmla="*/ 0 w 59"/>
                <a:gd name="T7" fmla="*/ 34 h 59"/>
                <a:gd name="T8" fmla="*/ 10 w 59"/>
                <a:gd name="T9" fmla="*/ 52 h 59"/>
                <a:gd name="T10" fmla="*/ 22 w 59"/>
                <a:gd name="T11" fmla="*/ 58 h 59"/>
                <a:gd name="T12" fmla="*/ 50 w 59"/>
                <a:gd name="T13" fmla="*/ 51 h 59"/>
                <a:gd name="T14" fmla="*/ 55 w 59"/>
                <a:gd name="T15" fmla="*/ 24 h 59"/>
                <a:gd name="T16" fmla="*/ 52 w 59"/>
                <a:gd name="T17" fmla="*/ 23 h 59"/>
                <a:gd name="T18" fmla="*/ 52 w 59"/>
                <a:gd name="T19" fmla="*/ 15 h 59"/>
                <a:gd name="T20" fmla="*/ 50 w 59"/>
                <a:gd name="T21" fmla="*/ 18 h 59"/>
                <a:gd name="T22" fmla="*/ 35 w 59"/>
                <a:gd name="T23" fmla="*/ 4 h 59"/>
                <a:gd name="T24" fmla="*/ 33 w 59"/>
                <a:gd name="T25" fmla="*/ 6 h 59"/>
                <a:gd name="T26" fmla="*/ 27 w 59"/>
                <a:gd name="T27" fmla="*/ 3 h 59"/>
                <a:gd name="T28" fmla="*/ 26 w 59"/>
                <a:gd name="T29" fmla="*/ 6 h 59"/>
                <a:gd name="T30" fmla="*/ 4 w 59"/>
                <a:gd name="T31" fmla="*/ 21 h 59"/>
                <a:gd name="T32" fmla="*/ 5 w 59"/>
                <a:gd name="T33" fmla="*/ 24 h 59"/>
                <a:gd name="T34" fmla="*/ 3 w 59"/>
                <a:gd name="T35" fmla="*/ 30 h 59"/>
                <a:gd name="T36" fmla="*/ 6 w 59"/>
                <a:gd name="T37" fmla="*/ 30 h 59"/>
                <a:gd name="T38" fmla="*/ 4 w 59"/>
                <a:gd name="T39" fmla="*/ 37 h 59"/>
                <a:gd name="T40" fmla="*/ 7 w 59"/>
                <a:gd name="T41" fmla="*/ 37 h 59"/>
                <a:gd name="T42" fmla="*/ 8 w 59"/>
                <a:gd name="T43" fmla="*/ 45 h 59"/>
                <a:gd name="T44" fmla="*/ 8 w 59"/>
                <a:gd name="T45" fmla="*/ 41 h 59"/>
                <a:gd name="T46" fmla="*/ 8 w 59"/>
                <a:gd name="T47" fmla="*/ 18 h 59"/>
                <a:gd name="T48" fmla="*/ 10 w 59"/>
                <a:gd name="T49" fmla="*/ 14 h 59"/>
                <a:gd name="T50" fmla="*/ 13 w 59"/>
                <a:gd name="T51" fmla="*/ 50 h 59"/>
                <a:gd name="T52" fmla="*/ 13 w 59"/>
                <a:gd name="T53" fmla="*/ 47 h 59"/>
                <a:gd name="T54" fmla="*/ 14 w 59"/>
                <a:gd name="T55" fmla="*/ 12 h 59"/>
                <a:gd name="T56" fmla="*/ 13 w 59"/>
                <a:gd name="T57" fmla="*/ 9 h 59"/>
                <a:gd name="T58" fmla="*/ 19 w 59"/>
                <a:gd name="T59" fmla="*/ 54 h 59"/>
                <a:gd name="T60" fmla="*/ 18 w 59"/>
                <a:gd name="T61" fmla="*/ 51 h 59"/>
                <a:gd name="T62" fmla="*/ 19 w 59"/>
                <a:gd name="T63" fmla="*/ 8 h 59"/>
                <a:gd name="T64" fmla="*/ 22 w 59"/>
                <a:gd name="T65" fmla="*/ 6 h 59"/>
                <a:gd name="T66" fmla="*/ 26 w 59"/>
                <a:gd name="T67" fmla="*/ 56 h 59"/>
                <a:gd name="T68" fmla="*/ 26 w 59"/>
                <a:gd name="T69" fmla="*/ 54 h 59"/>
                <a:gd name="T70" fmla="*/ 31 w 59"/>
                <a:gd name="T71" fmla="*/ 56 h 59"/>
                <a:gd name="T72" fmla="*/ 33 w 59"/>
                <a:gd name="T73" fmla="*/ 54 h 59"/>
                <a:gd name="T74" fmla="*/ 32 w 59"/>
                <a:gd name="T75" fmla="*/ 45 h 59"/>
                <a:gd name="T76" fmla="*/ 21 w 59"/>
                <a:gd name="T77" fmla="*/ 39 h 59"/>
                <a:gd name="T78" fmla="*/ 27 w 59"/>
                <a:gd name="T79" fmla="*/ 32 h 59"/>
                <a:gd name="T80" fmla="*/ 32 w 59"/>
                <a:gd name="T81" fmla="*/ 15 h 59"/>
                <a:gd name="T82" fmla="*/ 31 w 59"/>
                <a:gd name="T83" fmla="*/ 23 h 59"/>
                <a:gd name="T84" fmla="*/ 32 w 59"/>
                <a:gd name="T85" fmla="*/ 41 h 59"/>
                <a:gd name="T86" fmla="*/ 37 w 59"/>
                <a:gd name="T87" fmla="*/ 54 h 59"/>
                <a:gd name="T88" fmla="*/ 41 w 59"/>
                <a:gd name="T89" fmla="*/ 54 h 59"/>
                <a:gd name="T90" fmla="*/ 39 w 59"/>
                <a:gd name="T91" fmla="*/ 8 h 59"/>
                <a:gd name="T92" fmla="*/ 43 w 59"/>
                <a:gd name="T93" fmla="*/ 8 h 59"/>
                <a:gd name="T94" fmla="*/ 44 w 59"/>
                <a:gd name="T95" fmla="*/ 51 h 59"/>
                <a:gd name="T96" fmla="*/ 47 w 59"/>
                <a:gd name="T97" fmla="*/ 50 h 59"/>
                <a:gd name="T98" fmla="*/ 45 w 59"/>
                <a:gd name="T99" fmla="*/ 10 h 59"/>
                <a:gd name="T100" fmla="*/ 47 w 59"/>
                <a:gd name="T101" fmla="*/ 13 h 59"/>
                <a:gd name="T102" fmla="*/ 49 w 59"/>
                <a:gd name="T103" fmla="*/ 46 h 59"/>
                <a:gd name="T104" fmla="*/ 52 w 59"/>
                <a:gd name="T105" fmla="*/ 44 h 59"/>
                <a:gd name="T106" fmla="*/ 53 w 59"/>
                <a:gd name="T107" fmla="*/ 40 h 59"/>
                <a:gd name="T108" fmla="*/ 55 w 59"/>
                <a:gd name="T109" fmla="*/ 37 h 59"/>
                <a:gd name="T110" fmla="*/ 53 w 59"/>
                <a:gd name="T111" fmla="*/ 32 h 59"/>
                <a:gd name="T112" fmla="*/ 56 w 59"/>
                <a:gd name="T11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9">
                  <a:moveTo>
                    <a:pt x="57" y="18"/>
                  </a:moveTo>
                  <a:cubicBezTo>
                    <a:pt x="56" y="18"/>
                    <a:pt x="56" y="17"/>
                    <a:pt x="56" y="16"/>
                  </a:cubicBezTo>
                  <a:cubicBezTo>
                    <a:pt x="55" y="15"/>
                    <a:pt x="54" y="14"/>
                    <a:pt x="54" y="13"/>
                  </a:cubicBezTo>
                  <a:cubicBezTo>
                    <a:pt x="53" y="12"/>
                    <a:pt x="53" y="12"/>
                    <a:pt x="52" y="11"/>
                  </a:cubicBezTo>
                  <a:cubicBezTo>
                    <a:pt x="51" y="9"/>
                    <a:pt x="48" y="7"/>
                    <a:pt x="46" y="6"/>
                  </a:cubicBezTo>
                  <a:cubicBezTo>
                    <a:pt x="41" y="2"/>
                    <a:pt x="36" y="0"/>
                    <a:pt x="29" y="0"/>
                  </a:cubicBezTo>
                  <a:cubicBezTo>
                    <a:pt x="24" y="0"/>
                    <a:pt x="18" y="2"/>
                    <a:pt x="14" y="5"/>
                  </a:cubicBezTo>
                  <a:cubicBezTo>
                    <a:pt x="12" y="6"/>
                    <a:pt x="11" y="7"/>
                    <a:pt x="9" y="8"/>
                  </a:cubicBezTo>
                  <a:cubicBezTo>
                    <a:pt x="9" y="9"/>
                    <a:pt x="8" y="9"/>
                    <a:pt x="8" y="10"/>
                  </a:cubicBezTo>
                  <a:cubicBezTo>
                    <a:pt x="6" y="12"/>
                    <a:pt x="4" y="15"/>
                    <a:pt x="2" y="18"/>
                  </a:cubicBezTo>
                  <a:cubicBezTo>
                    <a:pt x="2" y="19"/>
                    <a:pt x="2" y="20"/>
                    <a:pt x="2" y="20"/>
                  </a:cubicBezTo>
                  <a:cubicBezTo>
                    <a:pt x="1" y="21"/>
                    <a:pt x="1" y="23"/>
                    <a:pt x="1" y="24"/>
                  </a:cubicBezTo>
                  <a:cubicBezTo>
                    <a:pt x="0" y="25"/>
                    <a:pt x="0" y="25"/>
                    <a:pt x="0" y="26"/>
                  </a:cubicBezTo>
                  <a:cubicBezTo>
                    <a:pt x="0" y="27"/>
                    <a:pt x="0" y="27"/>
                    <a:pt x="0" y="28"/>
                  </a:cubicBezTo>
                  <a:cubicBezTo>
                    <a:pt x="0" y="28"/>
                    <a:pt x="0" y="29"/>
                    <a:pt x="0" y="30"/>
                  </a:cubicBezTo>
                  <a:cubicBezTo>
                    <a:pt x="0" y="31"/>
                    <a:pt x="0" y="32"/>
                    <a:pt x="0" y="34"/>
                  </a:cubicBezTo>
                  <a:cubicBezTo>
                    <a:pt x="1" y="36"/>
                    <a:pt x="1" y="38"/>
                    <a:pt x="2" y="41"/>
                  </a:cubicBezTo>
                  <a:cubicBezTo>
                    <a:pt x="2" y="42"/>
                    <a:pt x="3" y="43"/>
                    <a:pt x="4" y="44"/>
                  </a:cubicBezTo>
                  <a:cubicBezTo>
                    <a:pt x="4" y="44"/>
                    <a:pt x="4" y="45"/>
                    <a:pt x="4" y="45"/>
                  </a:cubicBezTo>
                  <a:cubicBezTo>
                    <a:pt x="6" y="48"/>
                    <a:pt x="8" y="50"/>
                    <a:pt x="10" y="52"/>
                  </a:cubicBezTo>
                  <a:cubicBezTo>
                    <a:pt x="11" y="53"/>
                    <a:pt x="12" y="54"/>
                    <a:pt x="13" y="55"/>
                  </a:cubicBezTo>
                  <a:cubicBezTo>
                    <a:pt x="14" y="55"/>
                    <a:pt x="15" y="56"/>
                    <a:pt x="17" y="56"/>
                  </a:cubicBezTo>
                  <a:cubicBezTo>
                    <a:pt x="18" y="57"/>
                    <a:pt x="19" y="57"/>
                    <a:pt x="20" y="58"/>
                  </a:cubicBezTo>
                  <a:cubicBezTo>
                    <a:pt x="21" y="58"/>
                    <a:pt x="21" y="58"/>
                    <a:pt x="22" y="58"/>
                  </a:cubicBezTo>
                  <a:cubicBezTo>
                    <a:pt x="24" y="59"/>
                    <a:pt x="27" y="59"/>
                    <a:pt x="29" y="59"/>
                  </a:cubicBezTo>
                  <a:cubicBezTo>
                    <a:pt x="31" y="59"/>
                    <a:pt x="32" y="59"/>
                    <a:pt x="33" y="59"/>
                  </a:cubicBezTo>
                  <a:cubicBezTo>
                    <a:pt x="39" y="58"/>
                    <a:pt x="45" y="55"/>
                    <a:pt x="50" y="51"/>
                  </a:cubicBezTo>
                  <a:cubicBezTo>
                    <a:pt x="50" y="51"/>
                    <a:pt x="50" y="51"/>
                    <a:pt x="50" y="51"/>
                  </a:cubicBezTo>
                  <a:cubicBezTo>
                    <a:pt x="55" y="46"/>
                    <a:pt x="59" y="38"/>
                    <a:pt x="59" y="30"/>
                  </a:cubicBezTo>
                  <a:cubicBezTo>
                    <a:pt x="59" y="26"/>
                    <a:pt x="58" y="22"/>
                    <a:pt x="57" y="18"/>
                  </a:cubicBezTo>
                  <a:close/>
                  <a:moveTo>
                    <a:pt x="55" y="22"/>
                  </a:moveTo>
                  <a:cubicBezTo>
                    <a:pt x="55" y="23"/>
                    <a:pt x="55" y="23"/>
                    <a:pt x="55" y="24"/>
                  </a:cubicBezTo>
                  <a:cubicBezTo>
                    <a:pt x="56" y="25"/>
                    <a:pt x="55" y="26"/>
                    <a:pt x="54" y="26"/>
                  </a:cubicBezTo>
                  <a:cubicBezTo>
                    <a:pt x="54" y="26"/>
                    <a:pt x="54" y="26"/>
                    <a:pt x="54" y="26"/>
                  </a:cubicBezTo>
                  <a:cubicBezTo>
                    <a:pt x="54" y="26"/>
                    <a:pt x="53" y="25"/>
                    <a:pt x="53" y="25"/>
                  </a:cubicBezTo>
                  <a:cubicBezTo>
                    <a:pt x="53" y="24"/>
                    <a:pt x="53" y="24"/>
                    <a:pt x="52" y="23"/>
                  </a:cubicBezTo>
                  <a:cubicBezTo>
                    <a:pt x="52" y="22"/>
                    <a:pt x="53" y="22"/>
                    <a:pt x="53" y="21"/>
                  </a:cubicBezTo>
                  <a:cubicBezTo>
                    <a:pt x="54" y="21"/>
                    <a:pt x="55" y="22"/>
                    <a:pt x="55" y="22"/>
                  </a:cubicBezTo>
                  <a:close/>
                  <a:moveTo>
                    <a:pt x="50" y="15"/>
                  </a:moveTo>
                  <a:cubicBezTo>
                    <a:pt x="51" y="15"/>
                    <a:pt x="51" y="15"/>
                    <a:pt x="52" y="15"/>
                  </a:cubicBezTo>
                  <a:cubicBezTo>
                    <a:pt x="52" y="16"/>
                    <a:pt x="53" y="16"/>
                    <a:pt x="53" y="17"/>
                  </a:cubicBezTo>
                  <a:cubicBezTo>
                    <a:pt x="53" y="18"/>
                    <a:pt x="53" y="18"/>
                    <a:pt x="52" y="19"/>
                  </a:cubicBezTo>
                  <a:cubicBezTo>
                    <a:pt x="52" y="19"/>
                    <a:pt x="52" y="19"/>
                    <a:pt x="52" y="19"/>
                  </a:cubicBezTo>
                  <a:cubicBezTo>
                    <a:pt x="51" y="19"/>
                    <a:pt x="51" y="19"/>
                    <a:pt x="50" y="18"/>
                  </a:cubicBezTo>
                  <a:cubicBezTo>
                    <a:pt x="50" y="18"/>
                    <a:pt x="50" y="17"/>
                    <a:pt x="50" y="17"/>
                  </a:cubicBezTo>
                  <a:cubicBezTo>
                    <a:pt x="49" y="16"/>
                    <a:pt x="49" y="15"/>
                    <a:pt x="50" y="15"/>
                  </a:cubicBezTo>
                  <a:close/>
                  <a:moveTo>
                    <a:pt x="33" y="3"/>
                  </a:moveTo>
                  <a:cubicBezTo>
                    <a:pt x="34" y="4"/>
                    <a:pt x="34" y="4"/>
                    <a:pt x="35" y="4"/>
                  </a:cubicBezTo>
                  <a:cubicBezTo>
                    <a:pt x="36" y="4"/>
                    <a:pt x="36" y="5"/>
                    <a:pt x="36" y="5"/>
                  </a:cubicBezTo>
                  <a:cubicBezTo>
                    <a:pt x="36" y="6"/>
                    <a:pt x="35" y="6"/>
                    <a:pt x="35" y="6"/>
                  </a:cubicBezTo>
                  <a:cubicBezTo>
                    <a:pt x="35" y="6"/>
                    <a:pt x="35" y="6"/>
                    <a:pt x="34" y="6"/>
                  </a:cubicBezTo>
                  <a:cubicBezTo>
                    <a:pt x="34" y="6"/>
                    <a:pt x="33" y="6"/>
                    <a:pt x="33" y="6"/>
                  </a:cubicBezTo>
                  <a:cubicBezTo>
                    <a:pt x="32" y="6"/>
                    <a:pt x="32" y="5"/>
                    <a:pt x="32" y="5"/>
                  </a:cubicBezTo>
                  <a:cubicBezTo>
                    <a:pt x="32" y="4"/>
                    <a:pt x="32" y="3"/>
                    <a:pt x="33" y="3"/>
                  </a:cubicBezTo>
                  <a:close/>
                  <a:moveTo>
                    <a:pt x="26" y="3"/>
                  </a:moveTo>
                  <a:cubicBezTo>
                    <a:pt x="26" y="3"/>
                    <a:pt x="27" y="3"/>
                    <a:pt x="27" y="3"/>
                  </a:cubicBezTo>
                  <a:cubicBezTo>
                    <a:pt x="28" y="3"/>
                    <a:pt x="29" y="4"/>
                    <a:pt x="29" y="5"/>
                  </a:cubicBezTo>
                  <a:cubicBezTo>
                    <a:pt x="29" y="5"/>
                    <a:pt x="28" y="6"/>
                    <a:pt x="28" y="6"/>
                  </a:cubicBezTo>
                  <a:cubicBezTo>
                    <a:pt x="27" y="6"/>
                    <a:pt x="27" y="6"/>
                    <a:pt x="26" y="6"/>
                  </a:cubicBezTo>
                  <a:cubicBezTo>
                    <a:pt x="26" y="6"/>
                    <a:pt x="26" y="6"/>
                    <a:pt x="26" y="6"/>
                  </a:cubicBezTo>
                  <a:cubicBezTo>
                    <a:pt x="25" y="6"/>
                    <a:pt x="25" y="6"/>
                    <a:pt x="24" y="5"/>
                  </a:cubicBezTo>
                  <a:cubicBezTo>
                    <a:pt x="24" y="4"/>
                    <a:pt x="25" y="4"/>
                    <a:pt x="26" y="3"/>
                  </a:cubicBezTo>
                  <a:close/>
                  <a:moveTo>
                    <a:pt x="4" y="22"/>
                  </a:moveTo>
                  <a:cubicBezTo>
                    <a:pt x="4" y="22"/>
                    <a:pt x="4" y="21"/>
                    <a:pt x="4" y="21"/>
                  </a:cubicBezTo>
                  <a:cubicBezTo>
                    <a:pt x="5" y="20"/>
                    <a:pt x="6" y="20"/>
                    <a:pt x="6" y="20"/>
                  </a:cubicBezTo>
                  <a:cubicBezTo>
                    <a:pt x="7" y="20"/>
                    <a:pt x="7" y="21"/>
                    <a:pt x="7" y="22"/>
                  </a:cubicBezTo>
                  <a:cubicBezTo>
                    <a:pt x="7" y="22"/>
                    <a:pt x="7" y="23"/>
                    <a:pt x="6" y="23"/>
                  </a:cubicBezTo>
                  <a:cubicBezTo>
                    <a:pt x="6" y="24"/>
                    <a:pt x="6" y="24"/>
                    <a:pt x="5" y="24"/>
                  </a:cubicBezTo>
                  <a:cubicBezTo>
                    <a:pt x="5" y="24"/>
                    <a:pt x="5" y="24"/>
                    <a:pt x="5" y="24"/>
                  </a:cubicBezTo>
                  <a:cubicBezTo>
                    <a:pt x="4" y="24"/>
                    <a:pt x="4" y="23"/>
                    <a:pt x="4" y="22"/>
                  </a:cubicBezTo>
                  <a:close/>
                  <a:moveTo>
                    <a:pt x="3" y="30"/>
                  </a:moveTo>
                  <a:cubicBezTo>
                    <a:pt x="3" y="30"/>
                    <a:pt x="3" y="30"/>
                    <a:pt x="3" y="30"/>
                  </a:cubicBezTo>
                  <a:cubicBezTo>
                    <a:pt x="3" y="29"/>
                    <a:pt x="3" y="29"/>
                    <a:pt x="3" y="28"/>
                  </a:cubicBezTo>
                  <a:cubicBezTo>
                    <a:pt x="3" y="27"/>
                    <a:pt x="4" y="27"/>
                    <a:pt x="4" y="27"/>
                  </a:cubicBezTo>
                  <a:cubicBezTo>
                    <a:pt x="5" y="27"/>
                    <a:pt x="6" y="27"/>
                    <a:pt x="6" y="28"/>
                  </a:cubicBezTo>
                  <a:cubicBezTo>
                    <a:pt x="6" y="29"/>
                    <a:pt x="6" y="29"/>
                    <a:pt x="6" y="30"/>
                  </a:cubicBezTo>
                  <a:cubicBezTo>
                    <a:pt x="6" y="31"/>
                    <a:pt x="5" y="31"/>
                    <a:pt x="4" y="31"/>
                  </a:cubicBezTo>
                  <a:cubicBezTo>
                    <a:pt x="3" y="31"/>
                    <a:pt x="3" y="31"/>
                    <a:pt x="3" y="30"/>
                  </a:cubicBezTo>
                  <a:close/>
                  <a:moveTo>
                    <a:pt x="5" y="38"/>
                  </a:moveTo>
                  <a:cubicBezTo>
                    <a:pt x="5" y="38"/>
                    <a:pt x="4" y="38"/>
                    <a:pt x="4" y="37"/>
                  </a:cubicBezTo>
                  <a:cubicBezTo>
                    <a:pt x="4" y="37"/>
                    <a:pt x="4" y="36"/>
                    <a:pt x="3" y="36"/>
                  </a:cubicBezTo>
                  <a:cubicBezTo>
                    <a:pt x="3" y="35"/>
                    <a:pt x="4" y="34"/>
                    <a:pt x="4" y="34"/>
                  </a:cubicBezTo>
                  <a:cubicBezTo>
                    <a:pt x="5" y="34"/>
                    <a:pt x="6" y="34"/>
                    <a:pt x="6" y="35"/>
                  </a:cubicBezTo>
                  <a:cubicBezTo>
                    <a:pt x="6" y="36"/>
                    <a:pt x="6" y="36"/>
                    <a:pt x="7" y="37"/>
                  </a:cubicBezTo>
                  <a:cubicBezTo>
                    <a:pt x="7" y="37"/>
                    <a:pt x="6" y="38"/>
                    <a:pt x="6" y="38"/>
                  </a:cubicBezTo>
                  <a:cubicBezTo>
                    <a:pt x="5" y="38"/>
                    <a:pt x="5" y="38"/>
                    <a:pt x="5" y="38"/>
                  </a:cubicBezTo>
                  <a:close/>
                  <a:moveTo>
                    <a:pt x="9" y="45"/>
                  </a:moveTo>
                  <a:cubicBezTo>
                    <a:pt x="9" y="45"/>
                    <a:pt x="8" y="45"/>
                    <a:pt x="8" y="45"/>
                  </a:cubicBezTo>
                  <a:cubicBezTo>
                    <a:pt x="8" y="45"/>
                    <a:pt x="7" y="45"/>
                    <a:pt x="7" y="44"/>
                  </a:cubicBezTo>
                  <a:cubicBezTo>
                    <a:pt x="7" y="44"/>
                    <a:pt x="6" y="43"/>
                    <a:pt x="6" y="43"/>
                  </a:cubicBezTo>
                  <a:cubicBezTo>
                    <a:pt x="6" y="42"/>
                    <a:pt x="6" y="41"/>
                    <a:pt x="7" y="41"/>
                  </a:cubicBezTo>
                  <a:cubicBezTo>
                    <a:pt x="7" y="40"/>
                    <a:pt x="8" y="41"/>
                    <a:pt x="8" y="41"/>
                  </a:cubicBezTo>
                  <a:cubicBezTo>
                    <a:pt x="9" y="42"/>
                    <a:pt x="9" y="42"/>
                    <a:pt x="9" y="43"/>
                  </a:cubicBezTo>
                  <a:cubicBezTo>
                    <a:pt x="10" y="43"/>
                    <a:pt x="10" y="44"/>
                    <a:pt x="9" y="45"/>
                  </a:cubicBezTo>
                  <a:close/>
                  <a:moveTo>
                    <a:pt x="9" y="17"/>
                  </a:moveTo>
                  <a:cubicBezTo>
                    <a:pt x="9" y="17"/>
                    <a:pt x="9" y="18"/>
                    <a:pt x="8" y="18"/>
                  </a:cubicBezTo>
                  <a:cubicBezTo>
                    <a:pt x="8" y="18"/>
                    <a:pt x="8" y="17"/>
                    <a:pt x="7" y="17"/>
                  </a:cubicBezTo>
                  <a:cubicBezTo>
                    <a:pt x="7" y="17"/>
                    <a:pt x="7" y="16"/>
                    <a:pt x="7" y="15"/>
                  </a:cubicBezTo>
                  <a:cubicBezTo>
                    <a:pt x="7" y="15"/>
                    <a:pt x="8" y="14"/>
                    <a:pt x="8" y="14"/>
                  </a:cubicBezTo>
                  <a:cubicBezTo>
                    <a:pt x="9" y="13"/>
                    <a:pt x="9" y="13"/>
                    <a:pt x="10" y="14"/>
                  </a:cubicBezTo>
                  <a:cubicBezTo>
                    <a:pt x="11" y="14"/>
                    <a:pt x="11" y="15"/>
                    <a:pt x="10" y="16"/>
                  </a:cubicBezTo>
                  <a:cubicBezTo>
                    <a:pt x="10" y="16"/>
                    <a:pt x="10" y="16"/>
                    <a:pt x="9" y="17"/>
                  </a:cubicBezTo>
                  <a:close/>
                  <a:moveTo>
                    <a:pt x="14" y="50"/>
                  </a:moveTo>
                  <a:cubicBezTo>
                    <a:pt x="14" y="50"/>
                    <a:pt x="13" y="50"/>
                    <a:pt x="13" y="50"/>
                  </a:cubicBezTo>
                  <a:cubicBezTo>
                    <a:pt x="13" y="50"/>
                    <a:pt x="12" y="50"/>
                    <a:pt x="12" y="50"/>
                  </a:cubicBezTo>
                  <a:cubicBezTo>
                    <a:pt x="12" y="50"/>
                    <a:pt x="11" y="49"/>
                    <a:pt x="11" y="49"/>
                  </a:cubicBezTo>
                  <a:cubicBezTo>
                    <a:pt x="10" y="48"/>
                    <a:pt x="10" y="47"/>
                    <a:pt x="11" y="47"/>
                  </a:cubicBezTo>
                  <a:cubicBezTo>
                    <a:pt x="11" y="46"/>
                    <a:pt x="12" y="46"/>
                    <a:pt x="13" y="47"/>
                  </a:cubicBezTo>
                  <a:cubicBezTo>
                    <a:pt x="13" y="47"/>
                    <a:pt x="13" y="48"/>
                    <a:pt x="14" y="48"/>
                  </a:cubicBezTo>
                  <a:cubicBezTo>
                    <a:pt x="14" y="48"/>
                    <a:pt x="14" y="49"/>
                    <a:pt x="14" y="50"/>
                  </a:cubicBezTo>
                  <a:close/>
                  <a:moveTo>
                    <a:pt x="15" y="11"/>
                  </a:moveTo>
                  <a:cubicBezTo>
                    <a:pt x="15" y="11"/>
                    <a:pt x="14" y="11"/>
                    <a:pt x="14" y="12"/>
                  </a:cubicBezTo>
                  <a:cubicBezTo>
                    <a:pt x="13" y="12"/>
                    <a:pt x="13" y="12"/>
                    <a:pt x="13" y="12"/>
                  </a:cubicBezTo>
                  <a:cubicBezTo>
                    <a:pt x="12" y="12"/>
                    <a:pt x="12" y="12"/>
                    <a:pt x="12" y="12"/>
                  </a:cubicBezTo>
                  <a:cubicBezTo>
                    <a:pt x="11" y="11"/>
                    <a:pt x="11" y="10"/>
                    <a:pt x="12" y="10"/>
                  </a:cubicBezTo>
                  <a:cubicBezTo>
                    <a:pt x="12" y="9"/>
                    <a:pt x="13" y="9"/>
                    <a:pt x="13" y="9"/>
                  </a:cubicBezTo>
                  <a:cubicBezTo>
                    <a:pt x="14" y="8"/>
                    <a:pt x="15" y="8"/>
                    <a:pt x="15" y="9"/>
                  </a:cubicBezTo>
                  <a:cubicBezTo>
                    <a:pt x="16" y="9"/>
                    <a:pt x="16" y="10"/>
                    <a:pt x="15" y="11"/>
                  </a:cubicBezTo>
                  <a:close/>
                  <a:moveTo>
                    <a:pt x="20" y="53"/>
                  </a:moveTo>
                  <a:cubicBezTo>
                    <a:pt x="20" y="54"/>
                    <a:pt x="20" y="54"/>
                    <a:pt x="19" y="54"/>
                  </a:cubicBezTo>
                  <a:cubicBezTo>
                    <a:pt x="19" y="54"/>
                    <a:pt x="19" y="54"/>
                    <a:pt x="18" y="54"/>
                  </a:cubicBezTo>
                  <a:cubicBezTo>
                    <a:pt x="18" y="54"/>
                    <a:pt x="17" y="54"/>
                    <a:pt x="17" y="53"/>
                  </a:cubicBezTo>
                  <a:cubicBezTo>
                    <a:pt x="16" y="53"/>
                    <a:pt x="16" y="52"/>
                    <a:pt x="16" y="51"/>
                  </a:cubicBezTo>
                  <a:cubicBezTo>
                    <a:pt x="17" y="51"/>
                    <a:pt x="17" y="51"/>
                    <a:pt x="18" y="51"/>
                  </a:cubicBezTo>
                  <a:cubicBezTo>
                    <a:pt x="19" y="51"/>
                    <a:pt x="19" y="51"/>
                    <a:pt x="20" y="52"/>
                  </a:cubicBezTo>
                  <a:cubicBezTo>
                    <a:pt x="20" y="52"/>
                    <a:pt x="21" y="53"/>
                    <a:pt x="20" y="53"/>
                  </a:cubicBezTo>
                  <a:close/>
                  <a:moveTo>
                    <a:pt x="19" y="8"/>
                  </a:moveTo>
                  <a:cubicBezTo>
                    <a:pt x="19" y="8"/>
                    <a:pt x="19" y="8"/>
                    <a:pt x="19" y="8"/>
                  </a:cubicBezTo>
                  <a:cubicBezTo>
                    <a:pt x="18" y="8"/>
                    <a:pt x="18" y="8"/>
                    <a:pt x="18" y="7"/>
                  </a:cubicBezTo>
                  <a:cubicBezTo>
                    <a:pt x="17" y="7"/>
                    <a:pt x="18" y="6"/>
                    <a:pt x="18" y="6"/>
                  </a:cubicBezTo>
                  <a:cubicBezTo>
                    <a:pt x="19" y="5"/>
                    <a:pt x="19" y="5"/>
                    <a:pt x="20" y="5"/>
                  </a:cubicBezTo>
                  <a:cubicBezTo>
                    <a:pt x="21" y="5"/>
                    <a:pt x="22" y="5"/>
                    <a:pt x="22" y="6"/>
                  </a:cubicBezTo>
                  <a:cubicBezTo>
                    <a:pt x="22" y="6"/>
                    <a:pt x="22" y="7"/>
                    <a:pt x="21" y="7"/>
                  </a:cubicBezTo>
                  <a:cubicBezTo>
                    <a:pt x="21" y="8"/>
                    <a:pt x="20" y="8"/>
                    <a:pt x="19" y="8"/>
                  </a:cubicBezTo>
                  <a:close/>
                  <a:moveTo>
                    <a:pt x="26" y="56"/>
                  </a:moveTo>
                  <a:cubicBezTo>
                    <a:pt x="26" y="56"/>
                    <a:pt x="26" y="56"/>
                    <a:pt x="26" y="56"/>
                  </a:cubicBezTo>
                  <a:cubicBezTo>
                    <a:pt x="25" y="56"/>
                    <a:pt x="24" y="56"/>
                    <a:pt x="24" y="56"/>
                  </a:cubicBezTo>
                  <a:cubicBezTo>
                    <a:pt x="23" y="56"/>
                    <a:pt x="23" y="55"/>
                    <a:pt x="23" y="54"/>
                  </a:cubicBezTo>
                  <a:cubicBezTo>
                    <a:pt x="23" y="54"/>
                    <a:pt x="24" y="53"/>
                    <a:pt x="24" y="53"/>
                  </a:cubicBezTo>
                  <a:cubicBezTo>
                    <a:pt x="25" y="53"/>
                    <a:pt x="26" y="53"/>
                    <a:pt x="26" y="54"/>
                  </a:cubicBezTo>
                  <a:cubicBezTo>
                    <a:pt x="27" y="54"/>
                    <a:pt x="27" y="54"/>
                    <a:pt x="27" y="55"/>
                  </a:cubicBezTo>
                  <a:cubicBezTo>
                    <a:pt x="27" y="56"/>
                    <a:pt x="27" y="56"/>
                    <a:pt x="26" y="56"/>
                  </a:cubicBezTo>
                  <a:close/>
                  <a:moveTo>
                    <a:pt x="33" y="56"/>
                  </a:moveTo>
                  <a:cubicBezTo>
                    <a:pt x="33" y="56"/>
                    <a:pt x="32" y="56"/>
                    <a:pt x="31" y="56"/>
                  </a:cubicBezTo>
                  <a:cubicBezTo>
                    <a:pt x="31" y="56"/>
                    <a:pt x="31" y="56"/>
                    <a:pt x="31" y="56"/>
                  </a:cubicBezTo>
                  <a:cubicBezTo>
                    <a:pt x="31" y="56"/>
                    <a:pt x="30" y="56"/>
                    <a:pt x="30" y="55"/>
                  </a:cubicBezTo>
                  <a:cubicBezTo>
                    <a:pt x="30" y="54"/>
                    <a:pt x="30" y="54"/>
                    <a:pt x="31" y="54"/>
                  </a:cubicBezTo>
                  <a:cubicBezTo>
                    <a:pt x="32" y="54"/>
                    <a:pt x="32" y="54"/>
                    <a:pt x="33" y="54"/>
                  </a:cubicBezTo>
                  <a:cubicBezTo>
                    <a:pt x="34" y="53"/>
                    <a:pt x="34" y="54"/>
                    <a:pt x="34" y="55"/>
                  </a:cubicBezTo>
                  <a:cubicBezTo>
                    <a:pt x="35" y="55"/>
                    <a:pt x="34" y="56"/>
                    <a:pt x="33" y="56"/>
                  </a:cubicBezTo>
                  <a:close/>
                  <a:moveTo>
                    <a:pt x="32" y="41"/>
                  </a:moveTo>
                  <a:cubicBezTo>
                    <a:pt x="32" y="45"/>
                    <a:pt x="32" y="45"/>
                    <a:pt x="32" y="45"/>
                  </a:cubicBezTo>
                  <a:cubicBezTo>
                    <a:pt x="29" y="45"/>
                    <a:pt x="29" y="45"/>
                    <a:pt x="29" y="45"/>
                  </a:cubicBezTo>
                  <a:cubicBezTo>
                    <a:pt x="29" y="42"/>
                    <a:pt x="29" y="42"/>
                    <a:pt x="29" y="42"/>
                  </a:cubicBezTo>
                  <a:cubicBezTo>
                    <a:pt x="28" y="42"/>
                    <a:pt x="26" y="41"/>
                    <a:pt x="25" y="41"/>
                  </a:cubicBezTo>
                  <a:cubicBezTo>
                    <a:pt x="24" y="40"/>
                    <a:pt x="22" y="40"/>
                    <a:pt x="21" y="39"/>
                  </a:cubicBezTo>
                  <a:cubicBezTo>
                    <a:pt x="24" y="34"/>
                    <a:pt x="24" y="34"/>
                    <a:pt x="24" y="34"/>
                  </a:cubicBezTo>
                  <a:cubicBezTo>
                    <a:pt x="25" y="35"/>
                    <a:pt x="27" y="37"/>
                    <a:pt x="29" y="37"/>
                  </a:cubicBezTo>
                  <a:cubicBezTo>
                    <a:pt x="31" y="37"/>
                    <a:pt x="32" y="36"/>
                    <a:pt x="32" y="35"/>
                  </a:cubicBezTo>
                  <a:cubicBezTo>
                    <a:pt x="32" y="33"/>
                    <a:pt x="30" y="33"/>
                    <a:pt x="27" y="32"/>
                  </a:cubicBezTo>
                  <a:cubicBezTo>
                    <a:pt x="25" y="31"/>
                    <a:pt x="23" y="29"/>
                    <a:pt x="23" y="26"/>
                  </a:cubicBezTo>
                  <a:cubicBezTo>
                    <a:pt x="23" y="22"/>
                    <a:pt x="25" y="19"/>
                    <a:pt x="29" y="19"/>
                  </a:cubicBezTo>
                  <a:cubicBezTo>
                    <a:pt x="29" y="15"/>
                    <a:pt x="29" y="15"/>
                    <a:pt x="29" y="15"/>
                  </a:cubicBezTo>
                  <a:cubicBezTo>
                    <a:pt x="32" y="15"/>
                    <a:pt x="32" y="15"/>
                    <a:pt x="32" y="15"/>
                  </a:cubicBezTo>
                  <a:cubicBezTo>
                    <a:pt x="32" y="19"/>
                    <a:pt x="32" y="19"/>
                    <a:pt x="32" y="19"/>
                  </a:cubicBezTo>
                  <a:cubicBezTo>
                    <a:pt x="34" y="19"/>
                    <a:pt x="36" y="19"/>
                    <a:pt x="37" y="20"/>
                  </a:cubicBezTo>
                  <a:cubicBezTo>
                    <a:pt x="35" y="25"/>
                    <a:pt x="35" y="25"/>
                    <a:pt x="35" y="25"/>
                  </a:cubicBezTo>
                  <a:cubicBezTo>
                    <a:pt x="34" y="24"/>
                    <a:pt x="32" y="23"/>
                    <a:pt x="31" y="23"/>
                  </a:cubicBezTo>
                  <a:cubicBezTo>
                    <a:pt x="30" y="23"/>
                    <a:pt x="28" y="24"/>
                    <a:pt x="28" y="25"/>
                  </a:cubicBezTo>
                  <a:cubicBezTo>
                    <a:pt x="28" y="26"/>
                    <a:pt x="30" y="27"/>
                    <a:pt x="31" y="27"/>
                  </a:cubicBezTo>
                  <a:cubicBezTo>
                    <a:pt x="35" y="28"/>
                    <a:pt x="38" y="30"/>
                    <a:pt x="38" y="34"/>
                  </a:cubicBezTo>
                  <a:cubicBezTo>
                    <a:pt x="38" y="38"/>
                    <a:pt x="36" y="40"/>
                    <a:pt x="32" y="41"/>
                  </a:cubicBezTo>
                  <a:close/>
                  <a:moveTo>
                    <a:pt x="41" y="54"/>
                  </a:moveTo>
                  <a:cubicBezTo>
                    <a:pt x="40" y="54"/>
                    <a:pt x="39" y="55"/>
                    <a:pt x="39" y="55"/>
                  </a:cubicBezTo>
                  <a:cubicBezTo>
                    <a:pt x="39" y="55"/>
                    <a:pt x="39" y="55"/>
                    <a:pt x="38" y="55"/>
                  </a:cubicBezTo>
                  <a:cubicBezTo>
                    <a:pt x="38" y="55"/>
                    <a:pt x="37" y="55"/>
                    <a:pt x="37" y="54"/>
                  </a:cubicBezTo>
                  <a:cubicBezTo>
                    <a:pt x="37" y="53"/>
                    <a:pt x="37" y="53"/>
                    <a:pt x="38" y="52"/>
                  </a:cubicBezTo>
                  <a:cubicBezTo>
                    <a:pt x="38" y="52"/>
                    <a:pt x="39" y="52"/>
                    <a:pt x="39" y="52"/>
                  </a:cubicBezTo>
                  <a:cubicBezTo>
                    <a:pt x="40" y="51"/>
                    <a:pt x="41" y="52"/>
                    <a:pt x="41" y="52"/>
                  </a:cubicBezTo>
                  <a:cubicBezTo>
                    <a:pt x="42" y="53"/>
                    <a:pt x="41" y="54"/>
                    <a:pt x="41" y="54"/>
                  </a:cubicBezTo>
                  <a:close/>
                  <a:moveTo>
                    <a:pt x="43" y="8"/>
                  </a:moveTo>
                  <a:cubicBezTo>
                    <a:pt x="42" y="9"/>
                    <a:pt x="42" y="9"/>
                    <a:pt x="42" y="9"/>
                  </a:cubicBezTo>
                  <a:cubicBezTo>
                    <a:pt x="41" y="9"/>
                    <a:pt x="41" y="9"/>
                    <a:pt x="41" y="9"/>
                  </a:cubicBezTo>
                  <a:cubicBezTo>
                    <a:pt x="40" y="9"/>
                    <a:pt x="40" y="8"/>
                    <a:pt x="39" y="8"/>
                  </a:cubicBezTo>
                  <a:cubicBezTo>
                    <a:pt x="39" y="8"/>
                    <a:pt x="38" y="7"/>
                    <a:pt x="39" y="6"/>
                  </a:cubicBezTo>
                  <a:cubicBezTo>
                    <a:pt x="39" y="6"/>
                    <a:pt x="40" y="5"/>
                    <a:pt x="40" y="6"/>
                  </a:cubicBezTo>
                  <a:cubicBezTo>
                    <a:pt x="41" y="6"/>
                    <a:pt x="42" y="6"/>
                    <a:pt x="42" y="6"/>
                  </a:cubicBezTo>
                  <a:cubicBezTo>
                    <a:pt x="43" y="7"/>
                    <a:pt x="43" y="8"/>
                    <a:pt x="43" y="8"/>
                  </a:cubicBezTo>
                  <a:close/>
                  <a:moveTo>
                    <a:pt x="47" y="50"/>
                  </a:moveTo>
                  <a:cubicBezTo>
                    <a:pt x="46" y="50"/>
                    <a:pt x="46" y="51"/>
                    <a:pt x="45" y="51"/>
                  </a:cubicBezTo>
                  <a:cubicBezTo>
                    <a:pt x="45" y="51"/>
                    <a:pt x="45" y="51"/>
                    <a:pt x="45" y="51"/>
                  </a:cubicBezTo>
                  <a:cubicBezTo>
                    <a:pt x="44" y="51"/>
                    <a:pt x="44" y="51"/>
                    <a:pt x="44" y="51"/>
                  </a:cubicBezTo>
                  <a:cubicBezTo>
                    <a:pt x="43" y="50"/>
                    <a:pt x="43" y="49"/>
                    <a:pt x="44" y="49"/>
                  </a:cubicBezTo>
                  <a:cubicBezTo>
                    <a:pt x="44" y="49"/>
                    <a:pt x="45" y="48"/>
                    <a:pt x="45" y="48"/>
                  </a:cubicBezTo>
                  <a:cubicBezTo>
                    <a:pt x="46" y="47"/>
                    <a:pt x="47" y="48"/>
                    <a:pt x="47" y="48"/>
                  </a:cubicBezTo>
                  <a:cubicBezTo>
                    <a:pt x="48" y="49"/>
                    <a:pt x="48" y="49"/>
                    <a:pt x="47" y="50"/>
                  </a:cubicBezTo>
                  <a:close/>
                  <a:moveTo>
                    <a:pt x="47" y="13"/>
                  </a:moveTo>
                  <a:cubicBezTo>
                    <a:pt x="47" y="13"/>
                    <a:pt x="47" y="13"/>
                    <a:pt x="46" y="13"/>
                  </a:cubicBezTo>
                  <a:cubicBezTo>
                    <a:pt x="46" y="12"/>
                    <a:pt x="46" y="12"/>
                    <a:pt x="45" y="12"/>
                  </a:cubicBezTo>
                  <a:cubicBezTo>
                    <a:pt x="45" y="11"/>
                    <a:pt x="44" y="10"/>
                    <a:pt x="45" y="10"/>
                  </a:cubicBezTo>
                  <a:cubicBezTo>
                    <a:pt x="45" y="9"/>
                    <a:pt x="46" y="9"/>
                    <a:pt x="47" y="10"/>
                  </a:cubicBezTo>
                  <a:cubicBezTo>
                    <a:pt x="47" y="10"/>
                    <a:pt x="48" y="10"/>
                    <a:pt x="48" y="11"/>
                  </a:cubicBezTo>
                  <a:cubicBezTo>
                    <a:pt x="49" y="11"/>
                    <a:pt x="49" y="12"/>
                    <a:pt x="48" y="13"/>
                  </a:cubicBezTo>
                  <a:cubicBezTo>
                    <a:pt x="48" y="13"/>
                    <a:pt x="48" y="13"/>
                    <a:pt x="47" y="13"/>
                  </a:cubicBezTo>
                  <a:close/>
                  <a:moveTo>
                    <a:pt x="52" y="44"/>
                  </a:moveTo>
                  <a:cubicBezTo>
                    <a:pt x="52" y="45"/>
                    <a:pt x="51" y="45"/>
                    <a:pt x="51" y="46"/>
                  </a:cubicBezTo>
                  <a:cubicBezTo>
                    <a:pt x="51" y="46"/>
                    <a:pt x="50" y="46"/>
                    <a:pt x="50" y="46"/>
                  </a:cubicBezTo>
                  <a:cubicBezTo>
                    <a:pt x="49" y="46"/>
                    <a:pt x="49" y="46"/>
                    <a:pt x="49" y="46"/>
                  </a:cubicBezTo>
                  <a:cubicBezTo>
                    <a:pt x="48" y="46"/>
                    <a:pt x="48" y="45"/>
                    <a:pt x="49" y="44"/>
                  </a:cubicBezTo>
                  <a:cubicBezTo>
                    <a:pt x="49" y="44"/>
                    <a:pt x="49" y="43"/>
                    <a:pt x="50" y="43"/>
                  </a:cubicBezTo>
                  <a:cubicBezTo>
                    <a:pt x="50" y="42"/>
                    <a:pt x="51" y="42"/>
                    <a:pt x="52" y="42"/>
                  </a:cubicBezTo>
                  <a:cubicBezTo>
                    <a:pt x="52" y="43"/>
                    <a:pt x="52" y="44"/>
                    <a:pt x="52" y="44"/>
                  </a:cubicBezTo>
                  <a:close/>
                  <a:moveTo>
                    <a:pt x="55" y="37"/>
                  </a:moveTo>
                  <a:cubicBezTo>
                    <a:pt x="55" y="38"/>
                    <a:pt x="55" y="39"/>
                    <a:pt x="54" y="39"/>
                  </a:cubicBezTo>
                  <a:cubicBezTo>
                    <a:pt x="54" y="40"/>
                    <a:pt x="54" y="40"/>
                    <a:pt x="53" y="40"/>
                  </a:cubicBezTo>
                  <a:cubicBezTo>
                    <a:pt x="53" y="40"/>
                    <a:pt x="53" y="40"/>
                    <a:pt x="53" y="40"/>
                  </a:cubicBezTo>
                  <a:cubicBezTo>
                    <a:pt x="52" y="40"/>
                    <a:pt x="52" y="39"/>
                    <a:pt x="52" y="38"/>
                  </a:cubicBezTo>
                  <a:cubicBezTo>
                    <a:pt x="52" y="38"/>
                    <a:pt x="52" y="37"/>
                    <a:pt x="52" y="37"/>
                  </a:cubicBezTo>
                  <a:cubicBezTo>
                    <a:pt x="53" y="36"/>
                    <a:pt x="53" y="35"/>
                    <a:pt x="54" y="36"/>
                  </a:cubicBezTo>
                  <a:cubicBezTo>
                    <a:pt x="55" y="36"/>
                    <a:pt x="55" y="37"/>
                    <a:pt x="55" y="37"/>
                  </a:cubicBezTo>
                  <a:close/>
                  <a:moveTo>
                    <a:pt x="56" y="32"/>
                  </a:moveTo>
                  <a:cubicBezTo>
                    <a:pt x="56" y="32"/>
                    <a:pt x="55" y="33"/>
                    <a:pt x="55" y="33"/>
                  </a:cubicBezTo>
                  <a:cubicBezTo>
                    <a:pt x="55" y="33"/>
                    <a:pt x="55" y="33"/>
                    <a:pt x="55" y="33"/>
                  </a:cubicBezTo>
                  <a:cubicBezTo>
                    <a:pt x="54" y="33"/>
                    <a:pt x="53" y="32"/>
                    <a:pt x="53" y="32"/>
                  </a:cubicBezTo>
                  <a:cubicBezTo>
                    <a:pt x="53" y="31"/>
                    <a:pt x="53" y="30"/>
                    <a:pt x="53" y="30"/>
                  </a:cubicBezTo>
                  <a:cubicBezTo>
                    <a:pt x="53" y="29"/>
                    <a:pt x="54" y="28"/>
                    <a:pt x="55" y="28"/>
                  </a:cubicBezTo>
                  <a:cubicBezTo>
                    <a:pt x="56" y="28"/>
                    <a:pt x="56" y="29"/>
                    <a:pt x="56" y="30"/>
                  </a:cubicBezTo>
                  <a:cubicBezTo>
                    <a:pt x="56" y="30"/>
                    <a:pt x="56" y="30"/>
                    <a:pt x="56" y="30"/>
                  </a:cubicBezTo>
                  <a:cubicBezTo>
                    <a:pt x="56" y="30"/>
                    <a:pt x="56" y="31"/>
                    <a:pt x="56" y="32"/>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1" name="Freeform 237"/>
            <p:cNvSpPr>
              <a:spLocks/>
            </p:cNvSpPr>
            <p:nvPr userDrawn="1"/>
          </p:nvSpPr>
          <p:spPr bwMode="auto">
            <a:xfrm>
              <a:off x="6959600" y="1012825"/>
              <a:ext cx="15875" cy="15875"/>
            </a:xfrm>
            <a:custGeom>
              <a:avLst/>
              <a:gdLst>
                <a:gd name="T0" fmla="*/ 4 w 4"/>
                <a:gd name="T1" fmla="*/ 3 h 4"/>
                <a:gd name="T2" fmla="*/ 3 w 4"/>
                <a:gd name="T3" fmla="*/ 1 h 4"/>
                <a:gd name="T4" fmla="*/ 1 w 4"/>
                <a:gd name="T5" fmla="*/ 0 h 4"/>
                <a:gd name="T6" fmla="*/ 0 w 4"/>
                <a:gd name="T7" fmla="*/ 2 h 4"/>
                <a:gd name="T8" fmla="*/ 1 w 4"/>
                <a:gd name="T9" fmla="*/ 3 h 4"/>
                <a:gd name="T10" fmla="*/ 2 w 4"/>
                <a:gd name="T11" fmla="*/ 4 h 4"/>
                <a:gd name="T12" fmla="*/ 3 w 4"/>
                <a:gd name="T13" fmla="*/ 4 h 4"/>
                <a:gd name="T14" fmla="*/ 4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3"/>
                  </a:moveTo>
                  <a:cubicBezTo>
                    <a:pt x="3" y="2"/>
                    <a:pt x="3" y="2"/>
                    <a:pt x="3" y="1"/>
                  </a:cubicBezTo>
                  <a:cubicBezTo>
                    <a:pt x="3" y="0"/>
                    <a:pt x="2" y="0"/>
                    <a:pt x="1" y="0"/>
                  </a:cubicBezTo>
                  <a:cubicBezTo>
                    <a:pt x="1" y="0"/>
                    <a:pt x="0" y="1"/>
                    <a:pt x="0" y="2"/>
                  </a:cubicBezTo>
                  <a:cubicBezTo>
                    <a:pt x="1" y="2"/>
                    <a:pt x="1" y="3"/>
                    <a:pt x="1" y="3"/>
                  </a:cubicBezTo>
                  <a:cubicBezTo>
                    <a:pt x="1" y="4"/>
                    <a:pt x="2" y="4"/>
                    <a:pt x="2" y="4"/>
                  </a:cubicBezTo>
                  <a:cubicBezTo>
                    <a:pt x="2" y="4"/>
                    <a:pt x="2" y="4"/>
                    <a:pt x="3" y="4"/>
                  </a:cubicBezTo>
                  <a:cubicBezTo>
                    <a:pt x="3" y="4"/>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2" name="Freeform 238"/>
            <p:cNvSpPr>
              <a:spLocks/>
            </p:cNvSpPr>
            <p:nvPr userDrawn="1"/>
          </p:nvSpPr>
          <p:spPr bwMode="auto">
            <a:xfrm>
              <a:off x="6970713" y="1036638"/>
              <a:ext cx="15875" cy="19050"/>
            </a:xfrm>
            <a:custGeom>
              <a:avLst/>
              <a:gdLst>
                <a:gd name="T0" fmla="*/ 2 w 4"/>
                <a:gd name="T1" fmla="*/ 1 h 5"/>
                <a:gd name="T2" fmla="*/ 1 w 4"/>
                <a:gd name="T3" fmla="*/ 1 h 5"/>
                <a:gd name="T4" fmla="*/ 0 w 4"/>
                <a:gd name="T5" fmla="*/ 3 h 5"/>
                <a:gd name="T6" fmla="*/ 1 w 4"/>
                <a:gd name="T7" fmla="*/ 4 h 5"/>
                <a:gd name="T8" fmla="*/ 2 w 4"/>
                <a:gd name="T9" fmla="*/ 5 h 5"/>
                <a:gd name="T10" fmla="*/ 3 w 4"/>
                <a:gd name="T11" fmla="*/ 5 h 5"/>
                <a:gd name="T12" fmla="*/ 3 w 4"/>
                <a:gd name="T13" fmla="*/ 3 h 5"/>
                <a:gd name="T14" fmla="*/ 2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2" y="1"/>
                  </a:moveTo>
                  <a:cubicBezTo>
                    <a:pt x="2" y="1"/>
                    <a:pt x="1" y="0"/>
                    <a:pt x="1" y="1"/>
                  </a:cubicBezTo>
                  <a:cubicBezTo>
                    <a:pt x="0" y="1"/>
                    <a:pt x="0" y="2"/>
                    <a:pt x="0" y="3"/>
                  </a:cubicBezTo>
                  <a:cubicBezTo>
                    <a:pt x="0" y="3"/>
                    <a:pt x="1" y="4"/>
                    <a:pt x="1" y="4"/>
                  </a:cubicBezTo>
                  <a:cubicBezTo>
                    <a:pt x="1" y="5"/>
                    <a:pt x="2" y="5"/>
                    <a:pt x="2" y="5"/>
                  </a:cubicBezTo>
                  <a:cubicBezTo>
                    <a:pt x="2" y="5"/>
                    <a:pt x="3" y="5"/>
                    <a:pt x="3" y="5"/>
                  </a:cubicBezTo>
                  <a:cubicBezTo>
                    <a:pt x="4" y="4"/>
                    <a:pt x="4" y="3"/>
                    <a:pt x="3" y="3"/>
                  </a:cubicBezTo>
                  <a:cubicBezTo>
                    <a:pt x="3" y="2"/>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3" name="Freeform 239"/>
            <p:cNvSpPr>
              <a:spLocks/>
            </p:cNvSpPr>
            <p:nvPr userDrawn="1"/>
          </p:nvSpPr>
          <p:spPr bwMode="auto">
            <a:xfrm>
              <a:off x="6986588" y="1060450"/>
              <a:ext cx="15875" cy="14288"/>
            </a:xfrm>
            <a:custGeom>
              <a:avLst/>
              <a:gdLst>
                <a:gd name="T0" fmla="*/ 3 w 4"/>
                <a:gd name="T1" fmla="*/ 1 h 4"/>
                <a:gd name="T2" fmla="*/ 1 w 4"/>
                <a:gd name="T3" fmla="*/ 1 h 4"/>
                <a:gd name="T4" fmla="*/ 1 w 4"/>
                <a:gd name="T5" fmla="*/ 3 h 4"/>
                <a:gd name="T6" fmla="*/ 2 w 4"/>
                <a:gd name="T7" fmla="*/ 4 h 4"/>
                <a:gd name="T8" fmla="*/ 3 w 4"/>
                <a:gd name="T9" fmla="*/ 4 h 4"/>
                <a:gd name="T10" fmla="*/ 4 w 4"/>
                <a:gd name="T11" fmla="*/ 4 h 4"/>
                <a:gd name="T12" fmla="*/ 4 w 4"/>
                <a:gd name="T13" fmla="*/ 2 h 4"/>
                <a:gd name="T14" fmla="*/ 3 w 4"/>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1"/>
                  </a:moveTo>
                  <a:cubicBezTo>
                    <a:pt x="2" y="0"/>
                    <a:pt x="1" y="0"/>
                    <a:pt x="1" y="1"/>
                  </a:cubicBezTo>
                  <a:cubicBezTo>
                    <a:pt x="0" y="1"/>
                    <a:pt x="0" y="2"/>
                    <a:pt x="1" y="3"/>
                  </a:cubicBezTo>
                  <a:cubicBezTo>
                    <a:pt x="1" y="3"/>
                    <a:pt x="2" y="4"/>
                    <a:pt x="2" y="4"/>
                  </a:cubicBezTo>
                  <a:cubicBezTo>
                    <a:pt x="2" y="4"/>
                    <a:pt x="3" y="4"/>
                    <a:pt x="3" y="4"/>
                  </a:cubicBezTo>
                  <a:cubicBezTo>
                    <a:pt x="3" y="4"/>
                    <a:pt x="4" y="4"/>
                    <a:pt x="4" y="4"/>
                  </a:cubicBezTo>
                  <a:cubicBezTo>
                    <a:pt x="4" y="3"/>
                    <a:pt x="4" y="2"/>
                    <a:pt x="4" y="2"/>
                  </a:cubicBezTo>
                  <a:cubicBezTo>
                    <a:pt x="3" y="2"/>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4" name="Freeform 240"/>
            <p:cNvSpPr>
              <a:spLocks/>
            </p:cNvSpPr>
            <p:nvPr userDrawn="1"/>
          </p:nvSpPr>
          <p:spPr bwMode="auto">
            <a:xfrm>
              <a:off x="6975475" y="931863"/>
              <a:ext cx="15875" cy="19050"/>
            </a:xfrm>
            <a:custGeom>
              <a:avLst/>
              <a:gdLst>
                <a:gd name="T0" fmla="*/ 3 w 4"/>
                <a:gd name="T1" fmla="*/ 1 h 5"/>
                <a:gd name="T2" fmla="*/ 1 w 4"/>
                <a:gd name="T3" fmla="*/ 1 h 5"/>
                <a:gd name="T4" fmla="*/ 0 w 4"/>
                <a:gd name="T5" fmla="*/ 2 h 5"/>
                <a:gd name="T6" fmla="*/ 0 w 4"/>
                <a:gd name="T7" fmla="*/ 4 h 5"/>
                <a:gd name="T8" fmla="*/ 1 w 4"/>
                <a:gd name="T9" fmla="*/ 5 h 5"/>
                <a:gd name="T10" fmla="*/ 2 w 4"/>
                <a:gd name="T11" fmla="*/ 4 h 5"/>
                <a:gd name="T12" fmla="*/ 3 w 4"/>
                <a:gd name="T13" fmla="*/ 3 h 5"/>
                <a:gd name="T14" fmla="*/ 3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3" y="1"/>
                  </a:moveTo>
                  <a:cubicBezTo>
                    <a:pt x="2" y="0"/>
                    <a:pt x="2" y="0"/>
                    <a:pt x="1" y="1"/>
                  </a:cubicBezTo>
                  <a:cubicBezTo>
                    <a:pt x="1" y="1"/>
                    <a:pt x="0" y="2"/>
                    <a:pt x="0" y="2"/>
                  </a:cubicBezTo>
                  <a:cubicBezTo>
                    <a:pt x="0" y="3"/>
                    <a:pt x="0" y="4"/>
                    <a:pt x="0" y="4"/>
                  </a:cubicBezTo>
                  <a:cubicBezTo>
                    <a:pt x="1" y="4"/>
                    <a:pt x="1" y="5"/>
                    <a:pt x="1" y="5"/>
                  </a:cubicBezTo>
                  <a:cubicBezTo>
                    <a:pt x="2" y="5"/>
                    <a:pt x="2" y="4"/>
                    <a:pt x="2" y="4"/>
                  </a:cubicBezTo>
                  <a:cubicBezTo>
                    <a:pt x="3" y="3"/>
                    <a:pt x="3" y="3"/>
                    <a:pt x="3" y="3"/>
                  </a:cubicBezTo>
                  <a:cubicBezTo>
                    <a:pt x="4" y="2"/>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5" name="Freeform 241"/>
            <p:cNvSpPr>
              <a:spLocks/>
            </p:cNvSpPr>
            <p:nvPr userDrawn="1"/>
          </p:nvSpPr>
          <p:spPr bwMode="auto">
            <a:xfrm>
              <a:off x="7040563" y="893763"/>
              <a:ext cx="19050" cy="11113"/>
            </a:xfrm>
            <a:custGeom>
              <a:avLst/>
              <a:gdLst>
                <a:gd name="T0" fmla="*/ 2 w 5"/>
                <a:gd name="T1" fmla="*/ 3 h 3"/>
                <a:gd name="T2" fmla="*/ 2 w 5"/>
                <a:gd name="T3" fmla="*/ 3 h 3"/>
                <a:gd name="T4" fmla="*/ 4 w 5"/>
                <a:gd name="T5" fmla="*/ 3 h 3"/>
                <a:gd name="T6" fmla="*/ 5 w 5"/>
                <a:gd name="T7" fmla="*/ 2 h 3"/>
                <a:gd name="T8" fmla="*/ 3 w 5"/>
                <a:gd name="T9" fmla="*/ 0 h 3"/>
                <a:gd name="T10" fmla="*/ 2 w 5"/>
                <a:gd name="T11" fmla="*/ 0 h 3"/>
                <a:gd name="T12" fmla="*/ 0 w 5"/>
                <a:gd name="T13" fmla="*/ 2 h 3"/>
                <a:gd name="T14" fmla="*/ 2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2" y="3"/>
                  </a:moveTo>
                  <a:cubicBezTo>
                    <a:pt x="2" y="3"/>
                    <a:pt x="2" y="3"/>
                    <a:pt x="2" y="3"/>
                  </a:cubicBezTo>
                  <a:cubicBezTo>
                    <a:pt x="3" y="3"/>
                    <a:pt x="3" y="3"/>
                    <a:pt x="4" y="3"/>
                  </a:cubicBezTo>
                  <a:cubicBezTo>
                    <a:pt x="4" y="3"/>
                    <a:pt x="5" y="2"/>
                    <a:pt x="5" y="2"/>
                  </a:cubicBezTo>
                  <a:cubicBezTo>
                    <a:pt x="5" y="1"/>
                    <a:pt x="4" y="0"/>
                    <a:pt x="3" y="0"/>
                  </a:cubicBezTo>
                  <a:cubicBezTo>
                    <a:pt x="3" y="0"/>
                    <a:pt x="2" y="0"/>
                    <a:pt x="2" y="0"/>
                  </a:cubicBezTo>
                  <a:cubicBezTo>
                    <a:pt x="1" y="1"/>
                    <a:pt x="0" y="1"/>
                    <a:pt x="0" y="2"/>
                  </a:cubicBezTo>
                  <a:cubicBezTo>
                    <a:pt x="1" y="3"/>
                    <a:pt x="1" y="3"/>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6" name="Freeform 242"/>
            <p:cNvSpPr>
              <a:spLocks/>
            </p:cNvSpPr>
            <p:nvPr userDrawn="1"/>
          </p:nvSpPr>
          <p:spPr bwMode="auto">
            <a:xfrm>
              <a:off x="7072313" y="893763"/>
              <a:ext cx="14288" cy="11113"/>
            </a:xfrm>
            <a:custGeom>
              <a:avLst/>
              <a:gdLst>
                <a:gd name="T0" fmla="*/ 1 w 4"/>
                <a:gd name="T1" fmla="*/ 3 h 3"/>
                <a:gd name="T2" fmla="*/ 2 w 4"/>
                <a:gd name="T3" fmla="*/ 3 h 3"/>
                <a:gd name="T4" fmla="*/ 3 w 4"/>
                <a:gd name="T5" fmla="*/ 3 h 3"/>
                <a:gd name="T6" fmla="*/ 4 w 4"/>
                <a:gd name="T7" fmla="*/ 2 h 3"/>
                <a:gd name="T8" fmla="*/ 3 w 4"/>
                <a:gd name="T9" fmla="*/ 1 h 3"/>
                <a:gd name="T10" fmla="*/ 1 w 4"/>
                <a:gd name="T11" fmla="*/ 0 h 3"/>
                <a:gd name="T12" fmla="*/ 0 w 4"/>
                <a:gd name="T13" fmla="*/ 2 h 3"/>
                <a:gd name="T14" fmla="*/ 1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3"/>
                  </a:moveTo>
                  <a:cubicBezTo>
                    <a:pt x="1" y="3"/>
                    <a:pt x="2" y="3"/>
                    <a:pt x="2" y="3"/>
                  </a:cubicBezTo>
                  <a:cubicBezTo>
                    <a:pt x="3" y="3"/>
                    <a:pt x="3" y="3"/>
                    <a:pt x="3" y="3"/>
                  </a:cubicBezTo>
                  <a:cubicBezTo>
                    <a:pt x="3" y="3"/>
                    <a:pt x="4" y="3"/>
                    <a:pt x="4" y="2"/>
                  </a:cubicBezTo>
                  <a:cubicBezTo>
                    <a:pt x="4" y="2"/>
                    <a:pt x="4" y="1"/>
                    <a:pt x="3" y="1"/>
                  </a:cubicBezTo>
                  <a:cubicBezTo>
                    <a:pt x="2" y="1"/>
                    <a:pt x="2" y="1"/>
                    <a:pt x="1" y="0"/>
                  </a:cubicBezTo>
                  <a:cubicBezTo>
                    <a:pt x="0" y="0"/>
                    <a:pt x="0" y="1"/>
                    <a:pt x="0" y="2"/>
                  </a:cubicBezTo>
                  <a:cubicBezTo>
                    <a:pt x="0" y="2"/>
                    <a:pt x="0"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7" name="Freeform 243"/>
            <p:cNvSpPr>
              <a:spLocks/>
            </p:cNvSpPr>
            <p:nvPr userDrawn="1"/>
          </p:nvSpPr>
          <p:spPr bwMode="auto">
            <a:xfrm>
              <a:off x="7137400" y="939800"/>
              <a:ext cx="15875" cy="15875"/>
            </a:xfrm>
            <a:custGeom>
              <a:avLst/>
              <a:gdLst>
                <a:gd name="T0" fmla="*/ 1 w 4"/>
                <a:gd name="T1" fmla="*/ 3 h 4"/>
                <a:gd name="T2" fmla="*/ 3 w 4"/>
                <a:gd name="T3" fmla="*/ 4 h 4"/>
                <a:gd name="T4" fmla="*/ 3 w 4"/>
                <a:gd name="T5" fmla="*/ 4 h 4"/>
                <a:gd name="T6" fmla="*/ 4 w 4"/>
                <a:gd name="T7" fmla="*/ 2 h 4"/>
                <a:gd name="T8" fmla="*/ 3 w 4"/>
                <a:gd name="T9" fmla="*/ 0 h 4"/>
                <a:gd name="T10" fmla="*/ 1 w 4"/>
                <a:gd name="T11" fmla="*/ 0 h 4"/>
                <a:gd name="T12" fmla="*/ 1 w 4"/>
                <a:gd name="T13" fmla="*/ 2 h 4"/>
                <a:gd name="T14" fmla="*/ 1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3"/>
                  </a:moveTo>
                  <a:cubicBezTo>
                    <a:pt x="2" y="4"/>
                    <a:pt x="2" y="4"/>
                    <a:pt x="3" y="4"/>
                  </a:cubicBezTo>
                  <a:cubicBezTo>
                    <a:pt x="3" y="4"/>
                    <a:pt x="3" y="4"/>
                    <a:pt x="3" y="4"/>
                  </a:cubicBezTo>
                  <a:cubicBezTo>
                    <a:pt x="4" y="3"/>
                    <a:pt x="4" y="3"/>
                    <a:pt x="4" y="2"/>
                  </a:cubicBezTo>
                  <a:cubicBezTo>
                    <a:pt x="4" y="1"/>
                    <a:pt x="3" y="1"/>
                    <a:pt x="3" y="0"/>
                  </a:cubicBezTo>
                  <a:cubicBezTo>
                    <a:pt x="2" y="0"/>
                    <a:pt x="2" y="0"/>
                    <a:pt x="1" y="0"/>
                  </a:cubicBezTo>
                  <a:cubicBezTo>
                    <a:pt x="0" y="0"/>
                    <a:pt x="0" y="1"/>
                    <a:pt x="1" y="2"/>
                  </a:cubicBezTo>
                  <a:cubicBezTo>
                    <a:pt x="1" y="2"/>
                    <a:pt x="1"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8" name="Freeform 244"/>
            <p:cNvSpPr>
              <a:spLocks/>
            </p:cNvSpPr>
            <p:nvPr userDrawn="1"/>
          </p:nvSpPr>
          <p:spPr bwMode="auto">
            <a:xfrm>
              <a:off x="7148513" y="963613"/>
              <a:ext cx="15875" cy="19050"/>
            </a:xfrm>
            <a:custGeom>
              <a:avLst/>
              <a:gdLst>
                <a:gd name="T0" fmla="*/ 0 w 4"/>
                <a:gd name="T1" fmla="*/ 2 h 5"/>
                <a:gd name="T2" fmla="*/ 1 w 4"/>
                <a:gd name="T3" fmla="*/ 4 h 5"/>
                <a:gd name="T4" fmla="*/ 2 w 4"/>
                <a:gd name="T5" fmla="*/ 5 h 5"/>
                <a:gd name="T6" fmla="*/ 2 w 4"/>
                <a:gd name="T7" fmla="*/ 5 h 5"/>
                <a:gd name="T8" fmla="*/ 3 w 4"/>
                <a:gd name="T9" fmla="*/ 3 h 5"/>
                <a:gd name="T10" fmla="*/ 3 w 4"/>
                <a:gd name="T11" fmla="*/ 1 h 5"/>
                <a:gd name="T12" fmla="*/ 1 w 4"/>
                <a:gd name="T13" fmla="*/ 0 h 5"/>
                <a:gd name="T14" fmla="*/ 0 w 4"/>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2"/>
                  </a:moveTo>
                  <a:cubicBezTo>
                    <a:pt x="1" y="3"/>
                    <a:pt x="1" y="3"/>
                    <a:pt x="1" y="4"/>
                  </a:cubicBezTo>
                  <a:cubicBezTo>
                    <a:pt x="1" y="4"/>
                    <a:pt x="2" y="5"/>
                    <a:pt x="2" y="5"/>
                  </a:cubicBezTo>
                  <a:cubicBezTo>
                    <a:pt x="2" y="5"/>
                    <a:pt x="2" y="5"/>
                    <a:pt x="2" y="5"/>
                  </a:cubicBezTo>
                  <a:cubicBezTo>
                    <a:pt x="3" y="5"/>
                    <a:pt x="4" y="4"/>
                    <a:pt x="3" y="3"/>
                  </a:cubicBezTo>
                  <a:cubicBezTo>
                    <a:pt x="3" y="2"/>
                    <a:pt x="3" y="2"/>
                    <a:pt x="3" y="1"/>
                  </a:cubicBezTo>
                  <a:cubicBezTo>
                    <a:pt x="3" y="1"/>
                    <a:pt x="2" y="0"/>
                    <a:pt x="1" y="0"/>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9" name="Freeform 245"/>
            <p:cNvSpPr>
              <a:spLocks/>
            </p:cNvSpPr>
            <p:nvPr userDrawn="1"/>
          </p:nvSpPr>
          <p:spPr bwMode="auto">
            <a:xfrm>
              <a:off x="6991350" y="912813"/>
              <a:ext cx="19050" cy="15875"/>
            </a:xfrm>
            <a:custGeom>
              <a:avLst/>
              <a:gdLst>
                <a:gd name="T0" fmla="*/ 2 w 5"/>
                <a:gd name="T1" fmla="*/ 1 h 4"/>
                <a:gd name="T2" fmla="*/ 1 w 5"/>
                <a:gd name="T3" fmla="*/ 2 h 4"/>
                <a:gd name="T4" fmla="*/ 1 w 5"/>
                <a:gd name="T5" fmla="*/ 4 h 4"/>
                <a:gd name="T6" fmla="*/ 2 w 5"/>
                <a:gd name="T7" fmla="*/ 4 h 4"/>
                <a:gd name="T8" fmla="*/ 3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1"/>
                    <a:pt x="1" y="2"/>
                  </a:cubicBezTo>
                  <a:cubicBezTo>
                    <a:pt x="0" y="2"/>
                    <a:pt x="0" y="3"/>
                    <a:pt x="1" y="4"/>
                  </a:cubicBezTo>
                  <a:cubicBezTo>
                    <a:pt x="1" y="4"/>
                    <a:pt x="1" y="4"/>
                    <a:pt x="2" y="4"/>
                  </a:cubicBezTo>
                  <a:cubicBezTo>
                    <a:pt x="2" y="4"/>
                    <a:pt x="2" y="4"/>
                    <a:pt x="3" y="4"/>
                  </a:cubicBezTo>
                  <a:cubicBezTo>
                    <a:pt x="3" y="3"/>
                    <a:pt x="4" y="3"/>
                    <a:pt x="4" y="3"/>
                  </a:cubicBezTo>
                  <a:cubicBezTo>
                    <a:pt x="5" y="2"/>
                    <a:pt x="5" y="1"/>
                    <a:pt x="4" y="1"/>
                  </a:cubicBezTo>
                  <a:cubicBezTo>
                    <a:pt x="4" y="0"/>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0" name="Freeform 246"/>
            <p:cNvSpPr>
              <a:spLocks/>
            </p:cNvSpPr>
            <p:nvPr userDrawn="1"/>
          </p:nvSpPr>
          <p:spPr bwMode="auto">
            <a:xfrm>
              <a:off x="6959600" y="985838"/>
              <a:ext cx="11113" cy="15875"/>
            </a:xfrm>
            <a:custGeom>
              <a:avLst/>
              <a:gdLst>
                <a:gd name="T0" fmla="*/ 3 w 3"/>
                <a:gd name="T1" fmla="*/ 3 h 4"/>
                <a:gd name="T2" fmla="*/ 3 w 3"/>
                <a:gd name="T3" fmla="*/ 1 h 4"/>
                <a:gd name="T4" fmla="*/ 1 w 3"/>
                <a:gd name="T5" fmla="*/ 0 h 4"/>
                <a:gd name="T6" fmla="*/ 0 w 3"/>
                <a:gd name="T7" fmla="*/ 1 h 4"/>
                <a:gd name="T8" fmla="*/ 0 w 3"/>
                <a:gd name="T9" fmla="*/ 3 h 4"/>
                <a:gd name="T10" fmla="*/ 0 w 3"/>
                <a:gd name="T11" fmla="*/ 3 h 4"/>
                <a:gd name="T12" fmla="*/ 1 w 3"/>
                <a:gd name="T13" fmla="*/ 4 h 4"/>
                <a:gd name="T14" fmla="*/ 3 w 3"/>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3"/>
                  </a:moveTo>
                  <a:cubicBezTo>
                    <a:pt x="3" y="2"/>
                    <a:pt x="3" y="2"/>
                    <a:pt x="3" y="1"/>
                  </a:cubicBezTo>
                  <a:cubicBezTo>
                    <a:pt x="3" y="0"/>
                    <a:pt x="2" y="0"/>
                    <a:pt x="1" y="0"/>
                  </a:cubicBezTo>
                  <a:cubicBezTo>
                    <a:pt x="1" y="0"/>
                    <a:pt x="0" y="0"/>
                    <a:pt x="0" y="1"/>
                  </a:cubicBezTo>
                  <a:cubicBezTo>
                    <a:pt x="0" y="2"/>
                    <a:pt x="0" y="2"/>
                    <a:pt x="0" y="3"/>
                  </a:cubicBezTo>
                  <a:cubicBezTo>
                    <a:pt x="0" y="3"/>
                    <a:pt x="0" y="3"/>
                    <a:pt x="0" y="3"/>
                  </a:cubicBezTo>
                  <a:cubicBezTo>
                    <a:pt x="0" y="4"/>
                    <a:pt x="0" y="4"/>
                    <a:pt x="1" y="4"/>
                  </a:cubicBezTo>
                  <a:cubicBezTo>
                    <a:pt x="2" y="4"/>
                    <a:pt x="3" y="4"/>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1" name="Freeform 247"/>
            <p:cNvSpPr>
              <a:spLocks/>
            </p:cNvSpPr>
            <p:nvPr userDrawn="1"/>
          </p:nvSpPr>
          <p:spPr bwMode="auto">
            <a:xfrm>
              <a:off x="6964363" y="958850"/>
              <a:ext cx="11113" cy="15875"/>
            </a:xfrm>
            <a:custGeom>
              <a:avLst/>
              <a:gdLst>
                <a:gd name="T0" fmla="*/ 1 w 3"/>
                <a:gd name="T1" fmla="*/ 4 h 4"/>
                <a:gd name="T2" fmla="*/ 1 w 3"/>
                <a:gd name="T3" fmla="*/ 4 h 4"/>
                <a:gd name="T4" fmla="*/ 2 w 3"/>
                <a:gd name="T5" fmla="*/ 3 h 4"/>
                <a:gd name="T6" fmla="*/ 3 w 3"/>
                <a:gd name="T7" fmla="*/ 2 h 4"/>
                <a:gd name="T8" fmla="*/ 2 w 3"/>
                <a:gd name="T9" fmla="*/ 0 h 4"/>
                <a:gd name="T10" fmla="*/ 0 w 3"/>
                <a:gd name="T11" fmla="*/ 1 h 4"/>
                <a:gd name="T12" fmla="*/ 0 w 3"/>
                <a:gd name="T13" fmla="*/ 2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2" y="4"/>
                    <a:pt x="2" y="3"/>
                  </a:cubicBezTo>
                  <a:cubicBezTo>
                    <a:pt x="3" y="3"/>
                    <a:pt x="3" y="2"/>
                    <a:pt x="3" y="2"/>
                  </a:cubicBezTo>
                  <a:cubicBezTo>
                    <a:pt x="3" y="1"/>
                    <a:pt x="3" y="0"/>
                    <a:pt x="2" y="0"/>
                  </a:cubicBezTo>
                  <a:cubicBezTo>
                    <a:pt x="2" y="0"/>
                    <a:pt x="1" y="0"/>
                    <a:pt x="0" y="1"/>
                  </a:cubicBezTo>
                  <a:cubicBezTo>
                    <a:pt x="0" y="1"/>
                    <a:pt x="0" y="2"/>
                    <a:pt x="0" y="2"/>
                  </a:cubicBezTo>
                  <a:cubicBezTo>
                    <a:pt x="0" y="3"/>
                    <a:pt x="0"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2" name="Freeform 248"/>
            <p:cNvSpPr>
              <a:spLocks/>
            </p:cNvSpPr>
            <p:nvPr userDrawn="1"/>
          </p:nvSpPr>
          <p:spPr bwMode="auto">
            <a:xfrm>
              <a:off x="7010400" y="1079500"/>
              <a:ext cx="19050" cy="11113"/>
            </a:xfrm>
            <a:custGeom>
              <a:avLst/>
              <a:gdLst>
                <a:gd name="T0" fmla="*/ 4 w 5"/>
                <a:gd name="T1" fmla="*/ 1 h 3"/>
                <a:gd name="T2" fmla="*/ 2 w 5"/>
                <a:gd name="T3" fmla="*/ 0 h 3"/>
                <a:gd name="T4" fmla="*/ 0 w 5"/>
                <a:gd name="T5" fmla="*/ 0 h 3"/>
                <a:gd name="T6" fmla="*/ 1 w 5"/>
                <a:gd name="T7" fmla="*/ 2 h 3"/>
                <a:gd name="T8" fmla="*/ 2 w 5"/>
                <a:gd name="T9" fmla="*/ 3 h 3"/>
                <a:gd name="T10" fmla="*/ 3 w 5"/>
                <a:gd name="T11" fmla="*/ 3 h 3"/>
                <a:gd name="T12" fmla="*/ 4 w 5"/>
                <a:gd name="T13" fmla="*/ 2 h 3"/>
                <a:gd name="T14" fmla="*/ 4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4" y="1"/>
                  </a:moveTo>
                  <a:cubicBezTo>
                    <a:pt x="3" y="0"/>
                    <a:pt x="3" y="0"/>
                    <a:pt x="2" y="0"/>
                  </a:cubicBezTo>
                  <a:cubicBezTo>
                    <a:pt x="1" y="0"/>
                    <a:pt x="1" y="0"/>
                    <a:pt x="0" y="0"/>
                  </a:cubicBezTo>
                  <a:cubicBezTo>
                    <a:pt x="0" y="1"/>
                    <a:pt x="0" y="2"/>
                    <a:pt x="1" y="2"/>
                  </a:cubicBezTo>
                  <a:cubicBezTo>
                    <a:pt x="1" y="3"/>
                    <a:pt x="2" y="3"/>
                    <a:pt x="2" y="3"/>
                  </a:cubicBezTo>
                  <a:cubicBezTo>
                    <a:pt x="3" y="3"/>
                    <a:pt x="3" y="3"/>
                    <a:pt x="3" y="3"/>
                  </a:cubicBezTo>
                  <a:cubicBezTo>
                    <a:pt x="4" y="3"/>
                    <a:pt x="4" y="3"/>
                    <a:pt x="4" y="2"/>
                  </a:cubicBezTo>
                  <a:cubicBezTo>
                    <a:pt x="5" y="2"/>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3" name="Freeform 249"/>
            <p:cNvSpPr>
              <a:spLocks/>
            </p:cNvSpPr>
            <p:nvPr userDrawn="1"/>
          </p:nvSpPr>
          <p:spPr bwMode="auto">
            <a:xfrm>
              <a:off x="7134225" y="1044575"/>
              <a:ext cx="14288" cy="15875"/>
            </a:xfrm>
            <a:custGeom>
              <a:avLst/>
              <a:gdLst>
                <a:gd name="T0" fmla="*/ 4 w 4"/>
                <a:gd name="T1" fmla="*/ 0 h 4"/>
                <a:gd name="T2" fmla="*/ 2 w 4"/>
                <a:gd name="T3" fmla="*/ 1 h 4"/>
                <a:gd name="T4" fmla="*/ 1 w 4"/>
                <a:gd name="T5" fmla="*/ 2 h 4"/>
                <a:gd name="T6" fmla="*/ 1 w 4"/>
                <a:gd name="T7" fmla="*/ 4 h 4"/>
                <a:gd name="T8" fmla="*/ 2 w 4"/>
                <a:gd name="T9" fmla="*/ 4 h 4"/>
                <a:gd name="T10" fmla="*/ 3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3" y="0"/>
                    <a:pt x="2" y="0"/>
                    <a:pt x="2" y="1"/>
                  </a:cubicBezTo>
                  <a:cubicBezTo>
                    <a:pt x="1" y="1"/>
                    <a:pt x="1" y="2"/>
                    <a:pt x="1" y="2"/>
                  </a:cubicBezTo>
                  <a:cubicBezTo>
                    <a:pt x="0" y="3"/>
                    <a:pt x="0" y="4"/>
                    <a:pt x="1" y="4"/>
                  </a:cubicBezTo>
                  <a:cubicBezTo>
                    <a:pt x="1" y="4"/>
                    <a:pt x="1" y="4"/>
                    <a:pt x="2" y="4"/>
                  </a:cubicBezTo>
                  <a:cubicBezTo>
                    <a:pt x="2" y="4"/>
                    <a:pt x="3" y="4"/>
                    <a:pt x="3" y="4"/>
                  </a:cubicBezTo>
                  <a:cubicBezTo>
                    <a:pt x="3" y="3"/>
                    <a:pt x="4" y="3"/>
                    <a:pt x="4" y="2"/>
                  </a:cubicBezTo>
                  <a:cubicBezTo>
                    <a:pt x="4" y="2"/>
                    <a:pt x="4"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4" name="Freeform 250"/>
            <p:cNvSpPr>
              <a:spLocks/>
            </p:cNvSpPr>
            <p:nvPr userDrawn="1"/>
          </p:nvSpPr>
          <p:spPr bwMode="auto">
            <a:xfrm>
              <a:off x="7118350" y="917575"/>
              <a:ext cx="19050" cy="14288"/>
            </a:xfrm>
            <a:custGeom>
              <a:avLst/>
              <a:gdLst>
                <a:gd name="T0" fmla="*/ 4 w 5"/>
                <a:gd name="T1" fmla="*/ 2 h 4"/>
                <a:gd name="T2" fmla="*/ 3 w 5"/>
                <a:gd name="T3" fmla="*/ 1 h 4"/>
                <a:gd name="T4" fmla="*/ 1 w 5"/>
                <a:gd name="T5" fmla="*/ 1 h 4"/>
                <a:gd name="T6" fmla="*/ 1 w 5"/>
                <a:gd name="T7" fmla="*/ 3 h 4"/>
                <a:gd name="T8" fmla="*/ 2 w 5"/>
                <a:gd name="T9" fmla="*/ 4 h 4"/>
                <a:gd name="T10" fmla="*/ 3 w 5"/>
                <a:gd name="T11" fmla="*/ 4 h 4"/>
                <a:gd name="T12" fmla="*/ 4 w 5"/>
                <a:gd name="T13" fmla="*/ 4 h 4"/>
                <a:gd name="T14" fmla="*/ 4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2"/>
                  </a:moveTo>
                  <a:cubicBezTo>
                    <a:pt x="4" y="1"/>
                    <a:pt x="3" y="1"/>
                    <a:pt x="3" y="1"/>
                  </a:cubicBezTo>
                  <a:cubicBezTo>
                    <a:pt x="2" y="0"/>
                    <a:pt x="1" y="0"/>
                    <a:pt x="1" y="1"/>
                  </a:cubicBezTo>
                  <a:cubicBezTo>
                    <a:pt x="0" y="1"/>
                    <a:pt x="1" y="2"/>
                    <a:pt x="1" y="3"/>
                  </a:cubicBezTo>
                  <a:cubicBezTo>
                    <a:pt x="2" y="3"/>
                    <a:pt x="2" y="3"/>
                    <a:pt x="2" y="4"/>
                  </a:cubicBezTo>
                  <a:cubicBezTo>
                    <a:pt x="3" y="4"/>
                    <a:pt x="3" y="4"/>
                    <a:pt x="3" y="4"/>
                  </a:cubicBezTo>
                  <a:cubicBezTo>
                    <a:pt x="4" y="4"/>
                    <a:pt x="4" y="4"/>
                    <a:pt x="4" y="4"/>
                  </a:cubicBezTo>
                  <a:cubicBezTo>
                    <a:pt x="5" y="3"/>
                    <a:pt x="5"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5" name="Freeform 251"/>
            <p:cNvSpPr>
              <a:spLocks/>
            </p:cNvSpPr>
            <p:nvPr userDrawn="1"/>
          </p:nvSpPr>
          <p:spPr bwMode="auto">
            <a:xfrm>
              <a:off x="7148513" y="1017588"/>
              <a:ext cx="12700" cy="19050"/>
            </a:xfrm>
            <a:custGeom>
              <a:avLst/>
              <a:gdLst>
                <a:gd name="T0" fmla="*/ 2 w 3"/>
                <a:gd name="T1" fmla="*/ 1 h 5"/>
                <a:gd name="T2" fmla="*/ 0 w 3"/>
                <a:gd name="T3" fmla="*/ 2 h 5"/>
                <a:gd name="T4" fmla="*/ 0 w 3"/>
                <a:gd name="T5" fmla="*/ 3 h 5"/>
                <a:gd name="T6" fmla="*/ 1 w 3"/>
                <a:gd name="T7" fmla="*/ 5 h 5"/>
                <a:gd name="T8" fmla="*/ 1 w 3"/>
                <a:gd name="T9" fmla="*/ 5 h 5"/>
                <a:gd name="T10" fmla="*/ 2 w 3"/>
                <a:gd name="T11" fmla="*/ 4 h 5"/>
                <a:gd name="T12" fmla="*/ 3 w 3"/>
                <a:gd name="T13" fmla="*/ 2 h 5"/>
                <a:gd name="T14" fmla="*/ 2 w 3"/>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1"/>
                  </a:moveTo>
                  <a:cubicBezTo>
                    <a:pt x="1" y="0"/>
                    <a:pt x="1" y="1"/>
                    <a:pt x="0" y="2"/>
                  </a:cubicBezTo>
                  <a:cubicBezTo>
                    <a:pt x="0" y="2"/>
                    <a:pt x="0" y="3"/>
                    <a:pt x="0" y="3"/>
                  </a:cubicBezTo>
                  <a:cubicBezTo>
                    <a:pt x="0" y="4"/>
                    <a:pt x="0" y="5"/>
                    <a:pt x="1" y="5"/>
                  </a:cubicBezTo>
                  <a:cubicBezTo>
                    <a:pt x="1" y="5"/>
                    <a:pt x="1" y="5"/>
                    <a:pt x="1" y="5"/>
                  </a:cubicBezTo>
                  <a:cubicBezTo>
                    <a:pt x="2" y="5"/>
                    <a:pt x="2" y="5"/>
                    <a:pt x="2" y="4"/>
                  </a:cubicBezTo>
                  <a:cubicBezTo>
                    <a:pt x="3" y="4"/>
                    <a:pt x="3" y="3"/>
                    <a:pt x="3" y="2"/>
                  </a:cubicBezTo>
                  <a:cubicBezTo>
                    <a:pt x="3" y="2"/>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6" name="Freeform 252"/>
            <p:cNvSpPr>
              <a:spLocks/>
            </p:cNvSpPr>
            <p:nvPr userDrawn="1"/>
          </p:nvSpPr>
          <p:spPr bwMode="auto">
            <a:xfrm>
              <a:off x="7153275" y="990600"/>
              <a:ext cx="11113" cy="19050"/>
            </a:xfrm>
            <a:custGeom>
              <a:avLst/>
              <a:gdLst>
                <a:gd name="T0" fmla="*/ 2 w 3"/>
                <a:gd name="T1" fmla="*/ 0 h 5"/>
                <a:gd name="T2" fmla="*/ 0 w 3"/>
                <a:gd name="T3" fmla="*/ 2 h 5"/>
                <a:gd name="T4" fmla="*/ 0 w 3"/>
                <a:gd name="T5" fmla="*/ 4 h 5"/>
                <a:gd name="T6" fmla="*/ 2 w 3"/>
                <a:gd name="T7" fmla="*/ 5 h 5"/>
                <a:gd name="T8" fmla="*/ 2 w 3"/>
                <a:gd name="T9" fmla="*/ 5 h 5"/>
                <a:gd name="T10" fmla="*/ 3 w 3"/>
                <a:gd name="T11" fmla="*/ 4 h 5"/>
                <a:gd name="T12" fmla="*/ 3 w 3"/>
                <a:gd name="T13" fmla="*/ 2 h 5"/>
                <a:gd name="T14" fmla="*/ 3 w 3"/>
                <a:gd name="T15" fmla="*/ 2 h 5"/>
                <a:gd name="T16" fmla="*/ 2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2" y="0"/>
                  </a:moveTo>
                  <a:cubicBezTo>
                    <a:pt x="1" y="0"/>
                    <a:pt x="0" y="1"/>
                    <a:pt x="0" y="2"/>
                  </a:cubicBezTo>
                  <a:cubicBezTo>
                    <a:pt x="0" y="2"/>
                    <a:pt x="0" y="3"/>
                    <a:pt x="0" y="4"/>
                  </a:cubicBezTo>
                  <a:cubicBezTo>
                    <a:pt x="0" y="4"/>
                    <a:pt x="1" y="5"/>
                    <a:pt x="2" y="5"/>
                  </a:cubicBezTo>
                  <a:cubicBezTo>
                    <a:pt x="2" y="5"/>
                    <a:pt x="2" y="5"/>
                    <a:pt x="2" y="5"/>
                  </a:cubicBezTo>
                  <a:cubicBezTo>
                    <a:pt x="2" y="5"/>
                    <a:pt x="3" y="4"/>
                    <a:pt x="3" y="4"/>
                  </a:cubicBezTo>
                  <a:cubicBezTo>
                    <a:pt x="3" y="3"/>
                    <a:pt x="3" y="2"/>
                    <a:pt x="3" y="2"/>
                  </a:cubicBezTo>
                  <a:cubicBezTo>
                    <a:pt x="3" y="2"/>
                    <a:pt x="3" y="2"/>
                    <a:pt x="3" y="2"/>
                  </a:cubicBezTo>
                  <a:cubicBezTo>
                    <a:pt x="3" y="1"/>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7" name="Freeform 253"/>
            <p:cNvSpPr>
              <a:spLocks/>
            </p:cNvSpPr>
            <p:nvPr userDrawn="1"/>
          </p:nvSpPr>
          <p:spPr bwMode="auto">
            <a:xfrm>
              <a:off x="7113588" y="1063625"/>
              <a:ext cx="20638" cy="15875"/>
            </a:xfrm>
            <a:custGeom>
              <a:avLst/>
              <a:gdLst>
                <a:gd name="T0" fmla="*/ 2 w 5"/>
                <a:gd name="T1" fmla="*/ 1 h 4"/>
                <a:gd name="T2" fmla="*/ 1 w 5"/>
                <a:gd name="T3" fmla="*/ 2 h 4"/>
                <a:gd name="T4" fmla="*/ 1 w 5"/>
                <a:gd name="T5" fmla="*/ 4 h 4"/>
                <a:gd name="T6" fmla="*/ 2 w 5"/>
                <a:gd name="T7" fmla="*/ 4 h 4"/>
                <a:gd name="T8" fmla="*/ 2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2"/>
                    <a:pt x="1" y="2"/>
                  </a:cubicBezTo>
                  <a:cubicBezTo>
                    <a:pt x="0" y="2"/>
                    <a:pt x="0" y="3"/>
                    <a:pt x="1" y="4"/>
                  </a:cubicBezTo>
                  <a:cubicBezTo>
                    <a:pt x="1" y="4"/>
                    <a:pt x="1" y="4"/>
                    <a:pt x="2" y="4"/>
                  </a:cubicBezTo>
                  <a:cubicBezTo>
                    <a:pt x="2" y="4"/>
                    <a:pt x="2" y="4"/>
                    <a:pt x="2" y="4"/>
                  </a:cubicBezTo>
                  <a:cubicBezTo>
                    <a:pt x="3" y="4"/>
                    <a:pt x="3" y="3"/>
                    <a:pt x="4" y="3"/>
                  </a:cubicBezTo>
                  <a:cubicBezTo>
                    <a:pt x="5" y="2"/>
                    <a:pt x="5" y="2"/>
                    <a:pt x="4" y="1"/>
                  </a:cubicBezTo>
                  <a:cubicBezTo>
                    <a:pt x="4" y="1"/>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8" name="Freeform 254"/>
            <p:cNvSpPr>
              <a:spLocks/>
            </p:cNvSpPr>
            <p:nvPr userDrawn="1"/>
          </p:nvSpPr>
          <p:spPr bwMode="auto">
            <a:xfrm>
              <a:off x="7091363" y="1079500"/>
              <a:ext cx="19050" cy="14288"/>
            </a:xfrm>
            <a:custGeom>
              <a:avLst/>
              <a:gdLst>
                <a:gd name="T0" fmla="*/ 2 w 5"/>
                <a:gd name="T1" fmla="*/ 1 h 4"/>
                <a:gd name="T2" fmla="*/ 1 w 5"/>
                <a:gd name="T3" fmla="*/ 1 h 4"/>
                <a:gd name="T4" fmla="*/ 0 w 5"/>
                <a:gd name="T5" fmla="*/ 3 h 4"/>
                <a:gd name="T6" fmla="*/ 1 w 5"/>
                <a:gd name="T7" fmla="*/ 4 h 4"/>
                <a:gd name="T8" fmla="*/ 2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1"/>
                    <a:pt x="1" y="1"/>
                  </a:cubicBezTo>
                  <a:cubicBezTo>
                    <a:pt x="0" y="2"/>
                    <a:pt x="0" y="2"/>
                    <a:pt x="0" y="3"/>
                  </a:cubicBezTo>
                  <a:cubicBezTo>
                    <a:pt x="0" y="4"/>
                    <a:pt x="1" y="4"/>
                    <a:pt x="1" y="4"/>
                  </a:cubicBezTo>
                  <a:cubicBezTo>
                    <a:pt x="2" y="4"/>
                    <a:pt x="2" y="4"/>
                    <a:pt x="2" y="4"/>
                  </a:cubicBezTo>
                  <a:cubicBezTo>
                    <a:pt x="2" y="4"/>
                    <a:pt x="3" y="3"/>
                    <a:pt x="4" y="3"/>
                  </a:cubicBezTo>
                  <a:cubicBezTo>
                    <a:pt x="4" y="3"/>
                    <a:pt x="5" y="2"/>
                    <a:pt x="4" y="1"/>
                  </a:cubicBezTo>
                  <a:cubicBezTo>
                    <a:pt x="4" y="1"/>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9" name="Freeform 255"/>
            <p:cNvSpPr>
              <a:spLocks/>
            </p:cNvSpPr>
            <p:nvPr userDrawn="1"/>
          </p:nvSpPr>
          <p:spPr bwMode="auto">
            <a:xfrm>
              <a:off x="7037388" y="1087438"/>
              <a:ext cx="14288" cy="11113"/>
            </a:xfrm>
            <a:custGeom>
              <a:avLst/>
              <a:gdLst>
                <a:gd name="T0" fmla="*/ 3 w 4"/>
                <a:gd name="T1" fmla="*/ 1 h 3"/>
                <a:gd name="T2" fmla="*/ 1 w 4"/>
                <a:gd name="T3" fmla="*/ 0 h 3"/>
                <a:gd name="T4" fmla="*/ 0 w 4"/>
                <a:gd name="T5" fmla="*/ 1 h 3"/>
                <a:gd name="T6" fmla="*/ 1 w 4"/>
                <a:gd name="T7" fmla="*/ 3 h 3"/>
                <a:gd name="T8" fmla="*/ 3 w 4"/>
                <a:gd name="T9" fmla="*/ 3 h 3"/>
                <a:gd name="T10" fmla="*/ 3 w 4"/>
                <a:gd name="T11" fmla="*/ 3 h 3"/>
                <a:gd name="T12" fmla="*/ 4 w 4"/>
                <a:gd name="T13" fmla="*/ 2 h 3"/>
                <a:gd name="T14" fmla="*/ 3 w 4"/>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3" y="1"/>
                  </a:moveTo>
                  <a:cubicBezTo>
                    <a:pt x="3" y="0"/>
                    <a:pt x="2" y="0"/>
                    <a:pt x="1" y="0"/>
                  </a:cubicBezTo>
                  <a:cubicBezTo>
                    <a:pt x="1" y="0"/>
                    <a:pt x="0" y="1"/>
                    <a:pt x="0" y="1"/>
                  </a:cubicBezTo>
                  <a:cubicBezTo>
                    <a:pt x="0" y="2"/>
                    <a:pt x="0" y="3"/>
                    <a:pt x="1" y="3"/>
                  </a:cubicBezTo>
                  <a:cubicBezTo>
                    <a:pt x="1" y="3"/>
                    <a:pt x="2" y="3"/>
                    <a:pt x="3" y="3"/>
                  </a:cubicBezTo>
                  <a:cubicBezTo>
                    <a:pt x="3" y="3"/>
                    <a:pt x="3" y="3"/>
                    <a:pt x="3" y="3"/>
                  </a:cubicBezTo>
                  <a:cubicBezTo>
                    <a:pt x="4" y="3"/>
                    <a:pt x="4" y="3"/>
                    <a:pt x="4" y="2"/>
                  </a:cubicBezTo>
                  <a:cubicBezTo>
                    <a:pt x="4"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00" name="Freeform 256"/>
            <p:cNvSpPr>
              <a:spLocks/>
            </p:cNvSpPr>
            <p:nvPr userDrawn="1"/>
          </p:nvSpPr>
          <p:spPr bwMode="auto">
            <a:xfrm>
              <a:off x="7064375" y="1087438"/>
              <a:ext cx="19050" cy="11113"/>
            </a:xfrm>
            <a:custGeom>
              <a:avLst/>
              <a:gdLst>
                <a:gd name="T0" fmla="*/ 3 w 5"/>
                <a:gd name="T1" fmla="*/ 1 h 3"/>
                <a:gd name="T2" fmla="*/ 1 w 5"/>
                <a:gd name="T3" fmla="*/ 1 h 3"/>
                <a:gd name="T4" fmla="*/ 0 w 5"/>
                <a:gd name="T5" fmla="*/ 2 h 3"/>
                <a:gd name="T6" fmla="*/ 1 w 5"/>
                <a:gd name="T7" fmla="*/ 3 h 3"/>
                <a:gd name="T8" fmla="*/ 1 w 5"/>
                <a:gd name="T9" fmla="*/ 3 h 3"/>
                <a:gd name="T10" fmla="*/ 3 w 5"/>
                <a:gd name="T11" fmla="*/ 3 h 3"/>
                <a:gd name="T12" fmla="*/ 4 w 5"/>
                <a:gd name="T13" fmla="*/ 2 h 3"/>
                <a:gd name="T14" fmla="*/ 3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3" y="1"/>
                  </a:moveTo>
                  <a:cubicBezTo>
                    <a:pt x="2" y="1"/>
                    <a:pt x="2" y="1"/>
                    <a:pt x="1" y="1"/>
                  </a:cubicBezTo>
                  <a:cubicBezTo>
                    <a:pt x="0" y="1"/>
                    <a:pt x="0" y="1"/>
                    <a:pt x="0" y="2"/>
                  </a:cubicBezTo>
                  <a:cubicBezTo>
                    <a:pt x="0" y="3"/>
                    <a:pt x="1" y="3"/>
                    <a:pt x="1" y="3"/>
                  </a:cubicBezTo>
                  <a:cubicBezTo>
                    <a:pt x="1" y="3"/>
                    <a:pt x="1" y="3"/>
                    <a:pt x="1" y="3"/>
                  </a:cubicBezTo>
                  <a:cubicBezTo>
                    <a:pt x="2" y="3"/>
                    <a:pt x="3" y="3"/>
                    <a:pt x="3" y="3"/>
                  </a:cubicBezTo>
                  <a:cubicBezTo>
                    <a:pt x="4" y="3"/>
                    <a:pt x="5" y="2"/>
                    <a:pt x="4" y="2"/>
                  </a:cubicBezTo>
                  <a:cubicBezTo>
                    <a:pt x="4" y="1"/>
                    <a:pt x="4"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01" name="Freeform 257"/>
            <p:cNvSpPr>
              <a:spLocks/>
            </p:cNvSpPr>
            <p:nvPr userDrawn="1"/>
          </p:nvSpPr>
          <p:spPr bwMode="auto">
            <a:xfrm>
              <a:off x="7013575" y="901700"/>
              <a:ext cx="19050" cy="11113"/>
            </a:xfrm>
            <a:custGeom>
              <a:avLst/>
              <a:gdLst>
                <a:gd name="T0" fmla="*/ 5 w 5"/>
                <a:gd name="T1" fmla="*/ 1 h 3"/>
                <a:gd name="T2" fmla="*/ 3 w 5"/>
                <a:gd name="T3" fmla="*/ 0 h 3"/>
                <a:gd name="T4" fmla="*/ 1 w 5"/>
                <a:gd name="T5" fmla="*/ 1 h 3"/>
                <a:gd name="T6" fmla="*/ 1 w 5"/>
                <a:gd name="T7" fmla="*/ 2 h 3"/>
                <a:gd name="T8" fmla="*/ 2 w 5"/>
                <a:gd name="T9" fmla="*/ 3 h 3"/>
                <a:gd name="T10" fmla="*/ 2 w 5"/>
                <a:gd name="T11" fmla="*/ 3 h 3"/>
                <a:gd name="T12" fmla="*/ 4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0"/>
                    <a:pt x="3" y="0"/>
                  </a:cubicBezTo>
                  <a:cubicBezTo>
                    <a:pt x="2" y="0"/>
                    <a:pt x="2" y="0"/>
                    <a:pt x="1" y="1"/>
                  </a:cubicBezTo>
                  <a:cubicBezTo>
                    <a:pt x="1" y="1"/>
                    <a:pt x="0" y="2"/>
                    <a:pt x="1" y="2"/>
                  </a:cubicBezTo>
                  <a:cubicBezTo>
                    <a:pt x="1" y="3"/>
                    <a:pt x="1" y="3"/>
                    <a:pt x="2" y="3"/>
                  </a:cubicBezTo>
                  <a:cubicBezTo>
                    <a:pt x="2" y="3"/>
                    <a:pt x="2" y="3"/>
                    <a:pt x="2" y="3"/>
                  </a:cubicBezTo>
                  <a:cubicBezTo>
                    <a:pt x="3" y="3"/>
                    <a:pt x="4" y="3"/>
                    <a:pt x="4" y="2"/>
                  </a:cubicBezTo>
                  <a:cubicBezTo>
                    <a:pt x="5" y="2"/>
                    <a:pt x="5"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02" name="Freeform 258"/>
            <p:cNvSpPr>
              <a:spLocks/>
            </p:cNvSpPr>
            <p:nvPr userDrawn="1"/>
          </p:nvSpPr>
          <p:spPr bwMode="auto">
            <a:xfrm>
              <a:off x="7094538" y="901700"/>
              <a:ext cx="19050" cy="15875"/>
            </a:xfrm>
            <a:custGeom>
              <a:avLst/>
              <a:gdLst>
                <a:gd name="T0" fmla="*/ 4 w 5"/>
                <a:gd name="T1" fmla="*/ 1 h 4"/>
                <a:gd name="T2" fmla="*/ 2 w 5"/>
                <a:gd name="T3" fmla="*/ 1 h 4"/>
                <a:gd name="T4" fmla="*/ 1 w 5"/>
                <a:gd name="T5" fmla="*/ 1 h 4"/>
                <a:gd name="T6" fmla="*/ 1 w 5"/>
                <a:gd name="T7" fmla="*/ 3 h 4"/>
                <a:gd name="T8" fmla="*/ 3 w 5"/>
                <a:gd name="T9" fmla="*/ 4 h 4"/>
                <a:gd name="T10" fmla="*/ 4 w 5"/>
                <a:gd name="T11" fmla="*/ 4 h 4"/>
                <a:gd name="T12" fmla="*/ 5 w 5"/>
                <a:gd name="T13" fmla="*/ 3 h 4"/>
                <a:gd name="T14" fmla="*/ 4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1"/>
                  </a:moveTo>
                  <a:cubicBezTo>
                    <a:pt x="4" y="1"/>
                    <a:pt x="3" y="1"/>
                    <a:pt x="2" y="1"/>
                  </a:cubicBezTo>
                  <a:cubicBezTo>
                    <a:pt x="2" y="0"/>
                    <a:pt x="1" y="1"/>
                    <a:pt x="1" y="1"/>
                  </a:cubicBezTo>
                  <a:cubicBezTo>
                    <a:pt x="0" y="2"/>
                    <a:pt x="1" y="3"/>
                    <a:pt x="1" y="3"/>
                  </a:cubicBezTo>
                  <a:cubicBezTo>
                    <a:pt x="2" y="3"/>
                    <a:pt x="2" y="4"/>
                    <a:pt x="3" y="4"/>
                  </a:cubicBezTo>
                  <a:cubicBezTo>
                    <a:pt x="3" y="4"/>
                    <a:pt x="3" y="4"/>
                    <a:pt x="4" y="4"/>
                  </a:cubicBezTo>
                  <a:cubicBezTo>
                    <a:pt x="4" y="4"/>
                    <a:pt x="4" y="4"/>
                    <a:pt x="5" y="3"/>
                  </a:cubicBezTo>
                  <a:cubicBezTo>
                    <a:pt x="5" y="3"/>
                    <a:pt x="5" y="2"/>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Tree>
    <p:extLst>
      <p:ext uri="{BB962C8B-B14F-4D97-AF65-F5344CB8AC3E}">
        <p14:creationId xmlns:p14="http://schemas.microsoft.com/office/powerpoint/2010/main" val="3138644562"/>
      </p:ext>
    </p:extLst>
  </p:cSld>
  <p:clrMapOvr>
    <a:masterClrMapping/>
  </p:clrMapOvr>
  <p:transition xmlns:p14="http://schemas.microsoft.com/office/powerpoint/2010/mai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Basic Page With header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
        <p:nvSpPr>
          <p:cNvPr id="8" name="Text Placeholder 7"/>
          <p:cNvSpPr>
            <a:spLocks noGrp="1"/>
          </p:cNvSpPr>
          <p:nvPr>
            <p:ph type="body" sz="quarter" idx="11" hasCustomPrompt="1"/>
          </p:nvPr>
        </p:nvSpPr>
        <p:spPr>
          <a:xfrm>
            <a:off x="759199" y="103546"/>
            <a:ext cx="5432982" cy="659003"/>
          </a:xfrm>
          <a:prstGeom prst="rect">
            <a:avLst/>
          </a:prstGeom>
        </p:spPr>
        <p:txBody>
          <a:bodyPr lIns="0" tIns="0" rIns="0" bIns="0"/>
          <a:lstStyle>
            <a:lvl1pPr marL="0" marR="0" indent="0" algn="l" defTabSz="685800" rtl="0" eaLnBrk="1" fontAlgn="auto" latinLnBrk="0" hangingPunct="1">
              <a:lnSpc>
                <a:spcPct val="100000"/>
              </a:lnSpc>
              <a:spcBef>
                <a:spcPct val="20000"/>
              </a:spcBef>
              <a:spcAft>
                <a:spcPts val="0"/>
              </a:spcAft>
              <a:buClrTx/>
              <a:buSzTx/>
              <a:buFont typeface="Arial" panose="020B0604020202020204" pitchFamily="34" charset="0"/>
              <a:buNone/>
              <a:tabLst/>
              <a:defRPr sz="2100" baseline="0">
                <a:solidFill>
                  <a:schemeClr val="accent1"/>
                </a:solidFill>
                <a:latin typeface="Calibri" panose="020F0502020204030204" pitchFamily="34" charset="0"/>
              </a:defRPr>
            </a:lvl1pPr>
            <a:lvl2pPr marL="342900" indent="0">
              <a:buNone/>
              <a:defRPr/>
            </a:lvl2pPr>
          </a:lstStyle>
          <a:p>
            <a:pPr lvl="0"/>
            <a:r>
              <a:rPr lang="en-US" dirty="0"/>
              <a:t>Header text</a:t>
            </a:r>
          </a:p>
        </p:txBody>
      </p:sp>
      <p:sp>
        <p:nvSpPr>
          <p:cNvPr id="11" name="Content Placeholder 2"/>
          <p:cNvSpPr>
            <a:spLocks noGrp="1"/>
          </p:cNvSpPr>
          <p:nvPr>
            <p:ph idx="10" hasCustomPrompt="1"/>
          </p:nvPr>
        </p:nvSpPr>
        <p:spPr>
          <a:xfrm>
            <a:off x="786210" y="843558"/>
            <a:ext cx="7571580" cy="3969860"/>
          </a:xfrm>
          <a:prstGeom prst="rect">
            <a:avLst/>
          </a:prstGeom>
        </p:spPr>
        <p:txBody>
          <a:bodyPr lIns="0" tIns="0" rIns="0" bIns="0"/>
          <a:lstStyle>
            <a:lvl1pPr marL="0" indent="0">
              <a:buNone/>
              <a:defRPr sz="1650">
                <a:solidFill>
                  <a:srgbClr val="004D71"/>
                </a:solidFill>
                <a:latin typeface="Calibri" panose="020F0502020204030204" pitchFamily="34" charset="0"/>
              </a:defRPr>
            </a:lvl1pPr>
            <a:lvl2pPr>
              <a:defRPr sz="1500">
                <a:solidFill>
                  <a:srgbClr val="004D71"/>
                </a:solidFill>
                <a:latin typeface="Calibri" panose="020F0502020204030204" pitchFamily="34" charset="0"/>
              </a:defRPr>
            </a:lvl2pPr>
            <a:lvl3pPr>
              <a:defRPr sz="1350">
                <a:solidFill>
                  <a:srgbClr val="004D71"/>
                </a:solidFill>
                <a:latin typeface="Calibri" panose="020F0502020204030204" pitchFamily="34" charset="0"/>
              </a:defRPr>
            </a:lvl3pPr>
            <a:lvl4pPr>
              <a:defRPr sz="1200">
                <a:solidFill>
                  <a:srgbClr val="004D71"/>
                </a:solidFill>
                <a:latin typeface="Calibri" panose="020F0502020204030204" pitchFamily="34" charset="0"/>
              </a:defRPr>
            </a:lvl4pPr>
            <a:lvl5pPr marL="0" indent="941785">
              <a:defRPr sz="1050">
                <a:solidFill>
                  <a:srgbClr val="004D71"/>
                </a:solidFill>
                <a:latin typeface="Calibri" panose="020F0502020204030204" pitchFamily="34" charset="0"/>
              </a:defRPr>
            </a:lvl5pPr>
          </a:lstStyle>
          <a:p>
            <a:pPr lvl="0"/>
            <a:r>
              <a:rPr lang="en-CA" altLang="ko-KR" dirty="0"/>
              <a:t>Click to add text</a:t>
            </a:r>
          </a:p>
        </p:txBody>
      </p:sp>
    </p:spTree>
    <p:extLst>
      <p:ext uri="{BB962C8B-B14F-4D97-AF65-F5344CB8AC3E}">
        <p14:creationId xmlns:p14="http://schemas.microsoft.com/office/powerpoint/2010/main" val="3045781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endParaRPr lang="en-CA"/>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457200" y="4767263"/>
            <a:ext cx="2133600" cy="273844"/>
          </a:xfrm>
          <a:prstGeom prst="rect">
            <a:avLst/>
          </a:prstGeom>
        </p:spPr>
        <p:txBody>
          <a:bodyPr/>
          <a:lstStyle/>
          <a:p>
            <a:pPr>
              <a:defRPr/>
            </a:pPr>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pPr>
              <a:defRPr/>
            </a:pPr>
            <a:endParaRPr lang="en-US" dirty="0"/>
          </a:p>
        </p:txBody>
      </p:sp>
      <p:sp>
        <p:nvSpPr>
          <p:cNvPr id="6" name="Slide Number Placeholder 5"/>
          <p:cNvSpPr>
            <a:spLocks noGrp="1"/>
          </p:cNvSpPr>
          <p:nvPr>
            <p:ph type="sldNum" sz="quarter" idx="12"/>
          </p:nvPr>
        </p:nvSpPr>
        <p:spPr/>
        <p:txBody>
          <a:bodyPr/>
          <a:lstStyle/>
          <a:p>
            <a:fld id="{472FE7E6-C063-462F-9C35-10504E394B46}" type="slidenum">
              <a:rPr lang="en-CA" altLang="en-US" smtClean="0"/>
              <a:pPr/>
              <a:t>‹#›</a:t>
            </a:fld>
            <a:endParaRPr lang="en-CA" altLang="en-US" dirty="0"/>
          </a:p>
        </p:txBody>
      </p:sp>
    </p:spTree>
    <p:extLst>
      <p:ext uri="{BB962C8B-B14F-4D97-AF65-F5344CB8AC3E}">
        <p14:creationId xmlns:p14="http://schemas.microsoft.com/office/powerpoint/2010/main" val="7182426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English">
    <p:spTree>
      <p:nvGrpSpPr>
        <p:cNvPr id="1" name=""/>
        <p:cNvGrpSpPr/>
        <p:nvPr/>
      </p:nvGrpSpPr>
      <p:grpSpPr>
        <a:xfrm>
          <a:off x="0" y="0"/>
          <a:ext cx="0" cy="0"/>
          <a:chOff x="0" y="0"/>
          <a:chExt cx="0" cy="0"/>
        </a:xfrm>
      </p:grpSpPr>
      <p:sp>
        <p:nvSpPr>
          <p:cNvPr id="17" name="Title 1"/>
          <p:cNvSpPr>
            <a:spLocks noGrp="1"/>
          </p:cNvSpPr>
          <p:nvPr>
            <p:ph type="ctrTitle" hasCustomPrompt="1"/>
          </p:nvPr>
        </p:nvSpPr>
        <p:spPr>
          <a:xfrm>
            <a:off x="827584" y="1545637"/>
            <a:ext cx="7702550" cy="460418"/>
          </a:xfrm>
          <a:prstGeom prst="rect">
            <a:avLst/>
          </a:prstGeom>
        </p:spPr>
        <p:txBody>
          <a:bodyPr/>
          <a:lstStyle>
            <a:lvl1pPr algn="l">
              <a:defRPr sz="2700">
                <a:solidFill>
                  <a:schemeClr val="tx2"/>
                </a:solidFill>
              </a:defRPr>
            </a:lvl1pPr>
          </a:lstStyle>
          <a:p>
            <a:r>
              <a:rPr lang="en-US" dirty="0"/>
              <a:t>Title</a:t>
            </a:r>
            <a:endParaRPr lang="en-CA" dirty="0"/>
          </a:p>
        </p:txBody>
      </p:sp>
      <p:sp>
        <p:nvSpPr>
          <p:cNvPr id="18" name="Text Placeholder 14"/>
          <p:cNvSpPr>
            <a:spLocks noGrp="1"/>
          </p:cNvSpPr>
          <p:nvPr>
            <p:ph type="body" sz="quarter" idx="13" hasCustomPrompt="1"/>
          </p:nvPr>
        </p:nvSpPr>
        <p:spPr>
          <a:xfrm>
            <a:off x="827584" y="2031690"/>
            <a:ext cx="7704856" cy="540060"/>
          </a:xfrm>
          <a:prstGeom prst="rect">
            <a:avLst/>
          </a:prstGeom>
        </p:spPr>
        <p:txBody>
          <a:bodyPr/>
          <a:lstStyle>
            <a:lvl1pPr marL="0" indent="0">
              <a:buNone/>
              <a:defRPr sz="1800">
                <a:solidFill>
                  <a:schemeClr val="accent3"/>
                </a:solidFill>
              </a:defRPr>
            </a:lvl1pPr>
          </a:lstStyle>
          <a:p>
            <a:pPr lvl="0"/>
            <a:r>
              <a:rPr lang="en-US" dirty="0"/>
              <a:t>Sub-title</a:t>
            </a:r>
          </a:p>
        </p:txBody>
      </p:sp>
      <p:sp>
        <p:nvSpPr>
          <p:cNvPr id="21" name="Slide Number Placeholder 5"/>
          <p:cNvSpPr>
            <a:spLocks noGrp="1"/>
          </p:cNvSpPr>
          <p:nvPr>
            <p:ph type="sldNum" sz="quarter" idx="12"/>
          </p:nvPr>
        </p:nvSpPr>
        <p:spPr>
          <a:xfrm>
            <a:off x="6553200" y="4767263"/>
            <a:ext cx="2133600" cy="273844"/>
          </a:xfrm>
        </p:spPr>
        <p:txBody>
          <a:bodyPr/>
          <a:lstStyle/>
          <a:p>
            <a:fld id="{32D4B517-E49B-41B6-9DBC-23634E0F1CDC}" type="slidenum">
              <a:rPr lang="en-CA" smtClean="0"/>
              <a:t>‹#›</a:t>
            </a:fld>
            <a:endParaRPr lang="en-CA"/>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5" y="664811"/>
            <a:ext cx="1461093" cy="2626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2756" y="720393"/>
            <a:ext cx="2682797" cy="22663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71" y="396558"/>
            <a:ext cx="9180000" cy="114750"/>
          </a:xfrm>
          <a:prstGeom prst="rect">
            <a:avLst/>
          </a:prstGeom>
        </p:spPr>
      </p:pic>
    </p:spTree>
    <p:extLst>
      <p:ext uri="{BB962C8B-B14F-4D97-AF65-F5344CB8AC3E}">
        <p14:creationId xmlns:p14="http://schemas.microsoft.com/office/powerpoint/2010/main" val="35973238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971600" y="1595983"/>
            <a:ext cx="7188758" cy="740321"/>
          </a:xfrm>
          <a:prstGeom prst="rect">
            <a:avLst/>
          </a:prstGeom>
        </p:spPr>
        <p:txBody>
          <a:bodyPr anchor="t"/>
          <a:lstStyle>
            <a:lvl1pPr algn="ctr">
              <a:defRPr sz="4950" b="0" cap="none" baseline="0">
                <a:solidFill>
                  <a:schemeClr val="tx2"/>
                </a:solidFill>
              </a:defRPr>
            </a:lvl1pPr>
          </a:lstStyle>
          <a:p>
            <a:r>
              <a:rPr lang="en-US" dirty="0"/>
              <a:t>Section title</a:t>
            </a:r>
            <a:endParaRPr lang="en-CA" dirty="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flipV="1">
            <a:off x="-180528" y="2166946"/>
            <a:ext cx="4146550" cy="3186113"/>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flipH="1" flipV="1">
            <a:off x="-252536" y="2328723"/>
            <a:ext cx="4134385" cy="3176766"/>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flipH="1" flipV="1">
            <a:off x="-252536" y="3116941"/>
            <a:ext cx="3111500" cy="2198275"/>
          </a:xfrm>
          <a:prstGeom prst="rect">
            <a:avLst/>
          </a:prstGeom>
        </p:spPr>
      </p:pic>
      <p:sp>
        <p:nvSpPr>
          <p:cNvPr id="13" name="Slide Number Placeholder 5"/>
          <p:cNvSpPr>
            <a:spLocks noGrp="1"/>
          </p:cNvSpPr>
          <p:nvPr>
            <p:ph type="sldNum" sz="quarter" idx="12"/>
          </p:nvPr>
        </p:nvSpPr>
        <p:spPr>
          <a:xfrm>
            <a:off x="6553200" y="4767263"/>
            <a:ext cx="2133600" cy="273844"/>
          </a:xfrm>
        </p:spPr>
        <p:txBody>
          <a:bodyPr/>
          <a:lstStyle/>
          <a:p>
            <a:fld id="{32D4B517-E49B-41B6-9DBC-23634E0F1CDC}" type="slidenum">
              <a:rPr lang="en-CA" smtClean="0"/>
              <a:t>‹#›</a:t>
            </a:fld>
            <a:endParaRPr lang="en-CA"/>
          </a:p>
        </p:txBody>
      </p:sp>
    </p:spTree>
    <p:extLst>
      <p:ext uri="{BB962C8B-B14F-4D97-AF65-F5344CB8AC3E}">
        <p14:creationId xmlns:p14="http://schemas.microsoft.com/office/powerpoint/2010/main" val="4071607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79306"/>
            <a:ext cx="9144000" cy="285655"/>
          </a:xfrm>
          <a:prstGeom prst="rect">
            <a:avLst/>
          </a:prstGeom>
        </p:spPr>
      </p:pic>
      <p:sp>
        <p:nvSpPr>
          <p:cNvPr id="8" name="Text Placeholder 7"/>
          <p:cNvSpPr>
            <a:spLocks noGrp="1"/>
          </p:cNvSpPr>
          <p:nvPr>
            <p:ph type="body" sz="quarter" idx="11" hasCustomPrompt="1"/>
          </p:nvPr>
        </p:nvSpPr>
        <p:spPr>
          <a:xfrm>
            <a:off x="781351" y="171682"/>
            <a:ext cx="5432982" cy="509504"/>
          </a:xfrm>
          <a:prstGeom prst="rect">
            <a:avLst/>
          </a:prstGeom>
        </p:spPr>
        <p:txBody>
          <a:bodyPr lIns="0" tIns="0" rIns="0" bIns="0"/>
          <a:lstStyle>
            <a:lvl1pPr marL="0" marR="0" indent="0" algn="l" defTabSz="685800" rtl="0" eaLnBrk="1" fontAlgn="auto" latinLnBrk="0" hangingPunct="1">
              <a:lnSpc>
                <a:spcPct val="100000"/>
              </a:lnSpc>
              <a:spcBef>
                <a:spcPct val="20000"/>
              </a:spcBef>
              <a:spcAft>
                <a:spcPts val="0"/>
              </a:spcAft>
              <a:buClrTx/>
              <a:buSzTx/>
              <a:buFont typeface="Arial" panose="020B0604020202020204" pitchFamily="34" charset="0"/>
              <a:buNone/>
              <a:tabLst/>
              <a:defRPr sz="2100" baseline="0">
                <a:solidFill>
                  <a:schemeClr val="tx1"/>
                </a:solidFill>
                <a:latin typeface="Calibri" panose="020F0502020204030204" pitchFamily="34" charset="0"/>
              </a:defRPr>
            </a:lvl1pPr>
            <a:lvl2pPr marL="342900" indent="0">
              <a:buNone/>
              <a:defRPr/>
            </a:lvl2pPr>
          </a:lstStyle>
          <a:p>
            <a:pPr lvl="0"/>
            <a:r>
              <a:rPr lang="en-US" dirty="0"/>
              <a:t>Header text</a:t>
            </a:r>
          </a:p>
        </p:txBody>
      </p:sp>
      <p:sp>
        <p:nvSpPr>
          <p:cNvPr id="9" name="Content Placeholder 2"/>
          <p:cNvSpPr>
            <a:spLocks noGrp="1"/>
          </p:cNvSpPr>
          <p:nvPr>
            <p:ph idx="10" hasCustomPrompt="1"/>
          </p:nvPr>
        </p:nvSpPr>
        <p:spPr>
          <a:xfrm>
            <a:off x="808362" y="843558"/>
            <a:ext cx="7571580" cy="3969860"/>
          </a:xfrm>
          <a:prstGeom prst="rect">
            <a:avLst/>
          </a:prstGeom>
        </p:spPr>
        <p:txBody>
          <a:bodyPr lIns="0" tIns="0" rIns="0" bIns="0"/>
          <a:lstStyle>
            <a:lvl1pPr marL="0" indent="0">
              <a:buNone/>
              <a:defRPr sz="1650">
                <a:solidFill>
                  <a:schemeClr val="tx1"/>
                </a:solidFill>
                <a:latin typeface="Calibri" panose="020F0502020204030204" pitchFamily="34" charset="0"/>
              </a:defRPr>
            </a:lvl1pPr>
            <a:lvl2pPr>
              <a:defRPr sz="1500">
                <a:solidFill>
                  <a:srgbClr val="004D71"/>
                </a:solidFill>
                <a:latin typeface="Calibri" panose="020F0502020204030204" pitchFamily="34" charset="0"/>
              </a:defRPr>
            </a:lvl2pPr>
            <a:lvl3pPr>
              <a:defRPr sz="1350">
                <a:solidFill>
                  <a:srgbClr val="004D71"/>
                </a:solidFill>
                <a:latin typeface="Calibri" panose="020F0502020204030204" pitchFamily="34" charset="0"/>
              </a:defRPr>
            </a:lvl3pPr>
            <a:lvl4pPr>
              <a:defRPr sz="1200">
                <a:solidFill>
                  <a:srgbClr val="004D71"/>
                </a:solidFill>
                <a:latin typeface="Calibri" panose="020F0502020204030204" pitchFamily="34" charset="0"/>
              </a:defRPr>
            </a:lvl4pPr>
            <a:lvl5pPr marL="0" indent="941785">
              <a:defRPr sz="1050">
                <a:solidFill>
                  <a:srgbClr val="004D71"/>
                </a:solidFill>
                <a:latin typeface="Calibri" panose="020F0502020204030204" pitchFamily="34" charset="0"/>
              </a:defRPr>
            </a:lvl5pPr>
          </a:lstStyle>
          <a:p>
            <a:pPr lvl="0"/>
            <a:r>
              <a:rPr lang="en-CA" altLang="ko-KR" dirty="0"/>
              <a:t>Click to add text</a:t>
            </a:r>
          </a:p>
        </p:txBody>
      </p:sp>
    </p:spTree>
    <p:extLst>
      <p:ext uri="{BB962C8B-B14F-4D97-AF65-F5344CB8AC3E}">
        <p14:creationId xmlns:p14="http://schemas.microsoft.com/office/powerpoint/2010/main" val="1578233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1" y="1001714"/>
            <a:ext cx="3582361" cy="3544887"/>
          </a:xfrm>
        </p:spPr>
        <p:txBody>
          <a:bodyPr>
            <a:normAutofit/>
          </a:bodyPr>
          <a:lstStyle>
            <a:lvl1pPr>
              <a:defRPr sz="2000">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34553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asic Page With header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
        <p:nvSpPr>
          <p:cNvPr id="8" name="Text Placeholder 7"/>
          <p:cNvSpPr>
            <a:spLocks noGrp="1"/>
          </p:cNvSpPr>
          <p:nvPr>
            <p:ph type="body" sz="quarter" idx="11" hasCustomPrompt="1"/>
          </p:nvPr>
        </p:nvSpPr>
        <p:spPr>
          <a:xfrm>
            <a:off x="759199" y="103546"/>
            <a:ext cx="5432982" cy="659003"/>
          </a:xfrm>
          <a:prstGeom prst="rect">
            <a:avLst/>
          </a:prstGeom>
        </p:spPr>
        <p:txBody>
          <a:bodyPr lIns="0" tIns="0" rIns="0" bIns="0"/>
          <a:lstStyle>
            <a:lvl1pPr marL="0" marR="0" indent="0" algn="l" defTabSz="685800" rtl="0" eaLnBrk="1" fontAlgn="auto" latinLnBrk="0" hangingPunct="1">
              <a:lnSpc>
                <a:spcPct val="100000"/>
              </a:lnSpc>
              <a:spcBef>
                <a:spcPct val="20000"/>
              </a:spcBef>
              <a:spcAft>
                <a:spcPts val="0"/>
              </a:spcAft>
              <a:buClrTx/>
              <a:buSzTx/>
              <a:buFont typeface="Arial" panose="020B0604020202020204" pitchFamily="34" charset="0"/>
              <a:buNone/>
              <a:tabLst/>
              <a:defRPr sz="2100" baseline="0">
                <a:solidFill>
                  <a:schemeClr val="accent1"/>
                </a:solidFill>
                <a:latin typeface="Calibri" panose="020F0502020204030204" pitchFamily="34" charset="0"/>
              </a:defRPr>
            </a:lvl1pPr>
            <a:lvl2pPr marL="342900" indent="0">
              <a:buNone/>
              <a:defRPr/>
            </a:lvl2pPr>
          </a:lstStyle>
          <a:p>
            <a:pPr lvl="0"/>
            <a:r>
              <a:rPr lang="en-US" dirty="0"/>
              <a:t>Header text</a:t>
            </a:r>
          </a:p>
        </p:txBody>
      </p:sp>
      <p:sp>
        <p:nvSpPr>
          <p:cNvPr id="11" name="Content Placeholder 2"/>
          <p:cNvSpPr>
            <a:spLocks noGrp="1"/>
          </p:cNvSpPr>
          <p:nvPr>
            <p:ph idx="10" hasCustomPrompt="1"/>
          </p:nvPr>
        </p:nvSpPr>
        <p:spPr>
          <a:xfrm>
            <a:off x="786210" y="843558"/>
            <a:ext cx="7571580" cy="3969860"/>
          </a:xfrm>
          <a:prstGeom prst="rect">
            <a:avLst/>
          </a:prstGeom>
        </p:spPr>
        <p:txBody>
          <a:bodyPr lIns="0" tIns="0" rIns="0" bIns="0"/>
          <a:lstStyle>
            <a:lvl1pPr marL="0" indent="0">
              <a:buNone/>
              <a:defRPr sz="1650">
                <a:solidFill>
                  <a:srgbClr val="004D71"/>
                </a:solidFill>
                <a:latin typeface="Calibri" panose="020F0502020204030204" pitchFamily="34" charset="0"/>
              </a:defRPr>
            </a:lvl1pPr>
            <a:lvl2pPr>
              <a:defRPr sz="1500">
                <a:solidFill>
                  <a:srgbClr val="004D71"/>
                </a:solidFill>
                <a:latin typeface="Calibri" panose="020F0502020204030204" pitchFamily="34" charset="0"/>
              </a:defRPr>
            </a:lvl2pPr>
            <a:lvl3pPr>
              <a:defRPr sz="1350">
                <a:solidFill>
                  <a:srgbClr val="004D71"/>
                </a:solidFill>
                <a:latin typeface="Calibri" panose="020F0502020204030204" pitchFamily="34" charset="0"/>
              </a:defRPr>
            </a:lvl3pPr>
            <a:lvl4pPr>
              <a:defRPr sz="1200">
                <a:solidFill>
                  <a:srgbClr val="004D71"/>
                </a:solidFill>
                <a:latin typeface="Calibri" panose="020F0502020204030204" pitchFamily="34" charset="0"/>
              </a:defRPr>
            </a:lvl4pPr>
            <a:lvl5pPr marL="0" indent="941785">
              <a:defRPr sz="1050">
                <a:solidFill>
                  <a:srgbClr val="004D71"/>
                </a:solidFill>
                <a:latin typeface="Calibri" panose="020F0502020204030204" pitchFamily="34" charset="0"/>
              </a:defRPr>
            </a:lvl5pPr>
          </a:lstStyle>
          <a:p>
            <a:pPr lvl="0"/>
            <a:r>
              <a:rPr lang="en-CA" altLang="ko-KR" dirty="0"/>
              <a:t>Click to add text</a:t>
            </a:r>
          </a:p>
        </p:txBody>
      </p:sp>
    </p:spTree>
    <p:extLst>
      <p:ext uri="{BB962C8B-B14F-4D97-AF65-F5344CB8AC3E}">
        <p14:creationId xmlns:p14="http://schemas.microsoft.com/office/powerpoint/2010/main" val="8026395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asic Page With Picture and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
        <p:nvSpPr>
          <p:cNvPr id="16" name="Title 1"/>
          <p:cNvSpPr>
            <a:spLocks noGrp="1"/>
          </p:cNvSpPr>
          <p:nvPr>
            <p:ph type="title" hasCustomPrompt="1"/>
          </p:nvPr>
        </p:nvSpPr>
        <p:spPr>
          <a:xfrm>
            <a:off x="1825981" y="3463219"/>
            <a:ext cx="5482323" cy="350669"/>
          </a:xfrm>
          <a:prstGeom prst="rect">
            <a:avLst/>
          </a:prstGeom>
        </p:spPr>
        <p:txBody>
          <a:bodyPr anchor="t"/>
          <a:lstStyle>
            <a:lvl1pPr algn="l">
              <a:defRPr sz="1350" b="1" baseline="0">
                <a:solidFill>
                  <a:schemeClr val="tx2"/>
                </a:solidFill>
              </a:defRPr>
            </a:lvl1pPr>
          </a:lstStyle>
          <a:p>
            <a:r>
              <a:rPr lang="en-US" dirty="0"/>
              <a:t>Photo Caption</a:t>
            </a:r>
            <a:endParaRPr lang="en-CA" dirty="0"/>
          </a:p>
        </p:txBody>
      </p:sp>
      <p:sp>
        <p:nvSpPr>
          <p:cNvPr id="17" name="Picture Placeholder 2"/>
          <p:cNvSpPr>
            <a:spLocks noGrp="1"/>
          </p:cNvSpPr>
          <p:nvPr>
            <p:ph type="pic" idx="1" hasCustomPrompt="1"/>
          </p:nvPr>
        </p:nvSpPr>
        <p:spPr>
          <a:xfrm>
            <a:off x="1821904" y="897564"/>
            <a:ext cx="5486400" cy="2546033"/>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CA" dirty="0"/>
              <a:t>Click to insert a picture</a:t>
            </a:r>
          </a:p>
        </p:txBody>
      </p:sp>
      <p:sp>
        <p:nvSpPr>
          <p:cNvPr id="19" name="Rectangle 18"/>
          <p:cNvSpPr/>
          <p:nvPr userDrawn="1"/>
        </p:nvSpPr>
        <p:spPr>
          <a:xfrm>
            <a:off x="1821905" y="3462849"/>
            <a:ext cx="45719" cy="3506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1216256201"/>
      </p:ext>
    </p:extLst>
  </p:cSld>
  <p:clrMapOvr>
    <a:masterClrMapping/>
  </p:clrMapOvr>
  <p:transition xmlns:p14="http://schemas.microsoft.com/office/powerpoint/2010/mai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Page Image">
    <p:bg>
      <p:bgPr>
        <a:solidFill>
          <a:schemeClr val="bg2"/>
        </a:solidFill>
        <a:effectLst/>
      </p:bgPr>
    </p:bg>
    <p:spTree>
      <p:nvGrpSpPr>
        <p:cNvPr id="1" name=""/>
        <p:cNvGrpSpPr/>
        <p:nvPr/>
      </p:nvGrpSpPr>
      <p:grpSpPr>
        <a:xfrm>
          <a:off x="0" y="0"/>
          <a:ext cx="0" cy="0"/>
          <a:chOff x="0" y="0"/>
          <a:chExt cx="0" cy="0"/>
        </a:xfrm>
      </p:grpSpPr>
      <p:sp>
        <p:nvSpPr>
          <p:cNvPr id="12" name="Picture Placeholder 2"/>
          <p:cNvSpPr>
            <a:spLocks noGrp="1"/>
          </p:cNvSpPr>
          <p:nvPr>
            <p:ph type="pic" idx="1" hasCustomPrompt="1"/>
          </p:nvPr>
        </p:nvSpPr>
        <p:spPr>
          <a:xfrm>
            <a:off x="0" y="411510"/>
            <a:ext cx="9144000" cy="4731990"/>
          </a:xfrm>
          <a:prstGeom prst="rect">
            <a:avLst/>
          </a:prstGeom>
        </p:spPr>
        <p:txBody>
          <a:bodyPr/>
          <a:lstStyle>
            <a:lvl1pPr marL="0" indent="0">
              <a:buNone/>
              <a:defRPr sz="1050" baseline="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CA" dirty="0"/>
              <a:t>Click to insert a picture</a:t>
            </a:r>
          </a:p>
        </p:txBody>
      </p:sp>
    </p:spTree>
    <p:extLst>
      <p:ext uri="{BB962C8B-B14F-4D97-AF65-F5344CB8AC3E}">
        <p14:creationId xmlns:p14="http://schemas.microsoft.com/office/powerpoint/2010/main" val="3243369254"/>
      </p:ext>
    </p:extLst>
  </p:cSld>
  <p:clrMapOvr>
    <a:masterClrMapping/>
  </p:clrMapOvr>
  <p:transition xmlns:p14="http://schemas.microsoft.com/office/powerpoint/2010/mai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With Photo Collage">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4667693" y="631339"/>
            <a:ext cx="4476307" cy="2846867"/>
          </a:xfrm>
          <a:prstGeom prst="rect">
            <a:avLst/>
          </a:prstGeom>
        </p:spPr>
        <p:txBody>
          <a:bodyPr/>
          <a:lstStyle>
            <a:lvl1pPr marL="0" indent="0">
              <a:buNone/>
              <a:defRPr sz="1350" baseline="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CA" dirty="0"/>
              <a:t>Click to insert a picture</a:t>
            </a:r>
          </a:p>
        </p:txBody>
      </p:sp>
      <p:sp>
        <p:nvSpPr>
          <p:cNvPr id="4" name="Text Placeholder 5"/>
          <p:cNvSpPr>
            <a:spLocks noGrp="1"/>
          </p:cNvSpPr>
          <p:nvPr>
            <p:ph type="body" sz="quarter" idx="11" hasCustomPrompt="1"/>
          </p:nvPr>
        </p:nvSpPr>
        <p:spPr>
          <a:xfrm>
            <a:off x="0" y="631338"/>
            <a:ext cx="4486940" cy="1928813"/>
          </a:xfrm>
          <a:prstGeom prst="rect">
            <a:avLst/>
          </a:prstGeom>
        </p:spPr>
        <p:txBody>
          <a:bodyPr lIns="180000" tIns="108000" rIns="180000" bIns="108000"/>
          <a:lstStyle>
            <a:lvl1pPr marL="0" indent="0">
              <a:buNone/>
              <a:defRPr sz="1350"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add text</a:t>
            </a:r>
            <a:endParaRPr lang="en-CA" dirty="0"/>
          </a:p>
        </p:txBody>
      </p:sp>
      <p:sp>
        <p:nvSpPr>
          <p:cNvPr id="5" name="Picture Placeholder 3"/>
          <p:cNvSpPr>
            <a:spLocks noGrp="1"/>
          </p:cNvSpPr>
          <p:nvPr>
            <p:ph type="pic" sz="quarter" idx="12" hasCustomPrompt="1"/>
          </p:nvPr>
        </p:nvSpPr>
        <p:spPr>
          <a:xfrm>
            <a:off x="184298" y="2560150"/>
            <a:ext cx="4302642" cy="1928813"/>
          </a:xfrm>
          <a:prstGeom prst="rect">
            <a:avLst/>
          </a:prstGeom>
        </p:spPr>
        <p:txBody>
          <a:bodyPr/>
          <a:lstStyle>
            <a:lvl1pPr marL="0" indent="0">
              <a:buNone/>
              <a:defRPr sz="1350">
                <a:solidFill>
                  <a:schemeClr val="tx2"/>
                </a:solidFill>
              </a:defRPr>
            </a:lvl1pPr>
          </a:lstStyle>
          <a:p>
            <a:r>
              <a:rPr lang="en-CA" dirty="0"/>
              <a:t>Click to insert a picture</a:t>
            </a:r>
          </a:p>
        </p:txBody>
      </p:sp>
      <p:sp>
        <p:nvSpPr>
          <p:cNvPr id="6" name="Picture Placeholder 7"/>
          <p:cNvSpPr>
            <a:spLocks noGrp="1"/>
          </p:cNvSpPr>
          <p:nvPr>
            <p:ph type="pic" sz="quarter" idx="13" hasCustomPrompt="1"/>
          </p:nvPr>
        </p:nvSpPr>
        <p:spPr>
          <a:xfrm>
            <a:off x="4667694" y="3478123"/>
            <a:ext cx="2171584" cy="1010840"/>
          </a:xfrm>
          <a:prstGeom prst="rect">
            <a:avLst/>
          </a:prstGeom>
        </p:spPr>
        <p:txBody>
          <a:bodyPr/>
          <a:lstStyle>
            <a:lvl1pPr marL="0" indent="0">
              <a:buNone/>
              <a:defRPr sz="1350">
                <a:solidFill>
                  <a:schemeClr val="tx2"/>
                </a:solidFill>
              </a:defRPr>
            </a:lvl1pPr>
          </a:lstStyle>
          <a:p>
            <a:r>
              <a:rPr lang="en-CA" dirty="0"/>
              <a:t>Click to insert a picture</a:t>
            </a:r>
          </a:p>
        </p:txBody>
      </p:sp>
      <p:sp>
        <p:nvSpPr>
          <p:cNvPr id="7" name="Picture Placeholder 7"/>
          <p:cNvSpPr>
            <a:spLocks noGrp="1"/>
          </p:cNvSpPr>
          <p:nvPr>
            <p:ph type="pic" sz="quarter" idx="14" hasCustomPrompt="1"/>
          </p:nvPr>
        </p:nvSpPr>
        <p:spPr>
          <a:xfrm>
            <a:off x="7020030" y="3478123"/>
            <a:ext cx="2123971" cy="1010840"/>
          </a:xfrm>
          <a:prstGeom prst="rect">
            <a:avLst/>
          </a:prstGeom>
        </p:spPr>
        <p:txBody>
          <a:bodyPr/>
          <a:lstStyle>
            <a:lvl1pPr marL="0" indent="0">
              <a:buNone/>
              <a:defRPr sz="1350">
                <a:solidFill>
                  <a:schemeClr val="tx2"/>
                </a:solidFill>
              </a:defRPr>
            </a:lvl1pPr>
          </a:lstStyle>
          <a:p>
            <a:r>
              <a:rPr lang="en-CA" dirty="0"/>
              <a:t>Click to insert a picture</a:t>
            </a:r>
          </a:p>
        </p:txBody>
      </p:sp>
      <p:sp>
        <p:nvSpPr>
          <p:cNvPr id="9" name="Rectangle 8"/>
          <p:cNvSpPr/>
          <p:nvPr userDrawn="1"/>
        </p:nvSpPr>
        <p:spPr>
          <a:xfrm>
            <a:off x="4486941" y="3478123"/>
            <a:ext cx="180753" cy="1010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0" name="Rectangle 9"/>
          <p:cNvSpPr/>
          <p:nvPr userDrawn="1"/>
        </p:nvSpPr>
        <p:spPr>
          <a:xfrm>
            <a:off x="4486941" y="631339"/>
            <a:ext cx="180753" cy="28468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1" name="Rectangle 10"/>
          <p:cNvSpPr/>
          <p:nvPr userDrawn="1"/>
        </p:nvSpPr>
        <p:spPr>
          <a:xfrm>
            <a:off x="3546" y="2560150"/>
            <a:ext cx="180753" cy="19288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3" name="Slide Number Placeholder 5"/>
          <p:cNvSpPr>
            <a:spLocks noGrp="1"/>
          </p:cNvSpPr>
          <p:nvPr>
            <p:ph type="sldNum" sz="quarter" idx="15"/>
          </p:nvPr>
        </p:nvSpPr>
        <p:spPr>
          <a:xfrm>
            <a:off x="6553200" y="4767263"/>
            <a:ext cx="2133600" cy="273844"/>
          </a:xfrm>
        </p:spPr>
        <p:txBody>
          <a:bodyPr/>
          <a:lstStyle/>
          <a:p>
            <a:fld id="{32D4B517-E49B-41B6-9DBC-23634E0F1CDC}" type="slidenum">
              <a:rPr lang="en-CA" smtClean="0"/>
              <a:t>‹#›</a:t>
            </a:fld>
            <a:endParaRPr lang="en-CA"/>
          </a:p>
        </p:txBody>
      </p:sp>
      <p:sp>
        <p:nvSpPr>
          <p:cNvPr id="8" name="Rectangle 7"/>
          <p:cNvSpPr/>
          <p:nvPr userDrawn="1"/>
        </p:nvSpPr>
        <p:spPr>
          <a:xfrm>
            <a:off x="6839278" y="3478122"/>
            <a:ext cx="180753" cy="10108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1945447643"/>
      </p:ext>
    </p:extLst>
  </p:cSld>
  <p:clrMapOvr>
    <a:masterClrMapping/>
  </p:clrMapOvr>
  <p:transition xmlns:p14="http://schemas.microsoft.com/office/powerpoint/2010/mai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Tree>
    <p:extLst>
      <p:ext uri="{BB962C8B-B14F-4D97-AF65-F5344CB8AC3E}">
        <p14:creationId xmlns:p14="http://schemas.microsoft.com/office/powerpoint/2010/main" val="1508950405"/>
      </p:ext>
    </p:extLst>
  </p:cSld>
  <p:clrMapOvr>
    <a:masterClrMapping/>
  </p:clrMapOvr>
  <p:transition xmlns:p14="http://schemas.microsoft.com/office/powerpoint/2010/mai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cons">
    <p:bg>
      <p:bgPr>
        <a:solidFill>
          <a:schemeClr val="bg2"/>
        </a:solidFill>
        <a:effectLst/>
      </p:bgPr>
    </p:bg>
    <p:spTree>
      <p:nvGrpSpPr>
        <p:cNvPr id="1" name=""/>
        <p:cNvGrpSpPr/>
        <p:nvPr/>
      </p:nvGrpSpPr>
      <p:grpSpPr>
        <a:xfrm>
          <a:off x="0" y="0"/>
          <a:ext cx="0" cy="0"/>
          <a:chOff x="0" y="0"/>
          <a:chExt cx="0" cy="0"/>
        </a:xfrm>
      </p:grpSpPr>
      <p:sp>
        <p:nvSpPr>
          <p:cNvPr id="336" name="TextBox 335"/>
          <p:cNvSpPr txBox="1"/>
          <p:nvPr userDrawn="1"/>
        </p:nvSpPr>
        <p:spPr>
          <a:xfrm>
            <a:off x="216426" y="546525"/>
            <a:ext cx="1728192" cy="2446824"/>
          </a:xfrm>
          <a:prstGeom prst="rect">
            <a:avLst/>
          </a:prstGeom>
          <a:noFill/>
        </p:spPr>
        <p:txBody>
          <a:bodyPr wrap="square" rtlCol="0">
            <a:spAutoFit/>
          </a:bodyPr>
          <a:lstStyle/>
          <a:p>
            <a:r>
              <a:rPr lang="en-CA" sz="900" dirty="0"/>
              <a:t>This is</a:t>
            </a:r>
            <a:r>
              <a:rPr lang="en-CA" sz="900" baseline="0" dirty="0"/>
              <a:t> the sample</a:t>
            </a:r>
            <a:br>
              <a:rPr lang="en-CA" sz="900" baseline="0" dirty="0"/>
            </a:br>
            <a:r>
              <a:rPr lang="en-CA" sz="900" baseline="0" dirty="0"/>
              <a:t>icon page.</a:t>
            </a:r>
          </a:p>
          <a:p>
            <a:endParaRPr lang="en-CA" sz="900" dirty="0"/>
          </a:p>
          <a:p>
            <a:r>
              <a:rPr lang="en-CA" sz="900" dirty="0"/>
              <a:t>It features a </a:t>
            </a:r>
            <a:r>
              <a:rPr lang="en-CA" sz="900" baseline="0" dirty="0"/>
              <a:t/>
            </a:r>
            <a:br>
              <a:rPr lang="en-CA" sz="900" baseline="0" dirty="0"/>
            </a:br>
            <a:r>
              <a:rPr lang="en-CA" sz="900" baseline="0" dirty="0"/>
              <a:t>selection of symbols</a:t>
            </a:r>
            <a:br>
              <a:rPr lang="en-CA" sz="900" baseline="0" dirty="0"/>
            </a:br>
            <a:r>
              <a:rPr lang="en-CA" sz="900" baseline="0" dirty="0"/>
              <a:t>for use in your presentation.</a:t>
            </a:r>
          </a:p>
          <a:p>
            <a:endParaRPr lang="en-CA" sz="900" baseline="0" dirty="0"/>
          </a:p>
          <a:p>
            <a:r>
              <a:rPr lang="en-CA" sz="900" baseline="0" dirty="0"/>
              <a:t>To use a particular symbol, simply go to the </a:t>
            </a:r>
            <a:r>
              <a:rPr lang="en-CA" sz="900" b="1" baseline="0" dirty="0"/>
              <a:t>(1) View </a:t>
            </a:r>
            <a:r>
              <a:rPr lang="en-CA" sz="900" baseline="0" dirty="0"/>
              <a:t>Tab and select </a:t>
            </a:r>
            <a:r>
              <a:rPr lang="en-CA" sz="900" b="1" baseline="0" dirty="0"/>
              <a:t>Slide Master (2)</a:t>
            </a:r>
            <a:r>
              <a:rPr lang="en-CA" sz="900" baseline="0" dirty="0"/>
              <a:t>. Navigate to the last layout and select the icon(s) you would like to use. Copy them, return to </a:t>
            </a:r>
            <a:r>
              <a:rPr lang="en-CA" sz="900" b="1" baseline="0" dirty="0"/>
              <a:t>(3) Normal</a:t>
            </a:r>
            <a:r>
              <a:rPr lang="en-CA" sz="900" baseline="0" dirty="0"/>
              <a:t> view and paste them on the correct slide. Change the colour by choosing a new shape fill if you wish.</a:t>
            </a:r>
            <a:endParaRPr lang="en-CA" sz="900" dirty="0"/>
          </a:p>
        </p:txBody>
      </p:sp>
      <p:pic>
        <p:nvPicPr>
          <p:cNvPr id="337" name="Picture 3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1561" y="3817796"/>
            <a:ext cx="7455283" cy="843006"/>
          </a:xfrm>
          <a:prstGeom prst="rect">
            <a:avLst/>
          </a:prstGeom>
        </p:spPr>
      </p:pic>
      <p:grpSp>
        <p:nvGrpSpPr>
          <p:cNvPr id="338" name="Group 337"/>
          <p:cNvGrpSpPr/>
          <p:nvPr userDrawn="1"/>
        </p:nvGrpSpPr>
        <p:grpSpPr>
          <a:xfrm>
            <a:off x="5351682" y="3832061"/>
            <a:ext cx="407963" cy="320663"/>
            <a:chOff x="5159011" y="3985346"/>
            <a:chExt cx="407963" cy="427551"/>
          </a:xfrm>
        </p:grpSpPr>
        <p:sp>
          <p:nvSpPr>
            <p:cNvPr id="339" name="Oval 338"/>
            <p:cNvSpPr/>
            <p:nvPr userDrawn="1"/>
          </p:nvSpPr>
          <p:spPr>
            <a:xfrm>
              <a:off x="5159011" y="3985346"/>
              <a:ext cx="407963" cy="4079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40" name="TextBox 339"/>
            <p:cNvSpPr txBox="1"/>
            <p:nvPr userDrawn="1"/>
          </p:nvSpPr>
          <p:spPr>
            <a:xfrm>
              <a:off x="5209534" y="4012787"/>
              <a:ext cx="243441" cy="400110"/>
            </a:xfrm>
            <a:prstGeom prst="rect">
              <a:avLst/>
            </a:prstGeom>
            <a:noFill/>
          </p:spPr>
          <p:txBody>
            <a:bodyPr wrap="square" rtlCol="0">
              <a:spAutoFit/>
            </a:bodyPr>
            <a:lstStyle/>
            <a:p>
              <a:r>
                <a:rPr lang="en-CA" sz="1350" b="1" dirty="0">
                  <a:solidFill>
                    <a:schemeClr val="bg2"/>
                  </a:solidFill>
                </a:rPr>
                <a:t>1</a:t>
              </a:r>
            </a:p>
          </p:txBody>
        </p:sp>
      </p:grpSp>
      <p:grpSp>
        <p:nvGrpSpPr>
          <p:cNvPr id="341" name="Group 340"/>
          <p:cNvGrpSpPr/>
          <p:nvPr userDrawn="1"/>
        </p:nvGrpSpPr>
        <p:grpSpPr>
          <a:xfrm>
            <a:off x="2449628" y="4077965"/>
            <a:ext cx="407963" cy="320663"/>
            <a:chOff x="5159011" y="3985346"/>
            <a:chExt cx="407963" cy="427551"/>
          </a:xfrm>
        </p:grpSpPr>
        <p:sp>
          <p:nvSpPr>
            <p:cNvPr id="342" name="Oval 341"/>
            <p:cNvSpPr/>
            <p:nvPr userDrawn="1"/>
          </p:nvSpPr>
          <p:spPr>
            <a:xfrm>
              <a:off x="5159011" y="3985346"/>
              <a:ext cx="407963" cy="4079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43" name="TextBox 342"/>
            <p:cNvSpPr txBox="1"/>
            <p:nvPr userDrawn="1"/>
          </p:nvSpPr>
          <p:spPr>
            <a:xfrm>
              <a:off x="5209534" y="4012787"/>
              <a:ext cx="243441" cy="400110"/>
            </a:xfrm>
            <a:prstGeom prst="rect">
              <a:avLst/>
            </a:prstGeom>
            <a:noFill/>
          </p:spPr>
          <p:txBody>
            <a:bodyPr wrap="square" rtlCol="0">
              <a:spAutoFit/>
            </a:bodyPr>
            <a:lstStyle/>
            <a:p>
              <a:r>
                <a:rPr lang="en-CA" sz="1350" b="1" dirty="0">
                  <a:solidFill>
                    <a:schemeClr val="bg2"/>
                  </a:solidFill>
                </a:rPr>
                <a:t>2</a:t>
              </a:r>
            </a:p>
          </p:txBody>
        </p:sp>
      </p:grpSp>
      <p:grpSp>
        <p:nvGrpSpPr>
          <p:cNvPr id="344" name="Group 343"/>
          <p:cNvGrpSpPr/>
          <p:nvPr userDrawn="1"/>
        </p:nvGrpSpPr>
        <p:grpSpPr>
          <a:xfrm>
            <a:off x="373173" y="4366354"/>
            <a:ext cx="407963" cy="320663"/>
            <a:chOff x="5159011" y="3985346"/>
            <a:chExt cx="407963" cy="427551"/>
          </a:xfrm>
        </p:grpSpPr>
        <p:sp>
          <p:nvSpPr>
            <p:cNvPr id="345" name="Oval 344"/>
            <p:cNvSpPr/>
            <p:nvPr userDrawn="1"/>
          </p:nvSpPr>
          <p:spPr>
            <a:xfrm>
              <a:off x="5159011" y="3985346"/>
              <a:ext cx="407963" cy="4079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46" name="TextBox 345"/>
            <p:cNvSpPr txBox="1"/>
            <p:nvPr userDrawn="1"/>
          </p:nvSpPr>
          <p:spPr>
            <a:xfrm>
              <a:off x="5209534" y="4012787"/>
              <a:ext cx="243441" cy="400110"/>
            </a:xfrm>
            <a:prstGeom prst="rect">
              <a:avLst/>
            </a:prstGeom>
            <a:noFill/>
          </p:spPr>
          <p:txBody>
            <a:bodyPr wrap="square" rtlCol="0">
              <a:spAutoFit/>
            </a:bodyPr>
            <a:lstStyle/>
            <a:p>
              <a:r>
                <a:rPr lang="en-CA" sz="1350" b="1" dirty="0">
                  <a:solidFill>
                    <a:schemeClr val="bg2"/>
                  </a:solidFill>
                </a:rPr>
                <a:t>3</a:t>
              </a:r>
            </a:p>
          </p:txBody>
        </p:sp>
      </p:grpSp>
      <p:sp>
        <p:nvSpPr>
          <p:cNvPr id="14" name="Freeform 5"/>
          <p:cNvSpPr>
            <a:spLocks/>
          </p:cNvSpPr>
          <p:nvPr userDrawn="1"/>
        </p:nvSpPr>
        <p:spPr bwMode="auto">
          <a:xfrm>
            <a:off x="4824413" y="490538"/>
            <a:ext cx="331788" cy="222647"/>
          </a:xfrm>
          <a:custGeom>
            <a:avLst/>
            <a:gdLst>
              <a:gd name="T0" fmla="*/ 43 w 86"/>
              <a:gd name="T1" fmla="*/ 77 h 77"/>
              <a:gd name="T2" fmla="*/ 0 w 86"/>
              <a:gd name="T3" fmla="*/ 24 h 77"/>
              <a:gd name="T4" fmla="*/ 24 w 86"/>
              <a:gd name="T5" fmla="*/ 0 h 77"/>
              <a:gd name="T6" fmla="*/ 43 w 86"/>
              <a:gd name="T7" fmla="*/ 11 h 77"/>
              <a:gd name="T8" fmla="*/ 62 w 86"/>
              <a:gd name="T9" fmla="*/ 0 h 77"/>
              <a:gd name="T10" fmla="*/ 86 w 86"/>
              <a:gd name="T11" fmla="*/ 24 h 77"/>
              <a:gd name="T12" fmla="*/ 43 w 86"/>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86" h="77">
                <a:moveTo>
                  <a:pt x="43" y="77"/>
                </a:moveTo>
                <a:cubicBezTo>
                  <a:pt x="33" y="57"/>
                  <a:pt x="0" y="50"/>
                  <a:pt x="0" y="24"/>
                </a:cubicBezTo>
                <a:cubicBezTo>
                  <a:pt x="0" y="11"/>
                  <a:pt x="11" y="0"/>
                  <a:pt x="24" y="0"/>
                </a:cubicBezTo>
                <a:cubicBezTo>
                  <a:pt x="32" y="0"/>
                  <a:pt x="39" y="5"/>
                  <a:pt x="43" y="11"/>
                </a:cubicBezTo>
                <a:cubicBezTo>
                  <a:pt x="47" y="5"/>
                  <a:pt x="54" y="0"/>
                  <a:pt x="62" y="0"/>
                </a:cubicBezTo>
                <a:cubicBezTo>
                  <a:pt x="75" y="0"/>
                  <a:pt x="86" y="11"/>
                  <a:pt x="86" y="24"/>
                </a:cubicBezTo>
                <a:cubicBezTo>
                  <a:pt x="86" y="50"/>
                  <a:pt x="53" y="57"/>
                  <a:pt x="43"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5" name="Group 14"/>
          <p:cNvGrpSpPr/>
          <p:nvPr userDrawn="1"/>
        </p:nvGrpSpPr>
        <p:grpSpPr>
          <a:xfrm>
            <a:off x="6303964" y="1884760"/>
            <a:ext cx="277813" cy="271463"/>
            <a:chOff x="6303963" y="2513013"/>
            <a:chExt cx="277813" cy="361950"/>
          </a:xfrm>
        </p:grpSpPr>
        <p:sp>
          <p:nvSpPr>
            <p:cNvPr id="16" name="Freeform 6"/>
            <p:cNvSpPr>
              <a:spLocks noEditPoints="1"/>
            </p:cNvSpPr>
            <p:nvPr userDrawn="1"/>
          </p:nvSpPr>
          <p:spPr bwMode="auto">
            <a:xfrm>
              <a:off x="6303963" y="2620963"/>
              <a:ext cx="277813" cy="254000"/>
            </a:xfrm>
            <a:custGeom>
              <a:avLst/>
              <a:gdLst>
                <a:gd name="T0" fmla="*/ 71 w 72"/>
                <a:gd name="T1" fmla="*/ 43 h 66"/>
                <a:gd name="T2" fmla="*/ 57 w 72"/>
                <a:gd name="T3" fmla="*/ 15 h 66"/>
                <a:gd name="T4" fmla="*/ 44 w 72"/>
                <a:gd name="T5" fmla="*/ 3 h 66"/>
                <a:gd name="T6" fmla="*/ 40 w 72"/>
                <a:gd name="T7" fmla="*/ 1 h 66"/>
                <a:gd name="T8" fmla="*/ 36 w 72"/>
                <a:gd name="T9" fmla="*/ 1 h 66"/>
                <a:gd name="T10" fmla="*/ 32 w 72"/>
                <a:gd name="T11" fmla="*/ 1 h 66"/>
                <a:gd name="T12" fmla="*/ 27 w 72"/>
                <a:gd name="T13" fmla="*/ 4 h 66"/>
                <a:gd name="T14" fmla="*/ 4 w 72"/>
                <a:gd name="T15" fmla="*/ 33 h 66"/>
                <a:gd name="T16" fmla="*/ 1 w 72"/>
                <a:gd name="T17" fmla="*/ 50 h 66"/>
                <a:gd name="T18" fmla="*/ 13 w 72"/>
                <a:gd name="T19" fmla="*/ 63 h 66"/>
                <a:gd name="T20" fmla="*/ 59 w 72"/>
                <a:gd name="T21" fmla="*/ 63 h 66"/>
                <a:gd name="T22" fmla="*/ 71 w 72"/>
                <a:gd name="T23" fmla="*/ 51 h 66"/>
                <a:gd name="T24" fmla="*/ 71 w 72"/>
                <a:gd name="T25" fmla="*/ 43 h 66"/>
                <a:gd name="T26" fmla="*/ 38 w 72"/>
                <a:gd name="T27" fmla="*/ 48 h 66"/>
                <a:gd name="T28" fmla="*/ 38 w 72"/>
                <a:gd name="T29" fmla="*/ 53 h 66"/>
                <a:gd name="T30" fmla="*/ 34 w 72"/>
                <a:gd name="T31" fmla="*/ 53 h 66"/>
                <a:gd name="T32" fmla="*/ 34 w 72"/>
                <a:gd name="T33" fmla="*/ 48 h 66"/>
                <a:gd name="T34" fmla="*/ 25 w 72"/>
                <a:gd name="T35" fmla="*/ 46 h 66"/>
                <a:gd name="T36" fmla="*/ 27 w 72"/>
                <a:gd name="T37" fmla="*/ 41 h 66"/>
                <a:gd name="T38" fmla="*/ 35 w 72"/>
                <a:gd name="T39" fmla="*/ 43 h 66"/>
                <a:gd name="T40" fmla="*/ 40 w 72"/>
                <a:gd name="T41" fmla="*/ 40 h 66"/>
                <a:gd name="T42" fmla="*/ 34 w 72"/>
                <a:gd name="T43" fmla="*/ 35 h 66"/>
                <a:gd name="T44" fmla="*/ 26 w 72"/>
                <a:gd name="T45" fmla="*/ 27 h 66"/>
                <a:gd name="T46" fmla="*/ 34 w 72"/>
                <a:gd name="T47" fmla="*/ 18 h 66"/>
                <a:gd name="T48" fmla="*/ 34 w 72"/>
                <a:gd name="T49" fmla="*/ 13 h 66"/>
                <a:gd name="T50" fmla="*/ 39 w 72"/>
                <a:gd name="T51" fmla="*/ 13 h 66"/>
                <a:gd name="T52" fmla="*/ 39 w 72"/>
                <a:gd name="T53" fmla="*/ 18 h 66"/>
                <a:gd name="T54" fmla="*/ 46 w 72"/>
                <a:gd name="T55" fmla="*/ 19 h 66"/>
                <a:gd name="T56" fmla="*/ 44 w 72"/>
                <a:gd name="T57" fmla="*/ 25 h 66"/>
                <a:gd name="T58" fmla="*/ 37 w 72"/>
                <a:gd name="T59" fmla="*/ 23 h 66"/>
                <a:gd name="T60" fmla="*/ 33 w 72"/>
                <a:gd name="T61" fmla="*/ 26 h 66"/>
                <a:gd name="T62" fmla="*/ 39 w 72"/>
                <a:gd name="T63" fmla="*/ 30 h 66"/>
                <a:gd name="T64" fmla="*/ 47 w 72"/>
                <a:gd name="T65" fmla="*/ 39 h 66"/>
                <a:gd name="T66" fmla="*/ 38 w 72"/>
                <a:gd name="T6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66">
                  <a:moveTo>
                    <a:pt x="71" y="43"/>
                  </a:moveTo>
                  <a:cubicBezTo>
                    <a:pt x="70" y="32"/>
                    <a:pt x="64" y="23"/>
                    <a:pt x="57" y="15"/>
                  </a:cubicBezTo>
                  <a:cubicBezTo>
                    <a:pt x="53" y="11"/>
                    <a:pt x="49" y="7"/>
                    <a:pt x="44" y="3"/>
                  </a:cubicBezTo>
                  <a:cubicBezTo>
                    <a:pt x="43" y="2"/>
                    <a:pt x="42" y="2"/>
                    <a:pt x="40" y="1"/>
                  </a:cubicBezTo>
                  <a:cubicBezTo>
                    <a:pt x="36" y="1"/>
                    <a:pt x="36" y="1"/>
                    <a:pt x="36" y="1"/>
                  </a:cubicBezTo>
                  <a:cubicBezTo>
                    <a:pt x="36" y="0"/>
                    <a:pt x="32" y="1"/>
                    <a:pt x="32" y="1"/>
                  </a:cubicBezTo>
                  <a:cubicBezTo>
                    <a:pt x="30" y="2"/>
                    <a:pt x="28" y="3"/>
                    <a:pt x="27" y="4"/>
                  </a:cubicBezTo>
                  <a:cubicBezTo>
                    <a:pt x="17" y="12"/>
                    <a:pt x="9" y="22"/>
                    <a:pt x="4" y="33"/>
                  </a:cubicBezTo>
                  <a:cubicBezTo>
                    <a:pt x="1" y="39"/>
                    <a:pt x="0" y="44"/>
                    <a:pt x="1" y="50"/>
                  </a:cubicBezTo>
                  <a:cubicBezTo>
                    <a:pt x="2" y="56"/>
                    <a:pt x="6" y="62"/>
                    <a:pt x="13" y="63"/>
                  </a:cubicBezTo>
                  <a:cubicBezTo>
                    <a:pt x="28" y="66"/>
                    <a:pt x="44" y="66"/>
                    <a:pt x="59" y="63"/>
                  </a:cubicBezTo>
                  <a:cubicBezTo>
                    <a:pt x="66" y="62"/>
                    <a:pt x="70" y="58"/>
                    <a:pt x="71" y="51"/>
                  </a:cubicBezTo>
                  <a:cubicBezTo>
                    <a:pt x="72" y="48"/>
                    <a:pt x="72" y="46"/>
                    <a:pt x="71" y="43"/>
                  </a:cubicBezTo>
                  <a:close/>
                  <a:moveTo>
                    <a:pt x="38" y="48"/>
                  </a:moveTo>
                  <a:cubicBezTo>
                    <a:pt x="38" y="53"/>
                    <a:pt x="38" y="53"/>
                    <a:pt x="38" y="53"/>
                  </a:cubicBezTo>
                  <a:cubicBezTo>
                    <a:pt x="34" y="53"/>
                    <a:pt x="34" y="53"/>
                    <a:pt x="34" y="53"/>
                  </a:cubicBezTo>
                  <a:cubicBezTo>
                    <a:pt x="34" y="48"/>
                    <a:pt x="34" y="48"/>
                    <a:pt x="34" y="48"/>
                  </a:cubicBezTo>
                  <a:cubicBezTo>
                    <a:pt x="30" y="48"/>
                    <a:pt x="27" y="47"/>
                    <a:pt x="25" y="46"/>
                  </a:cubicBezTo>
                  <a:cubicBezTo>
                    <a:pt x="27" y="41"/>
                    <a:pt x="27" y="41"/>
                    <a:pt x="27" y="41"/>
                  </a:cubicBezTo>
                  <a:cubicBezTo>
                    <a:pt x="29" y="42"/>
                    <a:pt x="32" y="43"/>
                    <a:pt x="35" y="43"/>
                  </a:cubicBezTo>
                  <a:cubicBezTo>
                    <a:pt x="38" y="43"/>
                    <a:pt x="40" y="42"/>
                    <a:pt x="40" y="40"/>
                  </a:cubicBezTo>
                  <a:cubicBezTo>
                    <a:pt x="40" y="38"/>
                    <a:pt x="38" y="37"/>
                    <a:pt x="34" y="35"/>
                  </a:cubicBezTo>
                  <a:cubicBezTo>
                    <a:pt x="29" y="34"/>
                    <a:pt x="26" y="31"/>
                    <a:pt x="26" y="27"/>
                  </a:cubicBezTo>
                  <a:cubicBezTo>
                    <a:pt x="26" y="22"/>
                    <a:pt x="29" y="19"/>
                    <a:pt x="34" y="18"/>
                  </a:cubicBezTo>
                  <a:cubicBezTo>
                    <a:pt x="34" y="13"/>
                    <a:pt x="34" y="13"/>
                    <a:pt x="34" y="13"/>
                  </a:cubicBezTo>
                  <a:cubicBezTo>
                    <a:pt x="39" y="13"/>
                    <a:pt x="39" y="13"/>
                    <a:pt x="39" y="13"/>
                  </a:cubicBezTo>
                  <a:cubicBezTo>
                    <a:pt x="39" y="18"/>
                    <a:pt x="39" y="18"/>
                    <a:pt x="39" y="18"/>
                  </a:cubicBezTo>
                  <a:cubicBezTo>
                    <a:pt x="42" y="18"/>
                    <a:pt x="44" y="18"/>
                    <a:pt x="46" y="19"/>
                  </a:cubicBezTo>
                  <a:cubicBezTo>
                    <a:pt x="44" y="25"/>
                    <a:pt x="44" y="25"/>
                    <a:pt x="44" y="25"/>
                  </a:cubicBezTo>
                  <a:cubicBezTo>
                    <a:pt x="43" y="24"/>
                    <a:pt x="41" y="23"/>
                    <a:pt x="37" y="23"/>
                  </a:cubicBezTo>
                  <a:cubicBezTo>
                    <a:pt x="34" y="23"/>
                    <a:pt x="33" y="24"/>
                    <a:pt x="33" y="26"/>
                  </a:cubicBezTo>
                  <a:cubicBezTo>
                    <a:pt x="33" y="27"/>
                    <a:pt x="35" y="28"/>
                    <a:pt x="39" y="30"/>
                  </a:cubicBezTo>
                  <a:cubicBezTo>
                    <a:pt x="45" y="32"/>
                    <a:pt x="47" y="35"/>
                    <a:pt x="47" y="39"/>
                  </a:cubicBezTo>
                  <a:cubicBezTo>
                    <a:pt x="47" y="43"/>
                    <a:pt x="44" y="47"/>
                    <a:pt x="38" y="4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 name="Freeform 7"/>
            <p:cNvSpPr>
              <a:spLocks/>
            </p:cNvSpPr>
            <p:nvPr userDrawn="1"/>
          </p:nvSpPr>
          <p:spPr bwMode="auto">
            <a:xfrm>
              <a:off x="6372225" y="2513013"/>
              <a:ext cx="142875" cy="107950"/>
            </a:xfrm>
            <a:custGeom>
              <a:avLst/>
              <a:gdLst>
                <a:gd name="T0" fmla="*/ 11 w 37"/>
                <a:gd name="T1" fmla="*/ 27 h 28"/>
                <a:gd name="T2" fmla="*/ 15 w 37"/>
                <a:gd name="T3" fmla="*/ 26 h 28"/>
                <a:gd name="T4" fmla="*/ 23 w 37"/>
                <a:gd name="T5" fmla="*/ 22 h 28"/>
                <a:gd name="T6" fmla="*/ 22 w 37"/>
                <a:gd name="T7" fmla="*/ 26 h 28"/>
                <a:gd name="T8" fmla="*/ 27 w 37"/>
                <a:gd name="T9" fmla="*/ 25 h 28"/>
                <a:gd name="T10" fmla="*/ 34 w 37"/>
                <a:gd name="T11" fmla="*/ 18 h 28"/>
                <a:gd name="T12" fmla="*/ 32 w 37"/>
                <a:gd name="T13" fmla="*/ 8 h 28"/>
                <a:gd name="T14" fmla="*/ 29 w 37"/>
                <a:gd name="T15" fmla="*/ 12 h 28"/>
                <a:gd name="T16" fmla="*/ 31 w 37"/>
                <a:gd name="T17" fmla="*/ 5 h 28"/>
                <a:gd name="T18" fmla="*/ 30 w 37"/>
                <a:gd name="T19" fmla="*/ 3 h 28"/>
                <a:gd name="T20" fmla="*/ 9 w 37"/>
                <a:gd name="T21" fmla="*/ 3 h 28"/>
                <a:gd name="T22" fmla="*/ 8 w 37"/>
                <a:gd name="T23" fmla="*/ 6 h 28"/>
                <a:gd name="T24" fmla="*/ 11 w 37"/>
                <a:gd name="T25" fmla="*/ 14 h 28"/>
                <a:gd name="T26" fmla="*/ 10 w 37"/>
                <a:gd name="T27" fmla="*/ 14 h 28"/>
                <a:gd name="T28" fmla="*/ 7 w 37"/>
                <a:gd name="T29" fmla="*/ 7 h 28"/>
                <a:gd name="T30" fmla="*/ 1 w 37"/>
                <a:gd name="T31" fmla="*/ 12 h 28"/>
                <a:gd name="T32" fmla="*/ 1 w 37"/>
                <a:gd name="T33" fmla="*/ 16 h 28"/>
                <a:gd name="T34" fmla="*/ 11 w 37"/>
                <a:gd name="T35"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28">
                  <a:moveTo>
                    <a:pt x="11" y="27"/>
                  </a:moveTo>
                  <a:cubicBezTo>
                    <a:pt x="12" y="27"/>
                    <a:pt x="14" y="26"/>
                    <a:pt x="15" y="26"/>
                  </a:cubicBezTo>
                  <a:cubicBezTo>
                    <a:pt x="18" y="26"/>
                    <a:pt x="22" y="26"/>
                    <a:pt x="23" y="22"/>
                  </a:cubicBezTo>
                  <a:cubicBezTo>
                    <a:pt x="23" y="24"/>
                    <a:pt x="23" y="25"/>
                    <a:pt x="22" y="26"/>
                  </a:cubicBezTo>
                  <a:cubicBezTo>
                    <a:pt x="24" y="28"/>
                    <a:pt x="26" y="27"/>
                    <a:pt x="27" y="25"/>
                  </a:cubicBezTo>
                  <a:cubicBezTo>
                    <a:pt x="29" y="23"/>
                    <a:pt x="32" y="20"/>
                    <a:pt x="34" y="18"/>
                  </a:cubicBezTo>
                  <a:cubicBezTo>
                    <a:pt x="37" y="14"/>
                    <a:pt x="36" y="11"/>
                    <a:pt x="32" y="8"/>
                  </a:cubicBezTo>
                  <a:cubicBezTo>
                    <a:pt x="31" y="9"/>
                    <a:pt x="30" y="11"/>
                    <a:pt x="29" y="12"/>
                  </a:cubicBezTo>
                  <a:cubicBezTo>
                    <a:pt x="29" y="9"/>
                    <a:pt x="30" y="7"/>
                    <a:pt x="31" y="5"/>
                  </a:cubicBezTo>
                  <a:cubicBezTo>
                    <a:pt x="31" y="5"/>
                    <a:pt x="31" y="3"/>
                    <a:pt x="30" y="3"/>
                  </a:cubicBezTo>
                  <a:cubicBezTo>
                    <a:pt x="23" y="0"/>
                    <a:pt x="16" y="0"/>
                    <a:pt x="9" y="3"/>
                  </a:cubicBezTo>
                  <a:cubicBezTo>
                    <a:pt x="9" y="3"/>
                    <a:pt x="8" y="5"/>
                    <a:pt x="8" y="6"/>
                  </a:cubicBezTo>
                  <a:cubicBezTo>
                    <a:pt x="9" y="9"/>
                    <a:pt x="10" y="11"/>
                    <a:pt x="11" y="14"/>
                  </a:cubicBezTo>
                  <a:cubicBezTo>
                    <a:pt x="10" y="14"/>
                    <a:pt x="10" y="14"/>
                    <a:pt x="10" y="14"/>
                  </a:cubicBezTo>
                  <a:cubicBezTo>
                    <a:pt x="9" y="12"/>
                    <a:pt x="8" y="10"/>
                    <a:pt x="7" y="7"/>
                  </a:cubicBezTo>
                  <a:cubicBezTo>
                    <a:pt x="5" y="9"/>
                    <a:pt x="3" y="10"/>
                    <a:pt x="1" y="12"/>
                  </a:cubicBezTo>
                  <a:cubicBezTo>
                    <a:pt x="0" y="13"/>
                    <a:pt x="0" y="15"/>
                    <a:pt x="1" y="16"/>
                  </a:cubicBezTo>
                  <a:cubicBezTo>
                    <a:pt x="4" y="20"/>
                    <a:pt x="8" y="24"/>
                    <a:pt x="11"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8" name="Freeform 8"/>
          <p:cNvSpPr>
            <a:spLocks/>
          </p:cNvSpPr>
          <p:nvPr userDrawn="1"/>
        </p:nvSpPr>
        <p:spPr bwMode="auto">
          <a:xfrm>
            <a:off x="5357813" y="2212182"/>
            <a:ext cx="146050" cy="30956"/>
          </a:xfrm>
          <a:custGeom>
            <a:avLst/>
            <a:gdLst>
              <a:gd name="T0" fmla="*/ 2 w 38"/>
              <a:gd name="T1" fmla="*/ 6 h 11"/>
              <a:gd name="T2" fmla="*/ 18 w 38"/>
              <a:gd name="T3" fmla="*/ 0 h 11"/>
              <a:gd name="T4" fmla="*/ 35 w 38"/>
              <a:gd name="T5" fmla="*/ 5 h 11"/>
              <a:gd name="T6" fmla="*/ 38 w 38"/>
              <a:gd name="T7" fmla="*/ 8 h 11"/>
              <a:gd name="T8" fmla="*/ 36 w 38"/>
              <a:gd name="T9" fmla="*/ 11 h 11"/>
              <a:gd name="T10" fmla="*/ 31 w 38"/>
              <a:gd name="T11" fmla="*/ 11 h 11"/>
              <a:gd name="T12" fmla="*/ 18 w 38"/>
              <a:gd name="T13" fmla="*/ 7 h 11"/>
              <a:gd name="T14" fmla="*/ 8 w 38"/>
              <a:gd name="T15" fmla="*/ 11 h 11"/>
              <a:gd name="T16" fmla="*/ 3 w 38"/>
              <a:gd name="T17" fmla="*/ 11 h 11"/>
              <a:gd name="T18" fmla="*/ 0 w 38"/>
              <a:gd name="T19" fmla="*/ 9 h 11"/>
              <a:gd name="T20" fmla="*/ 2 w 38"/>
              <a:gd name="T21"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1">
                <a:moveTo>
                  <a:pt x="2" y="6"/>
                </a:moveTo>
                <a:cubicBezTo>
                  <a:pt x="6" y="3"/>
                  <a:pt x="12" y="0"/>
                  <a:pt x="18" y="0"/>
                </a:cubicBezTo>
                <a:cubicBezTo>
                  <a:pt x="24" y="0"/>
                  <a:pt x="30" y="1"/>
                  <a:pt x="35" y="5"/>
                </a:cubicBezTo>
                <a:cubicBezTo>
                  <a:pt x="36" y="6"/>
                  <a:pt x="37" y="7"/>
                  <a:pt x="38" y="8"/>
                </a:cubicBezTo>
                <a:cubicBezTo>
                  <a:pt x="36" y="11"/>
                  <a:pt x="36" y="11"/>
                  <a:pt x="36" y="11"/>
                </a:cubicBezTo>
                <a:cubicBezTo>
                  <a:pt x="31" y="11"/>
                  <a:pt x="31" y="11"/>
                  <a:pt x="31" y="11"/>
                </a:cubicBezTo>
                <a:cubicBezTo>
                  <a:pt x="27" y="8"/>
                  <a:pt x="23" y="7"/>
                  <a:pt x="18" y="7"/>
                </a:cubicBezTo>
                <a:cubicBezTo>
                  <a:pt x="14" y="7"/>
                  <a:pt x="10" y="9"/>
                  <a:pt x="8" y="11"/>
                </a:cubicBezTo>
                <a:cubicBezTo>
                  <a:pt x="3" y="11"/>
                  <a:pt x="3" y="11"/>
                  <a:pt x="3" y="11"/>
                </a:cubicBezTo>
                <a:cubicBezTo>
                  <a:pt x="0" y="9"/>
                  <a:pt x="0" y="9"/>
                  <a:pt x="0" y="9"/>
                </a:cubicBezTo>
                <a:cubicBezTo>
                  <a:pt x="1" y="8"/>
                  <a:pt x="2" y="7"/>
                  <a:pt x="2"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9" name="Freeform 9"/>
          <p:cNvSpPr>
            <a:spLocks/>
          </p:cNvSpPr>
          <p:nvPr userDrawn="1"/>
        </p:nvSpPr>
        <p:spPr bwMode="auto">
          <a:xfrm>
            <a:off x="5299075" y="2344341"/>
            <a:ext cx="266700" cy="86916"/>
          </a:xfrm>
          <a:custGeom>
            <a:avLst/>
            <a:gdLst>
              <a:gd name="T0" fmla="*/ 69 w 69"/>
              <a:gd name="T1" fmla="*/ 24 h 30"/>
              <a:gd name="T2" fmla="*/ 64 w 69"/>
              <a:gd name="T3" fmla="*/ 30 h 30"/>
              <a:gd name="T4" fmla="*/ 5 w 69"/>
              <a:gd name="T5" fmla="*/ 30 h 30"/>
              <a:gd name="T6" fmla="*/ 0 w 69"/>
              <a:gd name="T7" fmla="*/ 24 h 30"/>
              <a:gd name="T8" fmla="*/ 0 w 69"/>
              <a:gd name="T9" fmla="*/ 0 h 30"/>
              <a:gd name="T10" fmla="*/ 26 w 69"/>
              <a:gd name="T11" fmla="*/ 0 h 30"/>
              <a:gd name="T12" fmla="*/ 26 w 69"/>
              <a:gd name="T13" fmla="*/ 3 h 30"/>
              <a:gd name="T14" fmla="*/ 31 w 69"/>
              <a:gd name="T15" fmla="*/ 3 h 30"/>
              <a:gd name="T16" fmla="*/ 31 w 69"/>
              <a:gd name="T17" fmla="*/ 10 h 30"/>
              <a:gd name="T18" fmla="*/ 38 w 69"/>
              <a:gd name="T19" fmla="*/ 10 h 30"/>
              <a:gd name="T20" fmla="*/ 38 w 69"/>
              <a:gd name="T21" fmla="*/ 3 h 30"/>
              <a:gd name="T22" fmla="*/ 43 w 69"/>
              <a:gd name="T23" fmla="*/ 3 h 30"/>
              <a:gd name="T24" fmla="*/ 43 w 69"/>
              <a:gd name="T25" fmla="*/ 0 h 30"/>
              <a:gd name="T26" fmla="*/ 69 w 69"/>
              <a:gd name="T27" fmla="*/ 0 h 30"/>
              <a:gd name="T28" fmla="*/ 69 w 69"/>
              <a:gd name="T29" fmla="*/ 0 h 30"/>
              <a:gd name="T30" fmla="*/ 69 w 69"/>
              <a:gd name="T3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30">
                <a:moveTo>
                  <a:pt x="69" y="24"/>
                </a:moveTo>
                <a:cubicBezTo>
                  <a:pt x="69" y="27"/>
                  <a:pt x="67" y="30"/>
                  <a:pt x="64" y="30"/>
                </a:cubicBezTo>
                <a:cubicBezTo>
                  <a:pt x="5" y="30"/>
                  <a:pt x="5" y="30"/>
                  <a:pt x="5" y="30"/>
                </a:cubicBezTo>
                <a:cubicBezTo>
                  <a:pt x="2" y="30"/>
                  <a:pt x="0" y="27"/>
                  <a:pt x="0" y="24"/>
                </a:cubicBezTo>
                <a:cubicBezTo>
                  <a:pt x="0" y="0"/>
                  <a:pt x="0" y="0"/>
                  <a:pt x="0" y="0"/>
                </a:cubicBezTo>
                <a:cubicBezTo>
                  <a:pt x="26" y="0"/>
                  <a:pt x="26" y="0"/>
                  <a:pt x="26" y="0"/>
                </a:cubicBezTo>
                <a:cubicBezTo>
                  <a:pt x="26" y="3"/>
                  <a:pt x="26" y="3"/>
                  <a:pt x="26" y="3"/>
                </a:cubicBezTo>
                <a:cubicBezTo>
                  <a:pt x="31" y="3"/>
                  <a:pt x="31" y="3"/>
                  <a:pt x="31" y="3"/>
                </a:cubicBezTo>
                <a:cubicBezTo>
                  <a:pt x="31" y="10"/>
                  <a:pt x="31" y="10"/>
                  <a:pt x="31" y="10"/>
                </a:cubicBezTo>
                <a:cubicBezTo>
                  <a:pt x="38" y="10"/>
                  <a:pt x="38" y="10"/>
                  <a:pt x="38" y="10"/>
                </a:cubicBezTo>
                <a:cubicBezTo>
                  <a:pt x="38" y="3"/>
                  <a:pt x="38" y="3"/>
                  <a:pt x="38" y="3"/>
                </a:cubicBezTo>
                <a:cubicBezTo>
                  <a:pt x="43" y="3"/>
                  <a:pt x="43" y="3"/>
                  <a:pt x="43" y="3"/>
                </a:cubicBezTo>
                <a:cubicBezTo>
                  <a:pt x="43" y="0"/>
                  <a:pt x="43" y="0"/>
                  <a:pt x="43" y="0"/>
                </a:cubicBezTo>
                <a:cubicBezTo>
                  <a:pt x="69" y="0"/>
                  <a:pt x="69" y="0"/>
                  <a:pt x="69" y="0"/>
                </a:cubicBezTo>
                <a:cubicBezTo>
                  <a:pt x="69" y="0"/>
                  <a:pt x="69" y="0"/>
                  <a:pt x="69" y="0"/>
                </a:cubicBezTo>
                <a:lnTo>
                  <a:pt x="69" y="2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0" name="Freeform 10"/>
          <p:cNvSpPr>
            <a:spLocks/>
          </p:cNvSpPr>
          <p:nvPr userDrawn="1"/>
        </p:nvSpPr>
        <p:spPr bwMode="auto">
          <a:xfrm>
            <a:off x="5272088" y="2249092"/>
            <a:ext cx="317500" cy="78581"/>
          </a:xfrm>
          <a:custGeom>
            <a:avLst/>
            <a:gdLst>
              <a:gd name="T0" fmla="*/ 76 w 82"/>
              <a:gd name="T1" fmla="*/ 27 h 27"/>
              <a:gd name="T2" fmla="*/ 6 w 82"/>
              <a:gd name="T3" fmla="*/ 27 h 27"/>
              <a:gd name="T4" fmla="*/ 0 w 82"/>
              <a:gd name="T5" fmla="*/ 21 h 27"/>
              <a:gd name="T6" fmla="*/ 0 w 82"/>
              <a:gd name="T7" fmla="*/ 6 h 27"/>
              <a:gd name="T8" fmla="*/ 6 w 82"/>
              <a:gd name="T9" fmla="*/ 0 h 27"/>
              <a:gd name="T10" fmla="*/ 76 w 82"/>
              <a:gd name="T11" fmla="*/ 0 h 27"/>
              <a:gd name="T12" fmla="*/ 82 w 82"/>
              <a:gd name="T13" fmla="*/ 6 h 27"/>
              <a:gd name="T14" fmla="*/ 82 w 82"/>
              <a:gd name="T15" fmla="*/ 21 h 27"/>
              <a:gd name="T16" fmla="*/ 76 w 82"/>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7">
                <a:moveTo>
                  <a:pt x="76" y="27"/>
                </a:moveTo>
                <a:cubicBezTo>
                  <a:pt x="6" y="27"/>
                  <a:pt x="6" y="27"/>
                  <a:pt x="6" y="27"/>
                </a:cubicBezTo>
                <a:cubicBezTo>
                  <a:pt x="3" y="27"/>
                  <a:pt x="0" y="24"/>
                  <a:pt x="0" y="21"/>
                </a:cubicBezTo>
                <a:cubicBezTo>
                  <a:pt x="0" y="6"/>
                  <a:pt x="0" y="6"/>
                  <a:pt x="0" y="6"/>
                </a:cubicBezTo>
                <a:cubicBezTo>
                  <a:pt x="0" y="3"/>
                  <a:pt x="3" y="0"/>
                  <a:pt x="6" y="0"/>
                </a:cubicBezTo>
                <a:cubicBezTo>
                  <a:pt x="76" y="0"/>
                  <a:pt x="76" y="0"/>
                  <a:pt x="76" y="0"/>
                </a:cubicBezTo>
                <a:cubicBezTo>
                  <a:pt x="79" y="0"/>
                  <a:pt x="82" y="3"/>
                  <a:pt x="82" y="6"/>
                </a:cubicBezTo>
                <a:cubicBezTo>
                  <a:pt x="82" y="21"/>
                  <a:pt x="82" y="21"/>
                  <a:pt x="82" y="21"/>
                </a:cubicBezTo>
                <a:cubicBezTo>
                  <a:pt x="82" y="24"/>
                  <a:pt x="79" y="27"/>
                  <a:pt x="76"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1" name="Freeform 11"/>
          <p:cNvSpPr>
            <a:spLocks noEditPoints="1"/>
          </p:cNvSpPr>
          <p:nvPr userDrawn="1"/>
        </p:nvSpPr>
        <p:spPr bwMode="auto">
          <a:xfrm>
            <a:off x="5241925" y="554831"/>
            <a:ext cx="323850" cy="242888"/>
          </a:xfrm>
          <a:custGeom>
            <a:avLst/>
            <a:gdLst>
              <a:gd name="T0" fmla="*/ 84 w 84"/>
              <a:gd name="T1" fmla="*/ 43 h 84"/>
              <a:gd name="T2" fmla="*/ 82 w 84"/>
              <a:gd name="T3" fmla="*/ 38 h 84"/>
              <a:gd name="T4" fmla="*/ 82 w 84"/>
              <a:gd name="T5" fmla="*/ 34 h 84"/>
              <a:gd name="T6" fmla="*/ 81 w 84"/>
              <a:gd name="T7" fmla="*/ 29 h 84"/>
              <a:gd name="T8" fmla="*/ 74 w 84"/>
              <a:gd name="T9" fmla="*/ 28 h 84"/>
              <a:gd name="T10" fmla="*/ 78 w 84"/>
              <a:gd name="T11" fmla="*/ 20 h 84"/>
              <a:gd name="T12" fmla="*/ 69 w 84"/>
              <a:gd name="T13" fmla="*/ 19 h 84"/>
              <a:gd name="T14" fmla="*/ 71 w 84"/>
              <a:gd name="T15" fmla="*/ 12 h 84"/>
              <a:gd name="T16" fmla="*/ 66 w 84"/>
              <a:gd name="T17" fmla="*/ 9 h 84"/>
              <a:gd name="T18" fmla="*/ 63 w 84"/>
              <a:gd name="T19" fmla="*/ 7 h 84"/>
              <a:gd name="T20" fmla="*/ 59 w 84"/>
              <a:gd name="T21" fmla="*/ 4 h 84"/>
              <a:gd name="T22" fmla="*/ 53 w 84"/>
              <a:gd name="T23" fmla="*/ 9 h 84"/>
              <a:gd name="T24" fmla="*/ 50 w 84"/>
              <a:gd name="T25" fmla="*/ 1 h 84"/>
              <a:gd name="T26" fmla="*/ 46 w 84"/>
              <a:gd name="T27" fmla="*/ 7 h 84"/>
              <a:gd name="T28" fmla="*/ 40 w 84"/>
              <a:gd name="T29" fmla="*/ 0 h 84"/>
              <a:gd name="T30" fmla="*/ 36 w 84"/>
              <a:gd name="T31" fmla="*/ 8 h 84"/>
              <a:gd name="T32" fmla="*/ 31 w 84"/>
              <a:gd name="T33" fmla="*/ 2 h 84"/>
              <a:gd name="T34" fmla="*/ 26 w 84"/>
              <a:gd name="T35" fmla="*/ 5 h 84"/>
              <a:gd name="T36" fmla="*/ 23 w 84"/>
              <a:gd name="T37" fmla="*/ 7 h 84"/>
              <a:gd name="T38" fmla="*/ 17 w 84"/>
              <a:gd name="T39" fmla="*/ 9 h 84"/>
              <a:gd name="T40" fmla="*/ 19 w 84"/>
              <a:gd name="T41" fmla="*/ 16 h 84"/>
              <a:gd name="T42" fmla="*/ 10 w 84"/>
              <a:gd name="T43" fmla="*/ 15 h 84"/>
              <a:gd name="T44" fmla="*/ 12 w 84"/>
              <a:gd name="T45" fmla="*/ 24 h 84"/>
              <a:gd name="T46" fmla="*/ 5 w 84"/>
              <a:gd name="T47" fmla="*/ 24 h 84"/>
              <a:gd name="T48" fmla="*/ 4 w 84"/>
              <a:gd name="T49" fmla="*/ 29 h 84"/>
              <a:gd name="T50" fmla="*/ 3 w 84"/>
              <a:gd name="T51" fmla="*/ 33 h 84"/>
              <a:gd name="T52" fmla="*/ 1 w 84"/>
              <a:gd name="T53" fmla="*/ 38 h 84"/>
              <a:gd name="T54" fmla="*/ 7 w 84"/>
              <a:gd name="T55" fmla="*/ 42 h 84"/>
              <a:gd name="T56" fmla="*/ 1 w 84"/>
              <a:gd name="T57" fmla="*/ 48 h 84"/>
              <a:gd name="T58" fmla="*/ 9 w 84"/>
              <a:gd name="T59" fmla="*/ 52 h 84"/>
              <a:gd name="T60" fmla="*/ 4 w 84"/>
              <a:gd name="T61" fmla="*/ 58 h 84"/>
              <a:gd name="T62" fmla="*/ 7 w 84"/>
              <a:gd name="T63" fmla="*/ 62 h 84"/>
              <a:gd name="T64" fmla="*/ 9 w 84"/>
              <a:gd name="T65" fmla="*/ 65 h 84"/>
              <a:gd name="T66" fmla="*/ 11 w 84"/>
              <a:gd name="T67" fmla="*/ 70 h 84"/>
              <a:gd name="T68" fmla="*/ 19 w 84"/>
              <a:gd name="T69" fmla="*/ 68 h 84"/>
              <a:gd name="T70" fmla="*/ 19 w 84"/>
              <a:gd name="T71" fmla="*/ 77 h 84"/>
              <a:gd name="T72" fmla="*/ 27 w 84"/>
              <a:gd name="T73" fmla="*/ 73 h 84"/>
              <a:gd name="T74" fmla="*/ 28 w 84"/>
              <a:gd name="T75" fmla="*/ 81 h 84"/>
              <a:gd name="T76" fmla="*/ 34 w 84"/>
              <a:gd name="T77" fmla="*/ 76 h 84"/>
              <a:gd name="T78" fmla="*/ 36 w 84"/>
              <a:gd name="T79" fmla="*/ 83 h 84"/>
              <a:gd name="T80" fmla="*/ 42 w 84"/>
              <a:gd name="T81" fmla="*/ 82 h 84"/>
              <a:gd name="T82" fmla="*/ 46 w 84"/>
              <a:gd name="T83" fmla="*/ 82 h 84"/>
              <a:gd name="T84" fmla="*/ 51 w 84"/>
              <a:gd name="T85" fmla="*/ 83 h 84"/>
              <a:gd name="T86" fmla="*/ 53 w 84"/>
              <a:gd name="T87" fmla="*/ 75 h 84"/>
              <a:gd name="T88" fmla="*/ 61 w 84"/>
              <a:gd name="T89" fmla="*/ 80 h 84"/>
              <a:gd name="T90" fmla="*/ 62 w 84"/>
              <a:gd name="T91" fmla="*/ 71 h 84"/>
              <a:gd name="T92" fmla="*/ 69 w 84"/>
              <a:gd name="T93" fmla="*/ 74 h 84"/>
              <a:gd name="T94" fmla="*/ 72 w 84"/>
              <a:gd name="T95" fmla="*/ 69 h 84"/>
              <a:gd name="T96" fmla="*/ 74 w 84"/>
              <a:gd name="T97" fmla="*/ 66 h 84"/>
              <a:gd name="T98" fmla="*/ 78 w 84"/>
              <a:gd name="T99" fmla="*/ 62 h 84"/>
              <a:gd name="T100" fmla="*/ 74 w 84"/>
              <a:gd name="T101" fmla="*/ 56 h 84"/>
              <a:gd name="T102" fmla="*/ 82 w 84"/>
              <a:gd name="T103" fmla="*/ 53 h 84"/>
              <a:gd name="T104" fmla="*/ 77 w 84"/>
              <a:gd name="T105" fmla="*/ 47 h 84"/>
              <a:gd name="T106" fmla="*/ 35 w 84"/>
              <a:gd name="T107" fmla="*/ 40 h 84"/>
              <a:gd name="T108" fmla="*/ 15 w 84"/>
              <a:gd name="T109" fmla="*/ 34 h 84"/>
              <a:gd name="T110" fmla="*/ 19 w 84"/>
              <a:gd name="T111" fmla="*/ 44 h 84"/>
              <a:gd name="T112" fmla="*/ 21 w 84"/>
              <a:gd name="T113" fmla="*/ 51 h 84"/>
              <a:gd name="T114" fmla="*/ 35 w 84"/>
              <a:gd name="T115" fmla="*/ 69 h 84"/>
              <a:gd name="T116" fmla="*/ 64 w 84"/>
              <a:gd name="T117"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84">
                <a:moveTo>
                  <a:pt x="82" y="46"/>
                </a:moveTo>
                <a:cubicBezTo>
                  <a:pt x="83" y="46"/>
                  <a:pt x="83" y="46"/>
                  <a:pt x="83" y="46"/>
                </a:cubicBezTo>
                <a:cubicBezTo>
                  <a:pt x="84" y="46"/>
                  <a:pt x="84" y="45"/>
                  <a:pt x="84" y="45"/>
                </a:cubicBezTo>
                <a:cubicBezTo>
                  <a:pt x="84" y="44"/>
                  <a:pt x="84" y="44"/>
                  <a:pt x="84" y="43"/>
                </a:cubicBezTo>
                <a:cubicBezTo>
                  <a:pt x="83" y="43"/>
                  <a:pt x="83" y="43"/>
                  <a:pt x="82" y="43"/>
                </a:cubicBezTo>
                <a:cubicBezTo>
                  <a:pt x="82" y="43"/>
                  <a:pt x="79" y="42"/>
                  <a:pt x="77" y="42"/>
                </a:cubicBezTo>
                <a:cubicBezTo>
                  <a:pt x="77" y="41"/>
                  <a:pt x="77" y="40"/>
                  <a:pt x="77" y="39"/>
                </a:cubicBezTo>
                <a:cubicBezTo>
                  <a:pt x="79" y="39"/>
                  <a:pt x="82" y="38"/>
                  <a:pt x="82" y="38"/>
                </a:cubicBezTo>
                <a:cubicBezTo>
                  <a:pt x="83" y="38"/>
                  <a:pt x="83" y="38"/>
                  <a:pt x="83" y="37"/>
                </a:cubicBezTo>
                <a:cubicBezTo>
                  <a:pt x="84" y="37"/>
                  <a:pt x="84" y="36"/>
                  <a:pt x="84" y="36"/>
                </a:cubicBezTo>
                <a:cubicBezTo>
                  <a:pt x="84" y="35"/>
                  <a:pt x="83" y="35"/>
                  <a:pt x="83" y="35"/>
                </a:cubicBezTo>
                <a:cubicBezTo>
                  <a:pt x="83" y="34"/>
                  <a:pt x="82" y="34"/>
                  <a:pt x="82" y="34"/>
                </a:cubicBezTo>
                <a:cubicBezTo>
                  <a:pt x="81" y="34"/>
                  <a:pt x="78" y="34"/>
                  <a:pt x="76" y="35"/>
                </a:cubicBezTo>
                <a:cubicBezTo>
                  <a:pt x="76" y="34"/>
                  <a:pt x="76" y="33"/>
                  <a:pt x="75" y="32"/>
                </a:cubicBezTo>
                <a:cubicBezTo>
                  <a:pt x="78" y="31"/>
                  <a:pt x="80" y="30"/>
                  <a:pt x="81" y="30"/>
                </a:cubicBezTo>
                <a:cubicBezTo>
                  <a:pt x="81" y="30"/>
                  <a:pt x="81" y="29"/>
                  <a:pt x="81" y="29"/>
                </a:cubicBezTo>
                <a:cubicBezTo>
                  <a:pt x="82" y="28"/>
                  <a:pt x="82" y="28"/>
                  <a:pt x="81" y="27"/>
                </a:cubicBezTo>
                <a:cubicBezTo>
                  <a:pt x="81" y="27"/>
                  <a:pt x="81" y="27"/>
                  <a:pt x="81" y="26"/>
                </a:cubicBezTo>
                <a:cubicBezTo>
                  <a:pt x="80" y="26"/>
                  <a:pt x="80" y="26"/>
                  <a:pt x="79" y="26"/>
                </a:cubicBezTo>
                <a:cubicBezTo>
                  <a:pt x="79" y="26"/>
                  <a:pt x="76" y="27"/>
                  <a:pt x="74" y="28"/>
                </a:cubicBezTo>
                <a:cubicBezTo>
                  <a:pt x="73" y="27"/>
                  <a:pt x="73" y="26"/>
                  <a:pt x="73" y="25"/>
                </a:cubicBezTo>
                <a:cubicBezTo>
                  <a:pt x="75" y="24"/>
                  <a:pt x="77" y="22"/>
                  <a:pt x="77" y="22"/>
                </a:cubicBezTo>
                <a:cubicBezTo>
                  <a:pt x="78" y="22"/>
                  <a:pt x="78" y="21"/>
                  <a:pt x="78" y="21"/>
                </a:cubicBezTo>
                <a:cubicBezTo>
                  <a:pt x="78" y="20"/>
                  <a:pt x="78" y="20"/>
                  <a:pt x="78" y="20"/>
                </a:cubicBezTo>
                <a:cubicBezTo>
                  <a:pt x="77" y="19"/>
                  <a:pt x="77" y="19"/>
                  <a:pt x="76" y="19"/>
                </a:cubicBezTo>
                <a:cubicBezTo>
                  <a:pt x="76" y="19"/>
                  <a:pt x="76" y="19"/>
                  <a:pt x="75" y="19"/>
                </a:cubicBezTo>
                <a:cubicBezTo>
                  <a:pt x="75" y="19"/>
                  <a:pt x="72" y="20"/>
                  <a:pt x="70" y="21"/>
                </a:cubicBezTo>
                <a:cubicBezTo>
                  <a:pt x="70" y="21"/>
                  <a:pt x="69" y="20"/>
                  <a:pt x="69" y="19"/>
                </a:cubicBezTo>
                <a:cubicBezTo>
                  <a:pt x="70" y="18"/>
                  <a:pt x="72" y="16"/>
                  <a:pt x="72" y="15"/>
                </a:cubicBezTo>
                <a:cubicBezTo>
                  <a:pt x="73" y="15"/>
                  <a:pt x="73" y="14"/>
                  <a:pt x="73" y="14"/>
                </a:cubicBezTo>
                <a:cubicBezTo>
                  <a:pt x="73" y="13"/>
                  <a:pt x="72" y="13"/>
                  <a:pt x="72" y="13"/>
                </a:cubicBezTo>
                <a:cubicBezTo>
                  <a:pt x="72" y="12"/>
                  <a:pt x="71" y="12"/>
                  <a:pt x="71" y="12"/>
                </a:cubicBezTo>
                <a:cubicBezTo>
                  <a:pt x="70" y="12"/>
                  <a:pt x="70" y="12"/>
                  <a:pt x="70" y="12"/>
                </a:cubicBezTo>
                <a:cubicBezTo>
                  <a:pt x="69" y="13"/>
                  <a:pt x="67" y="14"/>
                  <a:pt x="65" y="16"/>
                </a:cubicBezTo>
                <a:cubicBezTo>
                  <a:pt x="65" y="15"/>
                  <a:pt x="64" y="15"/>
                  <a:pt x="63" y="14"/>
                </a:cubicBezTo>
                <a:cubicBezTo>
                  <a:pt x="65" y="12"/>
                  <a:pt x="66" y="10"/>
                  <a:pt x="66" y="9"/>
                </a:cubicBezTo>
                <a:cubicBezTo>
                  <a:pt x="66" y="9"/>
                  <a:pt x="66" y="9"/>
                  <a:pt x="66" y="8"/>
                </a:cubicBezTo>
                <a:cubicBezTo>
                  <a:pt x="66" y="8"/>
                  <a:pt x="66" y="7"/>
                  <a:pt x="65" y="7"/>
                </a:cubicBezTo>
                <a:cubicBezTo>
                  <a:pt x="65" y="7"/>
                  <a:pt x="65" y="7"/>
                  <a:pt x="64" y="7"/>
                </a:cubicBezTo>
                <a:cubicBezTo>
                  <a:pt x="64" y="7"/>
                  <a:pt x="63" y="7"/>
                  <a:pt x="63" y="7"/>
                </a:cubicBezTo>
                <a:cubicBezTo>
                  <a:pt x="63" y="8"/>
                  <a:pt x="61" y="10"/>
                  <a:pt x="59" y="12"/>
                </a:cubicBezTo>
                <a:cubicBezTo>
                  <a:pt x="59" y="11"/>
                  <a:pt x="58" y="11"/>
                  <a:pt x="57" y="11"/>
                </a:cubicBezTo>
                <a:cubicBezTo>
                  <a:pt x="58" y="8"/>
                  <a:pt x="59" y="6"/>
                  <a:pt x="59" y="5"/>
                </a:cubicBezTo>
                <a:cubicBezTo>
                  <a:pt x="59" y="5"/>
                  <a:pt x="59" y="4"/>
                  <a:pt x="59" y="4"/>
                </a:cubicBezTo>
                <a:cubicBezTo>
                  <a:pt x="58" y="3"/>
                  <a:pt x="58" y="3"/>
                  <a:pt x="58" y="3"/>
                </a:cubicBezTo>
                <a:cubicBezTo>
                  <a:pt x="57" y="3"/>
                  <a:pt x="57" y="3"/>
                  <a:pt x="56" y="3"/>
                </a:cubicBezTo>
                <a:cubicBezTo>
                  <a:pt x="56" y="3"/>
                  <a:pt x="55" y="3"/>
                  <a:pt x="55" y="4"/>
                </a:cubicBezTo>
                <a:cubicBezTo>
                  <a:pt x="55" y="4"/>
                  <a:pt x="54" y="7"/>
                  <a:pt x="53" y="9"/>
                </a:cubicBezTo>
                <a:cubicBezTo>
                  <a:pt x="52" y="9"/>
                  <a:pt x="52" y="9"/>
                  <a:pt x="52" y="8"/>
                </a:cubicBezTo>
                <a:cubicBezTo>
                  <a:pt x="51" y="8"/>
                  <a:pt x="51" y="8"/>
                  <a:pt x="50" y="8"/>
                </a:cubicBezTo>
                <a:cubicBezTo>
                  <a:pt x="51" y="6"/>
                  <a:pt x="51" y="3"/>
                  <a:pt x="51" y="2"/>
                </a:cubicBezTo>
                <a:cubicBezTo>
                  <a:pt x="51" y="2"/>
                  <a:pt x="51" y="2"/>
                  <a:pt x="50" y="1"/>
                </a:cubicBezTo>
                <a:cubicBezTo>
                  <a:pt x="50" y="1"/>
                  <a:pt x="50" y="1"/>
                  <a:pt x="49" y="1"/>
                </a:cubicBezTo>
                <a:cubicBezTo>
                  <a:pt x="49" y="0"/>
                  <a:pt x="48" y="1"/>
                  <a:pt x="48" y="1"/>
                </a:cubicBezTo>
                <a:cubicBezTo>
                  <a:pt x="47" y="1"/>
                  <a:pt x="47" y="1"/>
                  <a:pt x="47" y="2"/>
                </a:cubicBezTo>
                <a:cubicBezTo>
                  <a:pt x="47" y="2"/>
                  <a:pt x="46" y="5"/>
                  <a:pt x="46" y="7"/>
                </a:cubicBezTo>
                <a:cubicBezTo>
                  <a:pt x="45" y="7"/>
                  <a:pt x="44" y="7"/>
                  <a:pt x="43" y="7"/>
                </a:cubicBezTo>
                <a:cubicBezTo>
                  <a:pt x="43" y="5"/>
                  <a:pt x="42" y="2"/>
                  <a:pt x="42" y="2"/>
                </a:cubicBezTo>
                <a:cubicBezTo>
                  <a:pt x="42" y="1"/>
                  <a:pt x="42" y="1"/>
                  <a:pt x="42" y="0"/>
                </a:cubicBezTo>
                <a:cubicBezTo>
                  <a:pt x="41" y="0"/>
                  <a:pt x="41" y="0"/>
                  <a:pt x="40" y="0"/>
                </a:cubicBezTo>
                <a:cubicBezTo>
                  <a:pt x="40" y="0"/>
                  <a:pt x="40" y="0"/>
                  <a:pt x="39" y="0"/>
                </a:cubicBezTo>
                <a:cubicBezTo>
                  <a:pt x="39" y="1"/>
                  <a:pt x="39" y="1"/>
                  <a:pt x="39" y="2"/>
                </a:cubicBezTo>
                <a:cubicBezTo>
                  <a:pt x="39" y="2"/>
                  <a:pt x="38" y="5"/>
                  <a:pt x="38" y="7"/>
                </a:cubicBezTo>
                <a:cubicBezTo>
                  <a:pt x="37" y="7"/>
                  <a:pt x="37" y="7"/>
                  <a:pt x="36" y="8"/>
                </a:cubicBezTo>
                <a:cubicBezTo>
                  <a:pt x="35" y="5"/>
                  <a:pt x="34" y="3"/>
                  <a:pt x="34" y="2"/>
                </a:cubicBezTo>
                <a:cubicBezTo>
                  <a:pt x="34" y="2"/>
                  <a:pt x="34" y="2"/>
                  <a:pt x="33" y="1"/>
                </a:cubicBezTo>
                <a:cubicBezTo>
                  <a:pt x="33" y="1"/>
                  <a:pt x="32" y="1"/>
                  <a:pt x="32" y="1"/>
                </a:cubicBezTo>
                <a:cubicBezTo>
                  <a:pt x="31" y="1"/>
                  <a:pt x="31" y="2"/>
                  <a:pt x="31" y="2"/>
                </a:cubicBezTo>
                <a:cubicBezTo>
                  <a:pt x="30" y="2"/>
                  <a:pt x="30" y="3"/>
                  <a:pt x="30" y="3"/>
                </a:cubicBezTo>
                <a:cubicBezTo>
                  <a:pt x="30" y="4"/>
                  <a:pt x="31" y="6"/>
                  <a:pt x="31" y="9"/>
                </a:cubicBezTo>
                <a:cubicBezTo>
                  <a:pt x="30" y="9"/>
                  <a:pt x="30" y="9"/>
                  <a:pt x="29" y="10"/>
                </a:cubicBezTo>
                <a:cubicBezTo>
                  <a:pt x="28" y="8"/>
                  <a:pt x="26" y="5"/>
                  <a:pt x="26" y="5"/>
                </a:cubicBezTo>
                <a:cubicBezTo>
                  <a:pt x="26" y="4"/>
                  <a:pt x="25" y="4"/>
                  <a:pt x="25" y="4"/>
                </a:cubicBezTo>
                <a:cubicBezTo>
                  <a:pt x="24" y="4"/>
                  <a:pt x="24" y="4"/>
                  <a:pt x="24" y="4"/>
                </a:cubicBezTo>
                <a:cubicBezTo>
                  <a:pt x="23" y="4"/>
                  <a:pt x="23" y="5"/>
                  <a:pt x="23" y="5"/>
                </a:cubicBezTo>
                <a:cubicBezTo>
                  <a:pt x="22" y="6"/>
                  <a:pt x="22" y="6"/>
                  <a:pt x="23" y="7"/>
                </a:cubicBezTo>
                <a:cubicBezTo>
                  <a:pt x="23" y="7"/>
                  <a:pt x="24" y="10"/>
                  <a:pt x="25" y="12"/>
                </a:cubicBezTo>
                <a:cubicBezTo>
                  <a:pt x="24" y="12"/>
                  <a:pt x="23" y="13"/>
                  <a:pt x="23" y="13"/>
                </a:cubicBezTo>
                <a:cubicBezTo>
                  <a:pt x="21" y="11"/>
                  <a:pt x="19" y="9"/>
                  <a:pt x="19" y="9"/>
                </a:cubicBezTo>
                <a:cubicBezTo>
                  <a:pt x="18" y="9"/>
                  <a:pt x="18" y="9"/>
                  <a:pt x="17" y="9"/>
                </a:cubicBezTo>
                <a:cubicBezTo>
                  <a:pt x="17" y="9"/>
                  <a:pt x="16" y="9"/>
                  <a:pt x="16" y="9"/>
                </a:cubicBezTo>
                <a:cubicBezTo>
                  <a:pt x="16" y="9"/>
                  <a:pt x="15" y="10"/>
                  <a:pt x="15" y="10"/>
                </a:cubicBezTo>
                <a:cubicBezTo>
                  <a:pt x="15" y="11"/>
                  <a:pt x="15" y="11"/>
                  <a:pt x="16" y="11"/>
                </a:cubicBezTo>
                <a:cubicBezTo>
                  <a:pt x="16" y="12"/>
                  <a:pt x="17" y="14"/>
                  <a:pt x="19" y="16"/>
                </a:cubicBezTo>
                <a:cubicBezTo>
                  <a:pt x="18" y="17"/>
                  <a:pt x="18" y="17"/>
                  <a:pt x="17" y="18"/>
                </a:cubicBezTo>
                <a:cubicBezTo>
                  <a:pt x="15" y="16"/>
                  <a:pt x="13" y="15"/>
                  <a:pt x="12" y="15"/>
                </a:cubicBezTo>
                <a:cubicBezTo>
                  <a:pt x="12" y="14"/>
                  <a:pt x="11" y="14"/>
                  <a:pt x="11" y="14"/>
                </a:cubicBezTo>
                <a:cubicBezTo>
                  <a:pt x="11" y="14"/>
                  <a:pt x="10" y="15"/>
                  <a:pt x="10" y="15"/>
                </a:cubicBezTo>
                <a:cubicBezTo>
                  <a:pt x="10" y="15"/>
                  <a:pt x="9" y="16"/>
                  <a:pt x="9" y="16"/>
                </a:cubicBezTo>
                <a:cubicBezTo>
                  <a:pt x="9" y="17"/>
                  <a:pt x="10" y="17"/>
                  <a:pt x="10" y="18"/>
                </a:cubicBezTo>
                <a:cubicBezTo>
                  <a:pt x="10" y="18"/>
                  <a:pt x="12" y="20"/>
                  <a:pt x="14" y="22"/>
                </a:cubicBezTo>
                <a:cubicBezTo>
                  <a:pt x="13" y="22"/>
                  <a:pt x="13" y="23"/>
                  <a:pt x="12" y="24"/>
                </a:cubicBezTo>
                <a:cubicBezTo>
                  <a:pt x="10" y="23"/>
                  <a:pt x="8" y="22"/>
                  <a:pt x="7" y="21"/>
                </a:cubicBezTo>
                <a:cubicBezTo>
                  <a:pt x="7" y="21"/>
                  <a:pt x="6" y="21"/>
                  <a:pt x="6" y="21"/>
                </a:cubicBezTo>
                <a:cubicBezTo>
                  <a:pt x="6" y="22"/>
                  <a:pt x="5" y="22"/>
                  <a:pt x="5" y="22"/>
                </a:cubicBezTo>
                <a:cubicBezTo>
                  <a:pt x="5" y="23"/>
                  <a:pt x="5" y="23"/>
                  <a:pt x="5" y="24"/>
                </a:cubicBezTo>
                <a:cubicBezTo>
                  <a:pt x="5" y="24"/>
                  <a:pt x="5" y="25"/>
                  <a:pt x="6" y="25"/>
                </a:cubicBezTo>
                <a:cubicBezTo>
                  <a:pt x="6" y="25"/>
                  <a:pt x="8" y="27"/>
                  <a:pt x="10" y="28"/>
                </a:cubicBezTo>
                <a:cubicBezTo>
                  <a:pt x="10" y="29"/>
                  <a:pt x="10" y="29"/>
                  <a:pt x="9" y="30"/>
                </a:cubicBezTo>
                <a:cubicBezTo>
                  <a:pt x="7" y="30"/>
                  <a:pt x="4" y="29"/>
                  <a:pt x="4" y="29"/>
                </a:cubicBezTo>
                <a:cubicBezTo>
                  <a:pt x="3" y="29"/>
                  <a:pt x="3" y="29"/>
                  <a:pt x="2" y="29"/>
                </a:cubicBezTo>
                <a:cubicBezTo>
                  <a:pt x="2" y="30"/>
                  <a:pt x="2" y="30"/>
                  <a:pt x="2" y="31"/>
                </a:cubicBezTo>
                <a:cubicBezTo>
                  <a:pt x="2" y="31"/>
                  <a:pt x="2" y="31"/>
                  <a:pt x="2" y="32"/>
                </a:cubicBezTo>
                <a:cubicBezTo>
                  <a:pt x="2" y="32"/>
                  <a:pt x="2" y="33"/>
                  <a:pt x="3" y="33"/>
                </a:cubicBezTo>
                <a:cubicBezTo>
                  <a:pt x="3" y="33"/>
                  <a:pt x="6" y="34"/>
                  <a:pt x="8" y="35"/>
                </a:cubicBezTo>
                <a:cubicBezTo>
                  <a:pt x="8" y="36"/>
                  <a:pt x="8" y="36"/>
                  <a:pt x="8" y="37"/>
                </a:cubicBezTo>
                <a:cubicBezTo>
                  <a:pt x="5" y="37"/>
                  <a:pt x="3" y="37"/>
                  <a:pt x="2" y="37"/>
                </a:cubicBezTo>
                <a:cubicBezTo>
                  <a:pt x="1" y="37"/>
                  <a:pt x="1" y="38"/>
                  <a:pt x="1" y="38"/>
                </a:cubicBezTo>
                <a:cubicBezTo>
                  <a:pt x="0" y="38"/>
                  <a:pt x="0" y="39"/>
                  <a:pt x="0" y="39"/>
                </a:cubicBezTo>
                <a:cubicBezTo>
                  <a:pt x="0" y="40"/>
                  <a:pt x="0" y="40"/>
                  <a:pt x="1" y="40"/>
                </a:cubicBezTo>
                <a:cubicBezTo>
                  <a:pt x="1" y="41"/>
                  <a:pt x="1" y="41"/>
                  <a:pt x="2" y="41"/>
                </a:cubicBezTo>
                <a:cubicBezTo>
                  <a:pt x="2" y="41"/>
                  <a:pt x="5" y="42"/>
                  <a:pt x="7" y="42"/>
                </a:cubicBezTo>
                <a:cubicBezTo>
                  <a:pt x="7" y="43"/>
                  <a:pt x="7" y="44"/>
                  <a:pt x="7" y="45"/>
                </a:cubicBezTo>
                <a:cubicBezTo>
                  <a:pt x="5" y="45"/>
                  <a:pt x="2" y="46"/>
                  <a:pt x="2" y="46"/>
                </a:cubicBezTo>
                <a:cubicBezTo>
                  <a:pt x="1" y="46"/>
                  <a:pt x="1" y="46"/>
                  <a:pt x="1" y="47"/>
                </a:cubicBezTo>
                <a:cubicBezTo>
                  <a:pt x="1" y="47"/>
                  <a:pt x="0" y="48"/>
                  <a:pt x="1" y="48"/>
                </a:cubicBezTo>
                <a:cubicBezTo>
                  <a:pt x="1" y="48"/>
                  <a:pt x="1" y="49"/>
                  <a:pt x="1" y="49"/>
                </a:cubicBezTo>
                <a:cubicBezTo>
                  <a:pt x="2" y="49"/>
                  <a:pt x="2" y="50"/>
                  <a:pt x="2" y="50"/>
                </a:cubicBezTo>
                <a:cubicBezTo>
                  <a:pt x="3" y="50"/>
                  <a:pt x="6" y="49"/>
                  <a:pt x="8" y="49"/>
                </a:cubicBezTo>
                <a:cubicBezTo>
                  <a:pt x="8" y="50"/>
                  <a:pt x="8" y="51"/>
                  <a:pt x="9" y="52"/>
                </a:cubicBezTo>
                <a:cubicBezTo>
                  <a:pt x="6" y="53"/>
                  <a:pt x="4" y="54"/>
                  <a:pt x="4" y="54"/>
                </a:cubicBezTo>
                <a:cubicBezTo>
                  <a:pt x="3" y="54"/>
                  <a:pt x="3" y="55"/>
                  <a:pt x="3" y="55"/>
                </a:cubicBezTo>
                <a:cubicBezTo>
                  <a:pt x="3" y="56"/>
                  <a:pt x="3" y="56"/>
                  <a:pt x="3" y="56"/>
                </a:cubicBezTo>
                <a:cubicBezTo>
                  <a:pt x="3" y="57"/>
                  <a:pt x="3" y="57"/>
                  <a:pt x="4" y="58"/>
                </a:cubicBezTo>
                <a:cubicBezTo>
                  <a:pt x="4" y="58"/>
                  <a:pt x="4" y="58"/>
                  <a:pt x="5" y="58"/>
                </a:cubicBezTo>
                <a:cubicBezTo>
                  <a:pt x="5" y="58"/>
                  <a:pt x="8" y="57"/>
                  <a:pt x="10" y="56"/>
                </a:cubicBezTo>
                <a:cubicBezTo>
                  <a:pt x="11" y="57"/>
                  <a:pt x="11" y="58"/>
                  <a:pt x="11" y="58"/>
                </a:cubicBezTo>
                <a:cubicBezTo>
                  <a:pt x="9" y="60"/>
                  <a:pt x="7" y="62"/>
                  <a:pt x="7" y="62"/>
                </a:cubicBezTo>
                <a:cubicBezTo>
                  <a:pt x="7" y="62"/>
                  <a:pt x="6" y="63"/>
                  <a:pt x="6" y="63"/>
                </a:cubicBezTo>
                <a:cubicBezTo>
                  <a:pt x="6" y="63"/>
                  <a:pt x="6" y="64"/>
                  <a:pt x="7" y="64"/>
                </a:cubicBezTo>
                <a:cubicBezTo>
                  <a:pt x="7" y="65"/>
                  <a:pt x="7" y="65"/>
                  <a:pt x="8" y="65"/>
                </a:cubicBezTo>
                <a:cubicBezTo>
                  <a:pt x="8" y="65"/>
                  <a:pt x="9" y="65"/>
                  <a:pt x="9" y="65"/>
                </a:cubicBezTo>
                <a:cubicBezTo>
                  <a:pt x="9" y="65"/>
                  <a:pt x="12" y="64"/>
                  <a:pt x="14" y="63"/>
                </a:cubicBezTo>
                <a:cubicBezTo>
                  <a:pt x="14" y="63"/>
                  <a:pt x="15" y="64"/>
                  <a:pt x="15" y="64"/>
                </a:cubicBezTo>
                <a:cubicBezTo>
                  <a:pt x="14" y="66"/>
                  <a:pt x="12" y="68"/>
                  <a:pt x="12" y="69"/>
                </a:cubicBezTo>
                <a:cubicBezTo>
                  <a:pt x="12" y="69"/>
                  <a:pt x="11" y="70"/>
                  <a:pt x="11" y="70"/>
                </a:cubicBezTo>
                <a:cubicBezTo>
                  <a:pt x="11" y="70"/>
                  <a:pt x="12" y="71"/>
                  <a:pt x="12" y="71"/>
                </a:cubicBezTo>
                <a:cubicBezTo>
                  <a:pt x="12" y="72"/>
                  <a:pt x="13" y="72"/>
                  <a:pt x="13" y="72"/>
                </a:cubicBezTo>
                <a:cubicBezTo>
                  <a:pt x="14" y="72"/>
                  <a:pt x="14" y="72"/>
                  <a:pt x="14" y="71"/>
                </a:cubicBezTo>
                <a:cubicBezTo>
                  <a:pt x="15" y="71"/>
                  <a:pt x="17" y="69"/>
                  <a:pt x="19" y="68"/>
                </a:cubicBezTo>
                <a:cubicBezTo>
                  <a:pt x="19" y="68"/>
                  <a:pt x="20" y="69"/>
                  <a:pt x="21" y="70"/>
                </a:cubicBezTo>
                <a:cubicBezTo>
                  <a:pt x="20" y="72"/>
                  <a:pt x="18" y="74"/>
                  <a:pt x="18" y="74"/>
                </a:cubicBezTo>
                <a:cubicBezTo>
                  <a:pt x="18" y="75"/>
                  <a:pt x="18" y="75"/>
                  <a:pt x="18" y="76"/>
                </a:cubicBezTo>
                <a:cubicBezTo>
                  <a:pt x="18" y="76"/>
                  <a:pt x="18" y="77"/>
                  <a:pt x="19" y="77"/>
                </a:cubicBezTo>
                <a:cubicBezTo>
                  <a:pt x="19" y="77"/>
                  <a:pt x="20" y="77"/>
                  <a:pt x="20" y="77"/>
                </a:cubicBezTo>
                <a:cubicBezTo>
                  <a:pt x="20" y="77"/>
                  <a:pt x="21" y="77"/>
                  <a:pt x="21" y="77"/>
                </a:cubicBezTo>
                <a:cubicBezTo>
                  <a:pt x="22" y="76"/>
                  <a:pt x="23" y="74"/>
                  <a:pt x="25" y="72"/>
                </a:cubicBezTo>
                <a:cubicBezTo>
                  <a:pt x="25" y="73"/>
                  <a:pt x="26" y="73"/>
                  <a:pt x="27" y="73"/>
                </a:cubicBezTo>
                <a:cubicBezTo>
                  <a:pt x="26" y="76"/>
                  <a:pt x="25" y="78"/>
                  <a:pt x="25" y="79"/>
                </a:cubicBezTo>
                <a:cubicBezTo>
                  <a:pt x="25" y="79"/>
                  <a:pt x="25" y="80"/>
                  <a:pt x="25" y="80"/>
                </a:cubicBezTo>
                <a:cubicBezTo>
                  <a:pt x="26" y="80"/>
                  <a:pt x="26" y="81"/>
                  <a:pt x="26" y="81"/>
                </a:cubicBezTo>
                <a:cubicBezTo>
                  <a:pt x="27" y="81"/>
                  <a:pt x="27" y="81"/>
                  <a:pt x="28" y="81"/>
                </a:cubicBezTo>
                <a:cubicBezTo>
                  <a:pt x="28" y="81"/>
                  <a:pt x="29" y="81"/>
                  <a:pt x="29" y="80"/>
                </a:cubicBezTo>
                <a:cubicBezTo>
                  <a:pt x="29" y="80"/>
                  <a:pt x="30" y="77"/>
                  <a:pt x="31" y="75"/>
                </a:cubicBezTo>
                <a:cubicBezTo>
                  <a:pt x="32" y="75"/>
                  <a:pt x="32" y="75"/>
                  <a:pt x="33" y="75"/>
                </a:cubicBezTo>
                <a:cubicBezTo>
                  <a:pt x="33" y="76"/>
                  <a:pt x="33" y="76"/>
                  <a:pt x="34" y="76"/>
                </a:cubicBezTo>
                <a:cubicBezTo>
                  <a:pt x="34" y="78"/>
                  <a:pt x="33" y="81"/>
                  <a:pt x="33" y="81"/>
                </a:cubicBezTo>
                <a:cubicBezTo>
                  <a:pt x="33" y="82"/>
                  <a:pt x="33" y="82"/>
                  <a:pt x="34" y="83"/>
                </a:cubicBezTo>
                <a:cubicBezTo>
                  <a:pt x="34" y="83"/>
                  <a:pt x="34" y="83"/>
                  <a:pt x="35" y="83"/>
                </a:cubicBezTo>
                <a:cubicBezTo>
                  <a:pt x="35" y="83"/>
                  <a:pt x="36" y="83"/>
                  <a:pt x="36" y="83"/>
                </a:cubicBezTo>
                <a:cubicBezTo>
                  <a:pt x="37" y="83"/>
                  <a:pt x="37" y="83"/>
                  <a:pt x="37" y="82"/>
                </a:cubicBezTo>
                <a:cubicBezTo>
                  <a:pt x="37" y="82"/>
                  <a:pt x="38" y="79"/>
                  <a:pt x="39" y="77"/>
                </a:cubicBezTo>
                <a:cubicBezTo>
                  <a:pt x="39" y="77"/>
                  <a:pt x="40" y="77"/>
                  <a:pt x="41" y="77"/>
                </a:cubicBezTo>
                <a:cubicBezTo>
                  <a:pt x="41" y="79"/>
                  <a:pt x="42" y="82"/>
                  <a:pt x="42" y="82"/>
                </a:cubicBezTo>
                <a:cubicBezTo>
                  <a:pt x="42" y="83"/>
                  <a:pt x="42" y="83"/>
                  <a:pt x="42" y="84"/>
                </a:cubicBezTo>
                <a:cubicBezTo>
                  <a:pt x="43" y="84"/>
                  <a:pt x="43" y="84"/>
                  <a:pt x="44" y="84"/>
                </a:cubicBezTo>
                <a:cubicBezTo>
                  <a:pt x="44" y="84"/>
                  <a:pt x="45" y="84"/>
                  <a:pt x="45" y="83"/>
                </a:cubicBezTo>
                <a:cubicBezTo>
                  <a:pt x="45" y="83"/>
                  <a:pt x="45" y="83"/>
                  <a:pt x="46" y="82"/>
                </a:cubicBezTo>
                <a:cubicBezTo>
                  <a:pt x="46" y="82"/>
                  <a:pt x="46" y="79"/>
                  <a:pt x="46" y="77"/>
                </a:cubicBezTo>
                <a:cubicBezTo>
                  <a:pt x="47" y="76"/>
                  <a:pt x="47" y="76"/>
                  <a:pt x="48" y="76"/>
                </a:cubicBezTo>
                <a:cubicBezTo>
                  <a:pt x="49" y="79"/>
                  <a:pt x="50" y="81"/>
                  <a:pt x="50" y="82"/>
                </a:cubicBezTo>
                <a:cubicBezTo>
                  <a:pt x="50" y="82"/>
                  <a:pt x="51" y="82"/>
                  <a:pt x="51" y="83"/>
                </a:cubicBezTo>
                <a:cubicBezTo>
                  <a:pt x="51" y="83"/>
                  <a:pt x="52" y="83"/>
                  <a:pt x="52" y="83"/>
                </a:cubicBezTo>
                <a:cubicBezTo>
                  <a:pt x="53" y="83"/>
                  <a:pt x="53" y="82"/>
                  <a:pt x="53" y="82"/>
                </a:cubicBezTo>
                <a:cubicBezTo>
                  <a:pt x="54" y="82"/>
                  <a:pt x="54" y="81"/>
                  <a:pt x="54" y="81"/>
                </a:cubicBezTo>
                <a:cubicBezTo>
                  <a:pt x="54" y="80"/>
                  <a:pt x="53" y="77"/>
                  <a:pt x="53" y="75"/>
                </a:cubicBezTo>
                <a:cubicBezTo>
                  <a:pt x="54" y="75"/>
                  <a:pt x="54" y="74"/>
                  <a:pt x="55" y="74"/>
                </a:cubicBezTo>
                <a:cubicBezTo>
                  <a:pt x="56" y="76"/>
                  <a:pt x="58" y="79"/>
                  <a:pt x="58" y="79"/>
                </a:cubicBezTo>
                <a:cubicBezTo>
                  <a:pt x="58" y="79"/>
                  <a:pt x="59" y="80"/>
                  <a:pt x="59" y="80"/>
                </a:cubicBezTo>
                <a:cubicBezTo>
                  <a:pt x="60" y="80"/>
                  <a:pt x="60" y="80"/>
                  <a:pt x="61" y="80"/>
                </a:cubicBezTo>
                <a:cubicBezTo>
                  <a:pt x="61" y="79"/>
                  <a:pt x="61" y="79"/>
                  <a:pt x="62" y="79"/>
                </a:cubicBezTo>
                <a:cubicBezTo>
                  <a:pt x="62" y="78"/>
                  <a:pt x="62" y="78"/>
                  <a:pt x="62" y="77"/>
                </a:cubicBezTo>
                <a:cubicBezTo>
                  <a:pt x="61" y="77"/>
                  <a:pt x="60" y="74"/>
                  <a:pt x="60" y="72"/>
                </a:cubicBezTo>
                <a:cubicBezTo>
                  <a:pt x="60" y="72"/>
                  <a:pt x="61" y="71"/>
                  <a:pt x="62" y="71"/>
                </a:cubicBezTo>
                <a:cubicBezTo>
                  <a:pt x="63" y="72"/>
                  <a:pt x="65" y="74"/>
                  <a:pt x="66" y="75"/>
                </a:cubicBezTo>
                <a:cubicBezTo>
                  <a:pt x="66" y="75"/>
                  <a:pt x="66" y="75"/>
                  <a:pt x="67" y="75"/>
                </a:cubicBezTo>
                <a:cubicBezTo>
                  <a:pt x="67" y="75"/>
                  <a:pt x="68" y="75"/>
                  <a:pt x="68" y="75"/>
                </a:cubicBezTo>
                <a:cubicBezTo>
                  <a:pt x="68" y="75"/>
                  <a:pt x="69" y="74"/>
                  <a:pt x="69" y="74"/>
                </a:cubicBezTo>
                <a:cubicBezTo>
                  <a:pt x="69" y="73"/>
                  <a:pt x="69" y="73"/>
                  <a:pt x="68" y="72"/>
                </a:cubicBezTo>
                <a:cubicBezTo>
                  <a:pt x="68" y="72"/>
                  <a:pt x="67" y="70"/>
                  <a:pt x="65" y="68"/>
                </a:cubicBezTo>
                <a:cubicBezTo>
                  <a:pt x="66" y="67"/>
                  <a:pt x="67" y="67"/>
                  <a:pt x="67" y="66"/>
                </a:cubicBezTo>
                <a:cubicBezTo>
                  <a:pt x="69" y="67"/>
                  <a:pt x="71" y="69"/>
                  <a:pt x="72" y="69"/>
                </a:cubicBezTo>
                <a:cubicBezTo>
                  <a:pt x="72" y="69"/>
                  <a:pt x="73" y="70"/>
                  <a:pt x="73" y="69"/>
                </a:cubicBezTo>
                <a:cubicBezTo>
                  <a:pt x="74" y="69"/>
                  <a:pt x="74" y="69"/>
                  <a:pt x="74" y="69"/>
                </a:cubicBezTo>
                <a:cubicBezTo>
                  <a:pt x="75" y="68"/>
                  <a:pt x="75" y="68"/>
                  <a:pt x="75" y="68"/>
                </a:cubicBezTo>
                <a:cubicBezTo>
                  <a:pt x="75" y="67"/>
                  <a:pt x="75" y="67"/>
                  <a:pt x="74" y="66"/>
                </a:cubicBezTo>
                <a:cubicBezTo>
                  <a:pt x="74" y="66"/>
                  <a:pt x="72" y="64"/>
                  <a:pt x="70" y="62"/>
                </a:cubicBezTo>
                <a:cubicBezTo>
                  <a:pt x="71" y="62"/>
                  <a:pt x="71" y="61"/>
                  <a:pt x="72" y="60"/>
                </a:cubicBezTo>
                <a:cubicBezTo>
                  <a:pt x="74" y="61"/>
                  <a:pt x="76" y="62"/>
                  <a:pt x="77" y="62"/>
                </a:cubicBezTo>
                <a:cubicBezTo>
                  <a:pt x="77" y="63"/>
                  <a:pt x="78" y="63"/>
                  <a:pt x="78" y="62"/>
                </a:cubicBezTo>
                <a:cubicBezTo>
                  <a:pt x="79" y="62"/>
                  <a:pt x="79" y="62"/>
                  <a:pt x="79" y="61"/>
                </a:cubicBezTo>
                <a:cubicBezTo>
                  <a:pt x="79" y="61"/>
                  <a:pt x="79" y="61"/>
                  <a:pt x="79" y="60"/>
                </a:cubicBezTo>
                <a:cubicBezTo>
                  <a:pt x="79" y="60"/>
                  <a:pt x="79" y="59"/>
                  <a:pt x="79" y="59"/>
                </a:cubicBezTo>
                <a:cubicBezTo>
                  <a:pt x="78" y="59"/>
                  <a:pt x="76" y="57"/>
                  <a:pt x="74" y="56"/>
                </a:cubicBezTo>
                <a:cubicBezTo>
                  <a:pt x="74" y="55"/>
                  <a:pt x="75" y="54"/>
                  <a:pt x="75" y="54"/>
                </a:cubicBezTo>
                <a:cubicBezTo>
                  <a:pt x="77" y="54"/>
                  <a:pt x="80" y="55"/>
                  <a:pt x="80" y="55"/>
                </a:cubicBezTo>
                <a:cubicBezTo>
                  <a:pt x="81" y="55"/>
                  <a:pt x="81" y="55"/>
                  <a:pt x="82" y="54"/>
                </a:cubicBezTo>
                <a:cubicBezTo>
                  <a:pt x="82" y="54"/>
                  <a:pt x="82" y="54"/>
                  <a:pt x="82" y="53"/>
                </a:cubicBezTo>
                <a:cubicBezTo>
                  <a:pt x="83" y="53"/>
                  <a:pt x="83" y="52"/>
                  <a:pt x="82" y="52"/>
                </a:cubicBezTo>
                <a:cubicBezTo>
                  <a:pt x="82" y="52"/>
                  <a:pt x="82" y="51"/>
                  <a:pt x="81" y="51"/>
                </a:cubicBezTo>
                <a:cubicBezTo>
                  <a:pt x="81" y="51"/>
                  <a:pt x="78" y="50"/>
                  <a:pt x="76" y="49"/>
                </a:cubicBezTo>
                <a:cubicBezTo>
                  <a:pt x="76" y="48"/>
                  <a:pt x="76" y="47"/>
                  <a:pt x="77" y="47"/>
                </a:cubicBezTo>
                <a:cubicBezTo>
                  <a:pt x="79" y="47"/>
                  <a:pt x="82" y="46"/>
                  <a:pt x="82" y="46"/>
                </a:cubicBezTo>
                <a:close/>
                <a:moveTo>
                  <a:pt x="49" y="44"/>
                </a:moveTo>
                <a:cubicBezTo>
                  <a:pt x="48" y="47"/>
                  <a:pt x="44" y="50"/>
                  <a:pt x="40" y="49"/>
                </a:cubicBezTo>
                <a:cubicBezTo>
                  <a:pt x="37" y="47"/>
                  <a:pt x="34" y="44"/>
                  <a:pt x="35" y="40"/>
                </a:cubicBezTo>
                <a:cubicBezTo>
                  <a:pt x="37" y="36"/>
                  <a:pt x="40" y="34"/>
                  <a:pt x="44" y="35"/>
                </a:cubicBezTo>
                <a:cubicBezTo>
                  <a:pt x="48" y="36"/>
                  <a:pt x="50" y="40"/>
                  <a:pt x="49" y="44"/>
                </a:cubicBezTo>
                <a:close/>
                <a:moveTo>
                  <a:pt x="15" y="45"/>
                </a:moveTo>
                <a:cubicBezTo>
                  <a:pt x="14" y="42"/>
                  <a:pt x="14" y="38"/>
                  <a:pt x="15" y="34"/>
                </a:cubicBezTo>
                <a:cubicBezTo>
                  <a:pt x="19" y="21"/>
                  <a:pt x="33" y="12"/>
                  <a:pt x="46" y="15"/>
                </a:cubicBezTo>
                <a:cubicBezTo>
                  <a:pt x="45" y="19"/>
                  <a:pt x="45" y="19"/>
                  <a:pt x="45" y="19"/>
                </a:cubicBezTo>
                <a:cubicBezTo>
                  <a:pt x="34" y="17"/>
                  <a:pt x="23" y="24"/>
                  <a:pt x="20" y="36"/>
                </a:cubicBezTo>
                <a:cubicBezTo>
                  <a:pt x="19" y="39"/>
                  <a:pt x="19" y="42"/>
                  <a:pt x="19" y="44"/>
                </a:cubicBezTo>
                <a:lnTo>
                  <a:pt x="15" y="45"/>
                </a:lnTo>
                <a:close/>
                <a:moveTo>
                  <a:pt x="35" y="69"/>
                </a:moveTo>
                <a:cubicBezTo>
                  <a:pt x="26" y="66"/>
                  <a:pt x="19" y="60"/>
                  <a:pt x="16" y="52"/>
                </a:cubicBezTo>
                <a:cubicBezTo>
                  <a:pt x="21" y="51"/>
                  <a:pt x="21" y="51"/>
                  <a:pt x="21" y="51"/>
                </a:cubicBezTo>
                <a:cubicBezTo>
                  <a:pt x="23" y="57"/>
                  <a:pt x="29" y="62"/>
                  <a:pt x="36" y="64"/>
                </a:cubicBezTo>
                <a:cubicBezTo>
                  <a:pt x="43" y="66"/>
                  <a:pt x="50" y="65"/>
                  <a:pt x="56" y="61"/>
                </a:cubicBezTo>
                <a:cubicBezTo>
                  <a:pt x="59" y="64"/>
                  <a:pt x="59" y="64"/>
                  <a:pt x="59" y="64"/>
                </a:cubicBezTo>
                <a:cubicBezTo>
                  <a:pt x="52" y="69"/>
                  <a:pt x="43" y="71"/>
                  <a:pt x="35" y="69"/>
                </a:cubicBezTo>
                <a:close/>
                <a:moveTo>
                  <a:pt x="69" y="49"/>
                </a:moveTo>
                <a:cubicBezTo>
                  <a:pt x="68" y="53"/>
                  <a:pt x="66" y="57"/>
                  <a:pt x="64" y="59"/>
                </a:cubicBezTo>
                <a:cubicBezTo>
                  <a:pt x="60" y="56"/>
                  <a:pt x="60" y="56"/>
                  <a:pt x="60" y="56"/>
                </a:cubicBezTo>
                <a:cubicBezTo>
                  <a:pt x="62" y="54"/>
                  <a:pt x="64" y="51"/>
                  <a:pt x="64" y="48"/>
                </a:cubicBezTo>
                <a:cubicBezTo>
                  <a:pt x="68" y="37"/>
                  <a:pt x="62" y="25"/>
                  <a:pt x="51" y="21"/>
                </a:cubicBezTo>
                <a:cubicBezTo>
                  <a:pt x="53" y="16"/>
                  <a:pt x="53" y="16"/>
                  <a:pt x="53" y="16"/>
                </a:cubicBezTo>
                <a:cubicBezTo>
                  <a:pt x="66" y="22"/>
                  <a:pt x="73" y="36"/>
                  <a:pt x="69" y="4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2" name="Freeform 12"/>
          <p:cNvSpPr>
            <a:spLocks/>
          </p:cNvSpPr>
          <p:nvPr userDrawn="1"/>
        </p:nvSpPr>
        <p:spPr bwMode="auto">
          <a:xfrm>
            <a:off x="4244975" y="569119"/>
            <a:ext cx="431800" cy="289322"/>
          </a:xfrm>
          <a:custGeom>
            <a:avLst/>
            <a:gdLst>
              <a:gd name="T0" fmla="*/ 112 w 112"/>
              <a:gd name="T1" fmla="*/ 3 h 100"/>
              <a:gd name="T2" fmla="*/ 5 w 112"/>
              <a:gd name="T3" fmla="*/ 8 h 100"/>
              <a:gd name="T4" fmla="*/ 5 w 112"/>
              <a:gd name="T5" fmla="*/ 6 h 100"/>
              <a:gd name="T6" fmla="*/ 5 w 112"/>
              <a:gd name="T7" fmla="*/ 3 h 100"/>
              <a:gd name="T8" fmla="*/ 2 w 112"/>
              <a:gd name="T9" fmla="*/ 1 h 100"/>
              <a:gd name="T10" fmla="*/ 0 w 112"/>
              <a:gd name="T11" fmla="*/ 4 h 100"/>
              <a:gd name="T12" fmla="*/ 3 w 112"/>
              <a:gd name="T13" fmla="*/ 6 h 100"/>
              <a:gd name="T14" fmla="*/ 31 w 112"/>
              <a:gd name="T15" fmla="*/ 100 h 100"/>
              <a:gd name="T16" fmla="*/ 33 w 112"/>
              <a:gd name="T17" fmla="*/ 99 h 100"/>
              <a:gd name="T18" fmla="*/ 21 w 112"/>
              <a:gd name="T19" fmla="*/ 58 h 100"/>
              <a:gd name="T20" fmla="*/ 112 w 112"/>
              <a:gd name="T21"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00">
                <a:moveTo>
                  <a:pt x="112" y="3"/>
                </a:moveTo>
                <a:cubicBezTo>
                  <a:pt x="5" y="8"/>
                  <a:pt x="5" y="8"/>
                  <a:pt x="5" y="8"/>
                </a:cubicBezTo>
                <a:cubicBezTo>
                  <a:pt x="5" y="6"/>
                  <a:pt x="5" y="6"/>
                  <a:pt x="5" y="6"/>
                </a:cubicBezTo>
                <a:cubicBezTo>
                  <a:pt x="5" y="5"/>
                  <a:pt x="6" y="4"/>
                  <a:pt x="5" y="3"/>
                </a:cubicBezTo>
                <a:cubicBezTo>
                  <a:pt x="5" y="1"/>
                  <a:pt x="3" y="0"/>
                  <a:pt x="2" y="1"/>
                </a:cubicBezTo>
                <a:cubicBezTo>
                  <a:pt x="0" y="1"/>
                  <a:pt x="0" y="3"/>
                  <a:pt x="0" y="4"/>
                </a:cubicBezTo>
                <a:cubicBezTo>
                  <a:pt x="0" y="5"/>
                  <a:pt x="1" y="6"/>
                  <a:pt x="3" y="6"/>
                </a:cubicBezTo>
                <a:cubicBezTo>
                  <a:pt x="31" y="100"/>
                  <a:pt x="31" y="100"/>
                  <a:pt x="31" y="100"/>
                </a:cubicBezTo>
                <a:cubicBezTo>
                  <a:pt x="33" y="99"/>
                  <a:pt x="33" y="99"/>
                  <a:pt x="33" y="99"/>
                </a:cubicBezTo>
                <a:cubicBezTo>
                  <a:pt x="21" y="58"/>
                  <a:pt x="21" y="58"/>
                  <a:pt x="21" y="58"/>
                </a:cubicBezTo>
                <a:lnTo>
                  <a:pt x="112" y="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3" name="Freeform 13"/>
          <p:cNvSpPr>
            <a:spLocks noEditPoints="1"/>
          </p:cNvSpPr>
          <p:nvPr userDrawn="1"/>
        </p:nvSpPr>
        <p:spPr bwMode="auto">
          <a:xfrm>
            <a:off x="2924175" y="977503"/>
            <a:ext cx="293688" cy="185738"/>
          </a:xfrm>
          <a:custGeom>
            <a:avLst/>
            <a:gdLst>
              <a:gd name="T0" fmla="*/ 73 w 76"/>
              <a:gd name="T1" fmla="*/ 0 h 64"/>
              <a:gd name="T2" fmla="*/ 65 w 76"/>
              <a:gd name="T3" fmla="*/ 0 h 64"/>
              <a:gd name="T4" fmla="*/ 62 w 76"/>
              <a:gd name="T5" fmla="*/ 3 h 64"/>
              <a:gd name="T6" fmla="*/ 62 w 76"/>
              <a:gd name="T7" fmla="*/ 5 h 64"/>
              <a:gd name="T8" fmla="*/ 10 w 76"/>
              <a:gd name="T9" fmla="*/ 23 h 64"/>
              <a:gd name="T10" fmla="*/ 8 w 76"/>
              <a:gd name="T11" fmla="*/ 21 h 64"/>
              <a:gd name="T12" fmla="*/ 2 w 76"/>
              <a:gd name="T13" fmla="*/ 21 h 64"/>
              <a:gd name="T14" fmla="*/ 0 w 76"/>
              <a:gd name="T15" fmla="*/ 23 h 64"/>
              <a:gd name="T16" fmla="*/ 0 w 76"/>
              <a:gd name="T17" fmla="*/ 41 h 64"/>
              <a:gd name="T18" fmla="*/ 2 w 76"/>
              <a:gd name="T19" fmla="*/ 43 h 64"/>
              <a:gd name="T20" fmla="*/ 8 w 76"/>
              <a:gd name="T21" fmla="*/ 43 h 64"/>
              <a:gd name="T22" fmla="*/ 10 w 76"/>
              <a:gd name="T23" fmla="*/ 41 h 64"/>
              <a:gd name="T24" fmla="*/ 24 w 76"/>
              <a:gd name="T25" fmla="*/ 46 h 64"/>
              <a:gd name="T26" fmla="*/ 23 w 76"/>
              <a:gd name="T27" fmla="*/ 49 h 64"/>
              <a:gd name="T28" fmla="*/ 23 w 76"/>
              <a:gd name="T29" fmla="*/ 51 h 64"/>
              <a:gd name="T30" fmla="*/ 24 w 76"/>
              <a:gd name="T31" fmla="*/ 52 h 64"/>
              <a:gd name="T32" fmla="*/ 38 w 76"/>
              <a:gd name="T33" fmla="*/ 57 h 64"/>
              <a:gd name="T34" fmla="*/ 39 w 76"/>
              <a:gd name="T35" fmla="*/ 57 h 64"/>
              <a:gd name="T36" fmla="*/ 42 w 76"/>
              <a:gd name="T37" fmla="*/ 55 h 64"/>
              <a:gd name="T38" fmla="*/ 43 w 76"/>
              <a:gd name="T39" fmla="*/ 52 h 64"/>
              <a:gd name="T40" fmla="*/ 62 w 76"/>
              <a:gd name="T41" fmla="*/ 59 h 64"/>
              <a:gd name="T42" fmla="*/ 62 w 76"/>
              <a:gd name="T43" fmla="*/ 61 h 64"/>
              <a:gd name="T44" fmla="*/ 65 w 76"/>
              <a:gd name="T45" fmla="*/ 64 h 64"/>
              <a:gd name="T46" fmla="*/ 73 w 76"/>
              <a:gd name="T47" fmla="*/ 64 h 64"/>
              <a:gd name="T48" fmla="*/ 76 w 76"/>
              <a:gd name="T49" fmla="*/ 61 h 64"/>
              <a:gd name="T50" fmla="*/ 76 w 76"/>
              <a:gd name="T51" fmla="*/ 3 h 64"/>
              <a:gd name="T52" fmla="*/ 73 w 76"/>
              <a:gd name="T53" fmla="*/ 0 h 64"/>
              <a:gd name="T54" fmla="*/ 40 w 76"/>
              <a:gd name="T55" fmla="*/ 54 h 64"/>
              <a:gd name="T56" fmla="*/ 38 w 76"/>
              <a:gd name="T57" fmla="*/ 55 h 64"/>
              <a:gd name="T58" fmla="*/ 25 w 76"/>
              <a:gd name="T59" fmla="*/ 50 h 64"/>
              <a:gd name="T60" fmla="*/ 25 w 76"/>
              <a:gd name="T61" fmla="*/ 50 h 64"/>
              <a:gd name="T62" fmla="*/ 25 w 76"/>
              <a:gd name="T63" fmla="*/ 49 h 64"/>
              <a:gd name="T64" fmla="*/ 26 w 76"/>
              <a:gd name="T65" fmla="*/ 46 h 64"/>
              <a:gd name="T66" fmla="*/ 41 w 76"/>
              <a:gd name="T67" fmla="*/ 51 h 64"/>
              <a:gd name="T68" fmla="*/ 40 w 76"/>
              <a:gd name="T6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64">
                <a:moveTo>
                  <a:pt x="73" y="0"/>
                </a:moveTo>
                <a:cubicBezTo>
                  <a:pt x="65" y="0"/>
                  <a:pt x="65" y="0"/>
                  <a:pt x="65" y="0"/>
                </a:cubicBezTo>
                <a:cubicBezTo>
                  <a:pt x="64" y="0"/>
                  <a:pt x="62" y="1"/>
                  <a:pt x="62" y="3"/>
                </a:cubicBezTo>
                <a:cubicBezTo>
                  <a:pt x="62" y="5"/>
                  <a:pt x="62" y="5"/>
                  <a:pt x="62" y="5"/>
                </a:cubicBezTo>
                <a:cubicBezTo>
                  <a:pt x="10" y="23"/>
                  <a:pt x="10" y="23"/>
                  <a:pt x="10" y="23"/>
                </a:cubicBezTo>
                <a:cubicBezTo>
                  <a:pt x="10" y="22"/>
                  <a:pt x="9" y="21"/>
                  <a:pt x="8" y="21"/>
                </a:cubicBezTo>
                <a:cubicBezTo>
                  <a:pt x="2" y="21"/>
                  <a:pt x="2" y="21"/>
                  <a:pt x="2" y="21"/>
                </a:cubicBezTo>
                <a:cubicBezTo>
                  <a:pt x="1" y="21"/>
                  <a:pt x="0" y="22"/>
                  <a:pt x="0" y="23"/>
                </a:cubicBezTo>
                <a:cubicBezTo>
                  <a:pt x="0" y="41"/>
                  <a:pt x="0" y="41"/>
                  <a:pt x="0" y="41"/>
                </a:cubicBezTo>
                <a:cubicBezTo>
                  <a:pt x="0" y="42"/>
                  <a:pt x="1" y="43"/>
                  <a:pt x="2" y="43"/>
                </a:cubicBezTo>
                <a:cubicBezTo>
                  <a:pt x="8" y="43"/>
                  <a:pt x="8" y="43"/>
                  <a:pt x="8" y="43"/>
                </a:cubicBezTo>
                <a:cubicBezTo>
                  <a:pt x="9" y="43"/>
                  <a:pt x="10" y="42"/>
                  <a:pt x="10" y="41"/>
                </a:cubicBezTo>
                <a:cubicBezTo>
                  <a:pt x="24" y="46"/>
                  <a:pt x="24" y="46"/>
                  <a:pt x="24" y="46"/>
                </a:cubicBezTo>
                <a:cubicBezTo>
                  <a:pt x="23" y="49"/>
                  <a:pt x="23" y="49"/>
                  <a:pt x="23" y="49"/>
                </a:cubicBezTo>
                <a:cubicBezTo>
                  <a:pt x="22" y="49"/>
                  <a:pt x="22" y="50"/>
                  <a:pt x="23" y="51"/>
                </a:cubicBezTo>
                <a:cubicBezTo>
                  <a:pt x="23" y="52"/>
                  <a:pt x="24" y="52"/>
                  <a:pt x="24" y="52"/>
                </a:cubicBezTo>
                <a:cubicBezTo>
                  <a:pt x="38" y="57"/>
                  <a:pt x="38" y="57"/>
                  <a:pt x="38" y="57"/>
                </a:cubicBezTo>
                <a:cubicBezTo>
                  <a:pt x="38" y="57"/>
                  <a:pt x="38" y="57"/>
                  <a:pt x="39" y="57"/>
                </a:cubicBezTo>
                <a:cubicBezTo>
                  <a:pt x="40" y="57"/>
                  <a:pt x="41" y="56"/>
                  <a:pt x="42" y="55"/>
                </a:cubicBezTo>
                <a:cubicBezTo>
                  <a:pt x="43" y="52"/>
                  <a:pt x="43" y="52"/>
                  <a:pt x="43" y="52"/>
                </a:cubicBezTo>
                <a:cubicBezTo>
                  <a:pt x="62" y="59"/>
                  <a:pt x="62" y="59"/>
                  <a:pt x="62" y="59"/>
                </a:cubicBezTo>
                <a:cubicBezTo>
                  <a:pt x="62" y="61"/>
                  <a:pt x="62" y="61"/>
                  <a:pt x="62" y="61"/>
                </a:cubicBezTo>
                <a:cubicBezTo>
                  <a:pt x="62" y="63"/>
                  <a:pt x="64" y="64"/>
                  <a:pt x="65" y="64"/>
                </a:cubicBezTo>
                <a:cubicBezTo>
                  <a:pt x="73" y="64"/>
                  <a:pt x="73" y="64"/>
                  <a:pt x="73" y="64"/>
                </a:cubicBezTo>
                <a:cubicBezTo>
                  <a:pt x="75" y="64"/>
                  <a:pt x="76" y="63"/>
                  <a:pt x="76" y="61"/>
                </a:cubicBezTo>
                <a:cubicBezTo>
                  <a:pt x="76" y="3"/>
                  <a:pt x="76" y="3"/>
                  <a:pt x="76" y="3"/>
                </a:cubicBezTo>
                <a:cubicBezTo>
                  <a:pt x="76" y="1"/>
                  <a:pt x="75" y="0"/>
                  <a:pt x="73" y="0"/>
                </a:cubicBezTo>
                <a:close/>
                <a:moveTo>
                  <a:pt x="40" y="54"/>
                </a:moveTo>
                <a:cubicBezTo>
                  <a:pt x="39" y="55"/>
                  <a:pt x="39" y="55"/>
                  <a:pt x="38" y="55"/>
                </a:cubicBezTo>
                <a:cubicBezTo>
                  <a:pt x="25" y="50"/>
                  <a:pt x="25" y="50"/>
                  <a:pt x="25" y="50"/>
                </a:cubicBezTo>
                <a:cubicBezTo>
                  <a:pt x="25" y="50"/>
                  <a:pt x="25" y="50"/>
                  <a:pt x="25" y="50"/>
                </a:cubicBezTo>
                <a:cubicBezTo>
                  <a:pt x="24" y="50"/>
                  <a:pt x="24" y="50"/>
                  <a:pt x="25" y="49"/>
                </a:cubicBezTo>
                <a:cubicBezTo>
                  <a:pt x="26" y="46"/>
                  <a:pt x="26" y="46"/>
                  <a:pt x="26" y="46"/>
                </a:cubicBezTo>
                <a:cubicBezTo>
                  <a:pt x="41" y="51"/>
                  <a:pt x="41" y="51"/>
                  <a:pt x="41" y="51"/>
                </a:cubicBezTo>
                <a:lnTo>
                  <a:pt x="40" y="5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4" name="Group 23"/>
          <p:cNvGrpSpPr/>
          <p:nvPr userDrawn="1"/>
        </p:nvGrpSpPr>
        <p:grpSpPr>
          <a:xfrm>
            <a:off x="3449639" y="519113"/>
            <a:ext cx="663575" cy="278607"/>
            <a:chOff x="3449638" y="692150"/>
            <a:chExt cx="663575" cy="371476"/>
          </a:xfrm>
        </p:grpSpPr>
        <p:sp>
          <p:nvSpPr>
            <p:cNvPr id="25" name="Oval 14"/>
            <p:cNvSpPr>
              <a:spLocks noChangeArrowheads="1"/>
            </p:cNvSpPr>
            <p:nvPr userDrawn="1"/>
          </p:nvSpPr>
          <p:spPr bwMode="auto">
            <a:xfrm>
              <a:off x="3554413" y="692150"/>
              <a:ext cx="76200"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 name="Freeform 15"/>
            <p:cNvSpPr>
              <a:spLocks/>
            </p:cNvSpPr>
            <p:nvPr userDrawn="1"/>
          </p:nvSpPr>
          <p:spPr bwMode="auto">
            <a:xfrm>
              <a:off x="3514725" y="777875"/>
              <a:ext cx="158750" cy="50800"/>
            </a:xfrm>
            <a:custGeom>
              <a:avLst/>
              <a:gdLst>
                <a:gd name="T0" fmla="*/ 27 w 41"/>
                <a:gd name="T1" fmla="*/ 0 h 13"/>
                <a:gd name="T2" fmla="*/ 20 w 41"/>
                <a:gd name="T3" fmla="*/ 0 h 13"/>
                <a:gd name="T4" fmla="*/ 13 w 41"/>
                <a:gd name="T5" fmla="*/ 0 h 13"/>
                <a:gd name="T6" fmla="*/ 1 w 41"/>
                <a:gd name="T7" fmla="*/ 9 h 13"/>
                <a:gd name="T8" fmla="*/ 0 w 41"/>
                <a:gd name="T9" fmla="*/ 13 h 13"/>
                <a:gd name="T10" fmla="*/ 41 w 41"/>
                <a:gd name="T11" fmla="*/ 13 h 13"/>
                <a:gd name="T12" fmla="*/ 40 w 41"/>
                <a:gd name="T13" fmla="*/ 9 h 13"/>
                <a:gd name="T14" fmla="*/ 27 w 41"/>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3">
                  <a:moveTo>
                    <a:pt x="27" y="0"/>
                  </a:moveTo>
                  <a:cubicBezTo>
                    <a:pt x="20" y="0"/>
                    <a:pt x="20" y="0"/>
                    <a:pt x="20" y="0"/>
                  </a:cubicBezTo>
                  <a:cubicBezTo>
                    <a:pt x="13" y="0"/>
                    <a:pt x="13" y="0"/>
                    <a:pt x="13" y="0"/>
                  </a:cubicBezTo>
                  <a:cubicBezTo>
                    <a:pt x="6" y="0"/>
                    <a:pt x="2" y="6"/>
                    <a:pt x="1" y="9"/>
                  </a:cubicBezTo>
                  <a:cubicBezTo>
                    <a:pt x="0" y="13"/>
                    <a:pt x="0" y="13"/>
                    <a:pt x="0" y="13"/>
                  </a:cubicBezTo>
                  <a:cubicBezTo>
                    <a:pt x="41" y="13"/>
                    <a:pt x="41" y="13"/>
                    <a:pt x="41" y="13"/>
                  </a:cubicBezTo>
                  <a:cubicBezTo>
                    <a:pt x="40" y="9"/>
                    <a:pt x="40" y="9"/>
                    <a:pt x="40" y="9"/>
                  </a:cubicBezTo>
                  <a:cubicBezTo>
                    <a:pt x="38" y="6"/>
                    <a:pt x="34" y="0"/>
                    <a:pt x="27"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 name="Freeform 16"/>
            <p:cNvSpPr>
              <a:spLocks/>
            </p:cNvSpPr>
            <p:nvPr userDrawn="1"/>
          </p:nvSpPr>
          <p:spPr bwMode="auto">
            <a:xfrm>
              <a:off x="3681413" y="777875"/>
              <a:ext cx="180975" cy="50800"/>
            </a:xfrm>
            <a:custGeom>
              <a:avLst/>
              <a:gdLst>
                <a:gd name="T0" fmla="*/ 34 w 47"/>
                <a:gd name="T1" fmla="*/ 0 h 13"/>
                <a:gd name="T2" fmla="*/ 13 w 47"/>
                <a:gd name="T3" fmla="*/ 0 h 13"/>
                <a:gd name="T4" fmla="*/ 0 w 47"/>
                <a:gd name="T5" fmla="*/ 13 h 13"/>
                <a:gd name="T6" fmla="*/ 47 w 47"/>
                <a:gd name="T7" fmla="*/ 13 h 13"/>
                <a:gd name="T8" fmla="*/ 34 w 47"/>
                <a:gd name="T9" fmla="*/ 0 h 13"/>
              </a:gdLst>
              <a:ahLst/>
              <a:cxnLst>
                <a:cxn ang="0">
                  <a:pos x="T0" y="T1"/>
                </a:cxn>
                <a:cxn ang="0">
                  <a:pos x="T2" y="T3"/>
                </a:cxn>
                <a:cxn ang="0">
                  <a:pos x="T4" y="T5"/>
                </a:cxn>
                <a:cxn ang="0">
                  <a:pos x="T6" y="T7"/>
                </a:cxn>
                <a:cxn ang="0">
                  <a:pos x="T8" y="T9"/>
                </a:cxn>
              </a:cxnLst>
              <a:rect l="0" t="0" r="r" b="b"/>
              <a:pathLst>
                <a:path w="47" h="13">
                  <a:moveTo>
                    <a:pt x="34" y="0"/>
                  </a:moveTo>
                  <a:cubicBezTo>
                    <a:pt x="13" y="0"/>
                    <a:pt x="13" y="0"/>
                    <a:pt x="13" y="0"/>
                  </a:cubicBezTo>
                  <a:cubicBezTo>
                    <a:pt x="6" y="0"/>
                    <a:pt x="0" y="6"/>
                    <a:pt x="0" y="13"/>
                  </a:cubicBezTo>
                  <a:cubicBezTo>
                    <a:pt x="47" y="13"/>
                    <a:pt x="47" y="13"/>
                    <a:pt x="47" y="13"/>
                  </a:cubicBezTo>
                  <a:cubicBezTo>
                    <a:pt x="46" y="7"/>
                    <a:pt x="41" y="0"/>
                    <a:pt x="34"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 name="Oval 17"/>
            <p:cNvSpPr>
              <a:spLocks noChangeArrowheads="1"/>
            </p:cNvSpPr>
            <p:nvPr userDrawn="1"/>
          </p:nvSpPr>
          <p:spPr bwMode="auto">
            <a:xfrm>
              <a:off x="3730625" y="692150"/>
              <a:ext cx="77788"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 name="Freeform 18"/>
            <p:cNvSpPr>
              <a:spLocks/>
            </p:cNvSpPr>
            <p:nvPr userDrawn="1"/>
          </p:nvSpPr>
          <p:spPr bwMode="auto">
            <a:xfrm>
              <a:off x="3870325" y="777875"/>
              <a:ext cx="177800" cy="50800"/>
            </a:xfrm>
            <a:custGeom>
              <a:avLst/>
              <a:gdLst>
                <a:gd name="T0" fmla="*/ 33 w 46"/>
                <a:gd name="T1" fmla="*/ 0 h 13"/>
                <a:gd name="T2" fmla="*/ 12 w 46"/>
                <a:gd name="T3" fmla="*/ 0 h 13"/>
                <a:gd name="T4" fmla="*/ 0 w 46"/>
                <a:gd name="T5" fmla="*/ 13 h 13"/>
                <a:gd name="T6" fmla="*/ 46 w 46"/>
                <a:gd name="T7" fmla="*/ 13 h 13"/>
                <a:gd name="T8" fmla="*/ 33 w 46"/>
                <a:gd name="T9" fmla="*/ 0 h 13"/>
              </a:gdLst>
              <a:ahLst/>
              <a:cxnLst>
                <a:cxn ang="0">
                  <a:pos x="T0" y="T1"/>
                </a:cxn>
                <a:cxn ang="0">
                  <a:pos x="T2" y="T3"/>
                </a:cxn>
                <a:cxn ang="0">
                  <a:pos x="T4" y="T5"/>
                </a:cxn>
                <a:cxn ang="0">
                  <a:pos x="T6" y="T7"/>
                </a:cxn>
                <a:cxn ang="0">
                  <a:pos x="T8" y="T9"/>
                </a:cxn>
              </a:cxnLst>
              <a:rect l="0" t="0" r="r" b="b"/>
              <a:pathLst>
                <a:path w="46" h="13">
                  <a:moveTo>
                    <a:pt x="33" y="0"/>
                  </a:moveTo>
                  <a:cubicBezTo>
                    <a:pt x="12" y="0"/>
                    <a:pt x="12" y="0"/>
                    <a:pt x="12" y="0"/>
                  </a:cubicBezTo>
                  <a:cubicBezTo>
                    <a:pt x="5" y="0"/>
                    <a:pt x="0" y="6"/>
                    <a:pt x="0" y="13"/>
                  </a:cubicBezTo>
                  <a:cubicBezTo>
                    <a:pt x="46" y="13"/>
                    <a:pt x="46" y="13"/>
                    <a:pt x="46" y="13"/>
                  </a:cubicBezTo>
                  <a:cubicBezTo>
                    <a:pt x="46" y="7"/>
                    <a:pt x="41" y="0"/>
                    <a:pt x="33"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0" name="Oval 19"/>
            <p:cNvSpPr>
              <a:spLocks noChangeArrowheads="1"/>
            </p:cNvSpPr>
            <p:nvPr userDrawn="1"/>
          </p:nvSpPr>
          <p:spPr bwMode="auto">
            <a:xfrm>
              <a:off x="3921125" y="692150"/>
              <a:ext cx="76200" cy="777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1" name="Freeform 20"/>
            <p:cNvSpPr>
              <a:spLocks noEditPoints="1"/>
            </p:cNvSpPr>
            <p:nvPr userDrawn="1"/>
          </p:nvSpPr>
          <p:spPr bwMode="auto">
            <a:xfrm>
              <a:off x="3449638" y="839788"/>
              <a:ext cx="663575" cy="223838"/>
            </a:xfrm>
            <a:custGeom>
              <a:avLst/>
              <a:gdLst>
                <a:gd name="T0" fmla="*/ 167 w 172"/>
                <a:gd name="T1" fmla="*/ 14 h 58"/>
                <a:gd name="T2" fmla="*/ 153 w 172"/>
                <a:gd name="T3" fmla="*/ 0 h 58"/>
                <a:gd name="T4" fmla="*/ 19 w 172"/>
                <a:gd name="T5" fmla="*/ 0 h 58"/>
                <a:gd name="T6" fmla="*/ 5 w 172"/>
                <a:gd name="T7" fmla="*/ 14 h 58"/>
                <a:gd name="T8" fmla="*/ 5 w 172"/>
                <a:gd name="T9" fmla="*/ 14 h 58"/>
                <a:gd name="T10" fmla="*/ 0 w 172"/>
                <a:gd name="T11" fmla="*/ 45 h 58"/>
                <a:gd name="T12" fmla="*/ 14 w 172"/>
                <a:gd name="T13" fmla="*/ 58 h 58"/>
                <a:gd name="T14" fmla="*/ 17 w 172"/>
                <a:gd name="T15" fmla="*/ 58 h 58"/>
                <a:gd name="T16" fmla="*/ 18 w 172"/>
                <a:gd name="T17" fmla="*/ 55 h 58"/>
                <a:gd name="T18" fmla="*/ 30 w 172"/>
                <a:gd name="T19" fmla="*/ 46 h 58"/>
                <a:gd name="T20" fmla="*/ 37 w 172"/>
                <a:gd name="T21" fmla="*/ 46 h 58"/>
                <a:gd name="T22" fmla="*/ 44 w 172"/>
                <a:gd name="T23" fmla="*/ 46 h 58"/>
                <a:gd name="T24" fmla="*/ 57 w 172"/>
                <a:gd name="T25" fmla="*/ 55 h 58"/>
                <a:gd name="T26" fmla="*/ 57 w 172"/>
                <a:gd name="T27" fmla="*/ 58 h 58"/>
                <a:gd name="T28" fmla="*/ 60 w 172"/>
                <a:gd name="T29" fmla="*/ 58 h 58"/>
                <a:gd name="T30" fmla="*/ 73 w 172"/>
                <a:gd name="T31" fmla="*/ 46 h 58"/>
                <a:gd name="T32" fmla="*/ 94 w 172"/>
                <a:gd name="T33" fmla="*/ 46 h 58"/>
                <a:gd name="T34" fmla="*/ 106 w 172"/>
                <a:gd name="T35" fmla="*/ 58 h 58"/>
                <a:gd name="T36" fmla="*/ 109 w 172"/>
                <a:gd name="T37" fmla="*/ 58 h 58"/>
                <a:gd name="T38" fmla="*/ 121 w 172"/>
                <a:gd name="T39" fmla="*/ 46 h 58"/>
                <a:gd name="T40" fmla="*/ 142 w 172"/>
                <a:gd name="T41" fmla="*/ 46 h 58"/>
                <a:gd name="T42" fmla="*/ 155 w 172"/>
                <a:gd name="T43" fmla="*/ 58 h 58"/>
                <a:gd name="T44" fmla="*/ 159 w 172"/>
                <a:gd name="T45" fmla="*/ 58 h 58"/>
                <a:gd name="T46" fmla="*/ 172 w 172"/>
                <a:gd name="T47" fmla="*/ 45 h 58"/>
                <a:gd name="T48" fmla="*/ 167 w 172"/>
                <a:gd name="T49" fmla="*/ 14 h 58"/>
                <a:gd name="T50" fmla="*/ 37 w 172"/>
                <a:gd name="T51" fmla="*/ 43 h 58"/>
                <a:gd name="T52" fmla="*/ 27 w 172"/>
                <a:gd name="T53" fmla="*/ 33 h 58"/>
                <a:gd name="T54" fmla="*/ 37 w 172"/>
                <a:gd name="T55" fmla="*/ 23 h 58"/>
                <a:gd name="T56" fmla="*/ 47 w 172"/>
                <a:gd name="T57" fmla="*/ 33 h 58"/>
                <a:gd name="T58" fmla="*/ 37 w 172"/>
                <a:gd name="T59" fmla="*/ 43 h 58"/>
                <a:gd name="T60" fmla="*/ 83 w 172"/>
                <a:gd name="T61" fmla="*/ 43 h 58"/>
                <a:gd name="T62" fmla="*/ 73 w 172"/>
                <a:gd name="T63" fmla="*/ 33 h 58"/>
                <a:gd name="T64" fmla="*/ 83 w 172"/>
                <a:gd name="T65" fmla="*/ 23 h 58"/>
                <a:gd name="T66" fmla="*/ 93 w 172"/>
                <a:gd name="T67" fmla="*/ 33 h 58"/>
                <a:gd name="T68" fmla="*/ 83 w 172"/>
                <a:gd name="T69" fmla="*/ 43 h 58"/>
                <a:gd name="T70" fmla="*/ 132 w 172"/>
                <a:gd name="T71" fmla="*/ 43 h 58"/>
                <a:gd name="T72" fmla="*/ 122 w 172"/>
                <a:gd name="T73" fmla="*/ 33 h 58"/>
                <a:gd name="T74" fmla="*/ 132 w 172"/>
                <a:gd name="T75" fmla="*/ 23 h 58"/>
                <a:gd name="T76" fmla="*/ 142 w 172"/>
                <a:gd name="T77" fmla="*/ 33 h 58"/>
                <a:gd name="T78" fmla="*/ 132 w 172"/>
                <a:gd name="T79"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2" h="58">
                  <a:moveTo>
                    <a:pt x="167" y="14"/>
                  </a:moveTo>
                  <a:cubicBezTo>
                    <a:pt x="167" y="6"/>
                    <a:pt x="161" y="0"/>
                    <a:pt x="153" y="0"/>
                  </a:cubicBezTo>
                  <a:cubicBezTo>
                    <a:pt x="19" y="0"/>
                    <a:pt x="19" y="0"/>
                    <a:pt x="19" y="0"/>
                  </a:cubicBezTo>
                  <a:cubicBezTo>
                    <a:pt x="12" y="0"/>
                    <a:pt x="5" y="6"/>
                    <a:pt x="5" y="14"/>
                  </a:cubicBezTo>
                  <a:cubicBezTo>
                    <a:pt x="5" y="14"/>
                    <a:pt x="5" y="14"/>
                    <a:pt x="5" y="14"/>
                  </a:cubicBezTo>
                  <a:cubicBezTo>
                    <a:pt x="0" y="45"/>
                    <a:pt x="0" y="45"/>
                    <a:pt x="0" y="45"/>
                  </a:cubicBezTo>
                  <a:cubicBezTo>
                    <a:pt x="0" y="52"/>
                    <a:pt x="6" y="58"/>
                    <a:pt x="14" y="58"/>
                  </a:cubicBezTo>
                  <a:cubicBezTo>
                    <a:pt x="17" y="58"/>
                    <a:pt x="17" y="58"/>
                    <a:pt x="17" y="58"/>
                  </a:cubicBezTo>
                  <a:cubicBezTo>
                    <a:pt x="18" y="55"/>
                    <a:pt x="18" y="55"/>
                    <a:pt x="18" y="55"/>
                  </a:cubicBezTo>
                  <a:cubicBezTo>
                    <a:pt x="19" y="52"/>
                    <a:pt x="23" y="46"/>
                    <a:pt x="30" y="46"/>
                  </a:cubicBezTo>
                  <a:cubicBezTo>
                    <a:pt x="37" y="46"/>
                    <a:pt x="37" y="46"/>
                    <a:pt x="37" y="46"/>
                  </a:cubicBezTo>
                  <a:cubicBezTo>
                    <a:pt x="44" y="46"/>
                    <a:pt x="44" y="46"/>
                    <a:pt x="44" y="46"/>
                  </a:cubicBezTo>
                  <a:cubicBezTo>
                    <a:pt x="51" y="46"/>
                    <a:pt x="55" y="52"/>
                    <a:pt x="57" y="55"/>
                  </a:cubicBezTo>
                  <a:cubicBezTo>
                    <a:pt x="57" y="58"/>
                    <a:pt x="57" y="58"/>
                    <a:pt x="57" y="58"/>
                  </a:cubicBezTo>
                  <a:cubicBezTo>
                    <a:pt x="60" y="58"/>
                    <a:pt x="60" y="58"/>
                    <a:pt x="60" y="58"/>
                  </a:cubicBezTo>
                  <a:cubicBezTo>
                    <a:pt x="61" y="52"/>
                    <a:pt x="66" y="46"/>
                    <a:pt x="73" y="46"/>
                  </a:cubicBezTo>
                  <a:cubicBezTo>
                    <a:pt x="94" y="46"/>
                    <a:pt x="94" y="46"/>
                    <a:pt x="94" y="46"/>
                  </a:cubicBezTo>
                  <a:cubicBezTo>
                    <a:pt x="101" y="46"/>
                    <a:pt x="106" y="52"/>
                    <a:pt x="106" y="58"/>
                  </a:cubicBezTo>
                  <a:cubicBezTo>
                    <a:pt x="109" y="58"/>
                    <a:pt x="109" y="58"/>
                    <a:pt x="109" y="58"/>
                  </a:cubicBezTo>
                  <a:cubicBezTo>
                    <a:pt x="109" y="52"/>
                    <a:pt x="115" y="46"/>
                    <a:pt x="121" y="46"/>
                  </a:cubicBezTo>
                  <a:cubicBezTo>
                    <a:pt x="142" y="46"/>
                    <a:pt x="142" y="46"/>
                    <a:pt x="142" y="46"/>
                  </a:cubicBezTo>
                  <a:cubicBezTo>
                    <a:pt x="150" y="46"/>
                    <a:pt x="155" y="52"/>
                    <a:pt x="155" y="58"/>
                  </a:cubicBezTo>
                  <a:cubicBezTo>
                    <a:pt x="159" y="58"/>
                    <a:pt x="159" y="58"/>
                    <a:pt x="159" y="58"/>
                  </a:cubicBezTo>
                  <a:cubicBezTo>
                    <a:pt x="166" y="58"/>
                    <a:pt x="172" y="52"/>
                    <a:pt x="172" y="45"/>
                  </a:cubicBezTo>
                  <a:lnTo>
                    <a:pt x="167" y="14"/>
                  </a:lnTo>
                  <a:close/>
                  <a:moveTo>
                    <a:pt x="37" y="43"/>
                  </a:moveTo>
                  <a:cubicBezTo>
                    <a:pt x="32" y="43"/>
                    <a:pt x="27" y="39"/>
                    <a:pt x="27" y="33"/>
                  </a:cubicBezTo>
                  <a:cubicBezTo>
                    <a:pt x="27" y="28"/>
                    <a:pt x="32" y="23"/>
                    <a:pt x="37" y="23"/>
                  </a:cubicBezTo>
                  <a:cubicBezTo>
                    <a:pt x="43" y="23"/>
                    <a:pt x="47" y="28"/>
                    <a:pt x="47" y="33"/>
                  </a:cubicBezTo>
                  <a:cubicBezTo>
                    <a:pt x="47" y="39"/>
                    <a:pt x="43" y="43"/>
                    <a:pt x="37" y="43"/>
                  </a:cubicBezTo>
                  <a:close/>
                  <a:moveTo>
                    <a:pt x="83" y="43"/>
                  </a:moveTo>
                  <a:cubicBezTo>
                    <a:pt x="78" y="43"/>
                    <a:pt x="73" y="39"/>
                    <a:pt x="73" y="33"/>
                  </a:cubicBezTo>
                  <a:cubicBezTo>
                    <a:pt x="73" y="28"/>
                    <a:pt x="78" y="23"/>
                    <a:pt x="83" y="23"/>
                  </a:cubicBezTo>
                  <a:cubicBezTo>
                    <a:pt x="89" y="23"/>
                    <a:pt x="93" y="28"/>
                    <a:pt x="93" y="33"/>
                  </a:cubicBezTo>
                  <a:cubicBezTo>
                    <a:pt x="93" y="39"/>
                    <a:pt x="89" y="43"/>
                    <a:pt x="83" y="43"/>
                  </a:cubicBezTo>
                  <a:close/>
                  <a:moveTo>
                    <a:pt x="132" y="43"/>
                  </a:moveTo>
                  <a:cubicBezTo>
                    <a:pt x="126" y="43"/>
                    <a:pt x="122" y="39"/>
                    <a:pt x="122" y="33"/>
                  </a:cubicBezTo>
                  <a:cubicBezTo>
                    <a:pt x="122" y="28"/>
                    <a:pt x="126" y="23"/>
                    <a:pt x="132" y="23"/>
                  </a:cubicBezTo>
                  <a:cubicBezTo>
                    <a:pt x="137" y="23"/>
                    <a:pt x="142" y="28"/>
                    <a:pt x="142" y="33"/>
                  </a:cubicBezTo>
                  <a:cubicBezTo>
                    <a:pt x="142" y="39"/>
                    <a:pt x="137" y="43"/>
                    <a:pt x="132" y="4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32" name="Freeform 21"/>
          <p:cNvSpPr>
            <a:spLocks noEditPoints="1"/>
          </p:cNvSpPr>
          <p:nvPr userDrawn="1"/>
        </p:nvSpPr>
        <p:spPr bwMode="auto">
          <a:xfrm>
            <a:off x="5657851" y="2240756"/>
            <a:ext cx="352425" cy="234554"/>
          </a:xfrm>
          <a:custGeom>
            <a:avLst/>
            <a:gdLst>
              <a:gd name="T0" fmla="*/ 91 w 91"/>
              <a:gd name="T1" fmla="*/ 76 h 81"/>
              <a:gd name="T2" fmla="*/ 82 w 91"/>
              <a:gd name="T3" fmla="*/ 57 h 81"/>
              <a:gd name="T4" fmla="*/ 77 w 91"/>
              <a:gd name="T5" fmla="*/ 53 h 81"/>
              <a:gd name="T6" fmla="*/ 67 w 91"/>
              <a:gd name="T7" fmla="*/ 53 h 81"/>
              <a:gd name="T8" fmla="*/ 67 w 91"/>
              <a:gd name="T9" fmla="*/ 51 h 81"/>
              <a:gd name="T10" fmla="*/ 75 w 91"/>
              <a:gd name="T11" fmla="*/ 51 h 81"/>
              <a:gd name="T12" fmla="*/ 81 w 91"/>
              <a:gd name="T13" fmla="*/ 44 h 81"/>
              <a:gd name="T14" fmla="*/ 81 w 91"/>
              <a:gd name="T15" fmla="*/ 6 h 81"/>
              <a:gd name="T16" fmla="*/ 75 w 91"/>
              <a:gd name="T17" fmla="*/ 0 h 81"/>
              <a:gd name="T18" fmla="*/ 16 w 91"/>
              <a:gd name="T19" fmla="*/ 0 h 81"/>
              <a:gd name="T20" fmla="*/ 10 w 91"/>
              <a:gd name="T21" fmla="*/ 6 h 81"/>
              <a:gd name="T22" fmla="*/ 10 w 91"/>
              <a:gd name="T23" fmla="*/ 44 h 81"/>
              <a:gd name="T24" fmla="*/ 16 w 91"/>
              <a:gd name="T25" fmla="*/ 51 h 81"/>
              <a:gd name="T26" fmla="*/ 24 w 91"/>
              <a:gd name="T27" fmla="*/ 51 h 81"/>
              <a:gd name="T28" fmla="*/ 24 w 91"/>
              <a:gd name="T29" fmla="*/ 53 h 81"/>
              <a:gd name="T30" fmla="*/ 14 w 91"/>
              <a:gd name="T31" fmla="*/ 53 h 81"/>
              <a:gd name="T32" fmla="*/ 9 w 91"/>
              <a:gd name="T33" fmla="*/ 57 h 81"/>
              <a:gd name="T34" fmla="*/ 1 w 91"/>
              <a:gd name="T35" fmla="*/ 76 h 81"/>
              <a:gd name="T36" fmla="*/ 1 w 91"/>
              <a:gd name="T37" fmla="*/ 80 h 81"/>
              <a:gd name="T38" fmla="*/ 4 w 91"/>
              <a:gd name="T39" fmla="*/ 81 h 81"/>
              <a:gd name="T40" fmla="*/ 27 w 91"/>
              <a:gd name="T41" fmla="*/ 81 h 81"/>
              <a:gd name="T42" fmla="*/ 28 w 91"/>
              <a:gd name="T43" fmla="*/ 81 h 81"/>
              <a:gd name="T44" fmla="*/ 46 w 91"/>
              <a:gd name="T45" fmla="*/ 81 h 81"/>
              <a:gd name="T46" fmla="*/ 64 w 91"/>
              <a:gd name="T47" fmla="*/ 81 h 81"/>
              <a:gd name="T48" fmla="*/ 64 w 91"/>
              <a:gd name="T49" fmla="*/ 81 h 81"/>
              <a:gd name="T50" fmla="*/ 87 w 91"/>
              <a:gd name="T51" fmla="*/ 81 h 81"/>
              <a:gd name="T52" fmla="*/ 91 w 91"/>
              <a:gd name="T53" fmla="*/ 80 h 81"/>
              <a:gd name="T54" fmla="*/ 91 w 91"/>
              <a:gd name="T55" fmla="*/ 76 h 81"/>
              <a:gd name="T56" fmla="*/ 15 w 91"/>
              <a:gd name="T57" fmla="*/ 44 h 81"/>
              <a:gd name="T58" fmla="*/ 15 w 91"/>
              <a:gd name="T59" fmla="*/ 6 h 81"/>
              <a:gd name="T60" fmla="*/ 16 w 91"/>
              <a:gd name="T61" fmla="*/ 5 h 81"/>
              <a:gd name="T62" fmla="*/ 75 w 91"/>
              <a:gd name="T63" fmla="*/ 5 h 81"/>
              <a:gd name="T64" fmla="*/ 76 w 91"/>
              <a:gd name="T65" fmla="*/ 6 h 81"/>
              <a:gd name="T66" fmla="*/ 76 w 91"/>
              <a:gd name="T67" fmla="*/ 44 h 81"/>
              <a:gd name="T68" fmla="*/ 75 w 91"/>
              <a:gd name="T69" fmla="*/ 45 h 81"/>
              <a:gd name="T70" fmla="*/ 16 w 91"/>
              <a:gd name="T71" fmla="*/ 45 h 81"/>
              <a:gd name="T72" fmla="*/ 15 w 91"/>
              <a:gd name="T73" fmla="*/ 44 h 81"/>
              <a:gd name="T74" fmla="*/ 61 w 91"/>
              <a:gd name="T75" fmla="*/ 75 h 81"/>
              <a:gd name="T76" fmla="*/ 60 w 91"/>
              <a:gd name="T77" fmla="*/ 75 h 81"/>
              <a:gd name="T78" fmla="*/ 53 w 91"/>
              <a:gd name="T79" fmla="*/ 75 h 81"/>
              <a:gd name="T80" fmla="*/ 50 w 91"/>
              <a:gd name="T81" fmla="*/ 75 h 81"/>
              <a:gd name="T82" fmla="*/ 42 w 91"/>
              <a:gd name="T83" fmla="*/ 75 h 81"/>
              <a:gd name="T84" fmla="*/ 39 w 91"/>
              <a:gd name="T85" fmla="*/ 75 h 81"/>
              <a:gd name="T86" fmla="*/ 32 w 91"/>
              <a:gd name="T87" fmla="*/ 75 h 81"/>
              <a:gd name="T88" fmla="*/ 31 w 91"/>
              <a:gd name="T89" fmla="*/ 75 h 81"/>
              <a:gd name="T90" fmla="*/ 31 w 91"/>
              <a:gd name="T91" fmla="*/ 73 h 81"/>
              <a:gd name="T92" fmla="*/ 32 w 91"/>
              <a:gd name="T93" fmla="*/ 68 h 81"/>
              <a:gd name="T94" fmla="*/ 33 w 91"/>
              <a:gd name="T95" fmla="*/ 67 h 81"/>
              <a:gd name="T96" fmla="*/ 40 w 91"/>
              <a:gd name="T97" fmla="*/ 67 h 81"/>
              <a:gd name="T98" fmla="*/ 52 w 91"/>
              <a:gd name="T99" fmla="*/ 67 h 81"/>
              <a:gd name="T100" fmla="*/ 58 w 91"/>
              <a:gd name="T101" fmla="*/ 67 h 81"/>
              <a:gd name="T102" fmla="*/ 60 w 91"/>
              <a:gd name="T103" fmla="*/ 68 h 81"/>
              <a:gd name="T104" fmla="*/ 61 w 91"/>
              <a:gd name="T105" fmla="*/ 73 h 81"/>
              <a:gd name="T106" fmla="*/ 61 w 91"/>
              <a:gd name="T107"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 h="81">
                <a:moveTo>
                  <a:pt x="91" y="76"/>
                </a:moveTo>
                <a:cubicBezTo>
                  <a:pt x="82" y="57"/>
                  <a:pt x="82" y="57"/>
                  <a:pt x="82" y="57"/>
                </a:cubicBezTo>
                <a:cubicBezTo>
                  <a:pt x="81" y="55"/>
                  <a:pt x="79" y="53"/>
                  <a:pt x="77" y="53"/>
                </a:cubicBezTo>
                <a:cubicBezTo>
                  <a:pt x="67" y="53"/>
                  <a:pt x="67" y="53"/>
                  <a:pt x="67" y="53"/>
                </a:cubicBezTo>
                <a:cubicBezTo>
                  <a:pt x="67" y="51"/>
                  <a:pt x="67" y="51"/>
                  <a:pt x="67" y="51"/>
                </a:cubicBezTo>
                <a:cubicBezTo>
                  <a:pt x="75" y="51"/>
                  <a:pt x="75" y="51"/>
                  <a:pt x="75" y="51"/>
                </a:cubicBezTo>
                <a:cubicBezTo>
                  <a:pt x="79" y="51"/>
                  <a:pt x="81" y="48"/>
                  <a:pt x="81" y="44"/>
                </a:cubicBezTo>
                <a:cubicBezTo>
                  <a:pt x="81" y="6"/>
                  <a:pt x="81" y="6"/>
                  <a:pt x="81" y="6"/>
                </a:cubicBezTo>
                <a:cubicBezTo>
                  <a:pt x="81" y="3"/>
                  <a:pt x="79" y="0"/>
                  <a:pt x="75" y="0"/>
                </a:cubicBezTo>
                <a:cubicBezTo>
                  <a:pt x="16" y="0"/>
                  <a:pt x="16" y="0"/>
                  <a:pt x="16" y="0"/>
                </a:cubicBezTo>
                <a:cubicBezTo>
                  <a:pt x="13" y="0"/>
                  <a:pt x="10" y="3"/>
                  <a:pt x="10" y="6"/>
                </a:cubicBezTo>
                <a:cubicBezTo>
                  <a:pt x="10" y="44"/>
                  <a:pt x="10" y="44"/>
                  <a:pt x="10" y="44"/>
                </a:cubicBezTo>
                <a:cubicBezTo>
                  <a:pt x="10" y="48"/>
                  <a:pt x="13" y="51"/>
                  <a:pt x="16" y="51"/>
                </a:cubicBezTo>
                <a:cubicBezTo>
                  <a:pt x="24" y="51"/>
                  <a:pt x="24" y="51"/>
                  <a:pt x="24" y="51"/>
                </a:cubicBezTo>
                <a:cubicBezTo>
                  <a:pt x="24" y="53"/>
                  <a:pt x="24" y="53"/>
                  <a:pt x="24" y="53"/>
                </a:cubicBezTo>
                <a:cubicBezTo>
                  <a:pt x="14" y="53"/>
                  <a:pt x="14" y="53"/>
                  <a:pt x="14" y="53"/>
                </a:cubicBezTo>
                <a:cubicBezTo>
                  <a:pt x="12" y="53"/>
                  <a:pt x="10" y="55"/>
                  <a:pt x="9" y="57"/>
                </a:cubicBezTo>
                <a:cubicBezTo>
                  <a:pt x="1" y="76"/>
                  <a:pt x="1" y="76"/>
                  <a:pt x="1" y="76"/>
                </a:cubicBezTo>
                <a:cubicBezTo>
                  <a:pt x="0" y="77"/>
                  <a:pt x="0" y="78"/>
                  <a:pt x="1" y="80"/>
                </a:cubicBezTo>
                <a:cubicBezTo>
                  <a:pt x="1" y="81"/>
                  <a:pt x="3" y="81"/>
                  <a:pt x="4" y="81"/>
                </a:cubicBezTo>
                <a:cubicBezTo>
                  <a:pt x="27" y="81"/>
                  <a:pt x="27" y="81"/>
                  <a:pt x="27" y="81"/>
                </a:cubicBezTo>
                <a:cubicBezTo>
                  <a:pt x="27" y="81"/>
                  <a:pt x="28" y="81"/>
                  <a:pt x="28" y="81"/>
                </a:cubicBezTo>
                <a:cubicBezTo>
                  <a:pt x="46" y="81"/>
                  <a:pt x="46" y="81"/>
                  <a:pt x="46" y="81"/>
                </a:cubicBezTo>
                <a:cubicBezTo>
                  <a:pt x="64" y="81"/>
                  <a:pt x="64" y="81"/>
                  <a:pt x="64" y="81"/>
                </a:cubicBezTo>
                <a:cubicBezTo>
                  <a:pt x="64" y="81"/>
                  <a:pt x="64" y="81"/>
                  <a:pt x="64" y="81"/>
                </a:cubicBezTo>
                <a:cubicBezTo>
                  <a:pt x="87" y="81"/>
                  <a:pt x="87" y="81"/>
                  <a:pt x="87" y="81"/>
                </a:cubicBezTo>
                <a:cubicBezTo>
                  <a:pt x="89" y="81"/>
                  <a:pt x="90" y="81"/>
                  <a:pt x="91" y="80"/>
                </a:cubicBezTo>
                <a:cubicBezTo>
                  <a:pt x="91" y="78"/>
                  <a:pt x="91" y="77"/>
                  <a:pt x="91" y="76"/>
                </a:cubicBezTo>
                <a:close/>
                <a:moveTo>
                  <a:pt x="15" y="44"/>
                </a:moveTo>
                <a:cubicBezTo>
                  <a:pt x="15" y="6"/>
                  <a:pt x="15" y="6"/>
                  <a:pt x="15" y="6"/>
                </a:cubicBezTo>
                <a:cubicBezTo>
                  <a:pt x="15" y="6"/>
                  <a:pt x="16" y="5"/>
                  <a:pt x="16" y="5"/>
                </a:cubicBezTo>
                <a:cubicBezTo>
                  <a:pt x="75" y="5"/>
                  <a:pt x="75" y="5"/>
                  <a:pt x="75" y="5"/>
                </a:cubicBezTo>
                <a:cubicBezTo>
                  <a:pt x="76" y="5"/>
                  <a:pt x="76" y="6"/>
                  <a:pt x="76" y="6"/>
                </a:cubicBezTo>
                <a:cubicBezTo>
                  <a:pt x="76" y="44"/>
                  <a:pt x="76" y="44"/>
                  <a:pt x="76" y="44"/>
                </a:cubicBezTo>
                <a:cubicBezTo>
                  <a:pt x="76" y="45"/>
                  <a:pt x="76" y="45"/>
                  <a:pt x="75" y="45"/>
                </a:cubicBezTo>
                <a:cubicBezTo>
                  <a:pt x="16" y="45"/>
                  <a:pt x="16" y="45"/>
                  <a:pt x="16" y="45"/>
                </a:cubicBezTo>
                <a:cubicBezTo>
                  <a:pt x="16" y="45"/>
                  <a:pt x="15" y="45"/>
                  <a:pt x="15" y="44"/>
                </a:cubicBezTo>
                <a:close/>
                <a:moveTo>
                  <a:pt x="61" y="75"/>
                </a:moveTo>
                <a:cubicBezTo>
                  <a:pt x="60" y="75"/>
                  <a:pt x="60" y="75"/>
                  <a:pt x="60" y="75"/>
                </a:cubicBezTo>
                <a:cubicBezTo>
                  <a:pt x="53" y="75"/>
                  <a:pt x="53" y="75"/>
                  <a:pt x="53" y="75"/>
                </a:cubicBezTo>
                <a:cubicBezTo>
                  <a:pt x="50" y="75"/>
                  <a:pt x="50" y="75"/>
                  <a:pt x="50" y="75"/>
                </a:cubicBezTo>
                <a:cubicBezTo>
                  <a:pt x="42" y="75"/>
                  <a:pt x="42" y="75"/>
                  <a:pt x="42" y="75"/>
                </a:cubicBezTo>
                <a:cubicBezTo>
                  <a:pt x="39" y="75"/>
                  <a:pt x="39" y="75"/>
                  <a:pt x="39" y="75"/>
                </a:cubicBezTo>
                <a:cubicBezTo>
                  <a:pt x="32" y="75"/>
                  <a:pt x="32" y="75"/>
                  <a:pt x="32" y="75"/>
                </a:cubicBezTo>
                <a:cubicBezTo>
                  <a:pt x="32" y="75"/>
                  <a:pt x="31" y="75"/>
                  <a:pt x="31" y="75"/>
                </a:cubicBezTo>
                <a:cubicBezTo>
                  <a:pt x="31" y="74"/>
                  <a:pt x="30" y="74"/>
                  <a:pt x="31" y="73"/>
                </a:cubicBezTo>
                <a:cubicBezTo>
                  <a:pt x="32" y="68"/>
                  <a:pt x="32" y="68"/>
                  <a:pt x="32" y="68"/>
                </a:cubicBezTo>
                <a:cubicBezTo>
                  <a:pt x="32" y="67"/>
                  <a:pt x="33" y="67"/>
                  <a:pt x="33" y="67"/>
                </a:cubicBezTo>
                <a:cubicBezTo>
                  <a:pt x="40" y="67"/>
                  <a:pt x="40" y="67"/>
                  <a:pt x="40" y="67"/>
                </a:cubicBezTo>
                <a:cubicBezTo>
                  <a:pt x="52" y="67"/>
                  <a:pt x="52" y="67"/>
                  <a:pt x="52" y="67"/>
                </a:cubicBezTo>
                <a:cubicBezTo>
                  <a:pt x="58" y="67"/>
                  <a:pt x="58" y="67"/>
                  <a:pt x="58" y="67"/>
                </a:cubicBezTo>
                <a:cubicBezTo>
                  <a:pt x="59" y="67"/>
                  <a:pt x="59" y="67"/>
                  <a:pt x="60" y="68"/>
                </a:cubicBezTo>
                <a:cubicBezTo>
                  <a:pt x="61" y="73"/>
                  <a:pt x="61" y="73"/>
                  <a:pt x="61" y="73"/>
                </a:cubicBezTo>
                <a:cubicBezTo>
                  <a:pt x="61" y="74"/>
                  <a:pt x="61" y="74"/>
                  <a:pt x="61" y="7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33" name="Freeform 22"/>
          <p:cNvSpPr>
            <a:spLocks noEditPoints="1"/>
          </p:cNvSpPr>
          <p:nvPr userDrawn="1"/>
        </p:nvSpPr>
        <p:spPr bwMode="auto">
          <a:xfrm>
            <a:off x="4298951" y="1794273"/>
            <a:ext cx="447675" cy="260747"/>
          </a:xfrm>
          <a:custGeom>
            <a:avLst/>
            <a:gdLst>
              <a:gd name="T0" fmla="*/ 0 w 116"/>
              <a:gd name="T1" fmla="*/ 82 h 90"/>
              <a:gd name="T2" fmla="*/ 1 w 116"/>
              <a:gd name="T3" fmla="*/ 86 h 90"/>
              <a:gd name="T4" fmla="*/ 7 w 116"/>
              <a:gd name="T5" fmla="*/ 90 h 90"/>
              <a:gd name="T6" fmla="*/ 58 w 116"/>
              <a:gd name="T7" fmla="*/ 90 h 90"/>
              <a:gd name="T8" fmla="*/ 110 w 116"/>
              <a:gd name="T9" fmla="*/ 90 h 90"/>
              <a:gd name="T10" fmla="*/ 116 w 116"/>
              <a:gd name="T11" fmla="*/ 86 h 90"/>
              <a:gd name="T12" fmla="*/ 116 w 116"/>
              <a:gd name="T13" fmla="*/ 82 h 90"/>
              <a:gd name="T14" fmla="*/ 116 w 116"/>
              <a:gd name="T15" fmla="*/ 6 h 90"/>
              <a:gd name="T16" fmla="*/ 116 w 116"/>
              <a:gd name="T17" fmla="*/ 6 h 90"/>
              <a:gd name="T18" fmla="*/ 116 w 116"/>
              <a:gd name="T19" fmla="*/ 4 h 90"/>
              <a:gd name="T20" fmla="*/ 109 w 116"/>
              <a:gd name="T21" fmla="*/ 0 h 90"/>
              <a:gd name="T22" fmla="*/ 58 w 116"/>
              <a:gd name="T23" fmla="*/ 0 h 90"/>
              <a:gd name="T24" fmla="*/ 7 w 116"/>
              <a:gd name="T25" fmla="*/ 0 h 90"/>
              <a:gd name="T26" fmla="*/ 1 w 116"/>
              <a:gd name="T27" fmla="*/ 4 h 90"/>
              <a:gd name="T28" fmla="*/ 1 w 116"/>
              <a:gd name="T29" fmla="*/ 4 h 90"/>
              <a:gd name="T30" fmla="*/ 0 w 116"/>
              <a:gd name="T31" fmla="*/ 6 h 90"/>
              <a:gd name="T32" fmla="*/ 0 w 116"/>
              <a:gd name="T33" fmla="*/ 82 h 90"/>
              <a:gd name="T34" fmla="*/ 7 w 116"/>
              <a:gd name="T35" fmla="*/ 15 h 90"/>
              <a:gd name="T36" fmla="*/ 28 w 116"/>
              <a:gd name="T37" fmla="*/ 33 h 90"/>
              <a:gd name="T38" fmla="*/ 43 w 116"/>
              <a:gd name="T39" fmla="*/ 45 h 90"/>
              <a:gd name="T40" fmla="*/ 28 w 116"/>
              <a:gd name="T41" fmla="*/ 57 h 90"/>
              <a:gd name="T42" fmla="*/ 7 w 116"/>
              <a:gd name="T43" fmla="*/ 75 h 90"/>
              <a:gd name="T44" fmla="*/ 7 w 116"/>
              <a:gd name="T45" fmla="*/ 15 h 90"/>
              <a:gd name="T46" fmla="*/ 7 w 116"/>
              <a:gd name="T47" fmla="*/ 84 h 90"/>
              <a:gd name="T48" fmla="*/ 7 w 116"/>
              <a:gd name="T49" fmla="*/ 84 h 90"/>
              <a:gd name="T50" fmla="*/ 7 w 116"/>
              <a:gd name="T51" fmla="*/ 84 h 90"/>
              <a:gd name="T52" fmla="*/ 32 w 116"/>
              <a:gd name="T53" fmla="*/ 62 h 90"/>
              <a:gd name="T54" fmla="*/ 49 w 116"/>
              <a:gd name="T55" fmla="*/ 49 h 90"/>
              <a:gd name="T56" fmla="*/ 58 w 116"/>
              <a:gd name="T57" fmla="*/ 52 h 90"/>
              <a:gd name="T58" fmla="*/ 68 w 116"/>
              <a:gd name="T59" fmla="*/ 49 h 90"/>
              <a:gd name="T60" fmla="*/ 84 w 116"/>
              <a:gd name="T61" fmla="*/ 62 h 90"/>
              <a:gd name="T62" fmla="*/ 109 w 116"/>
              <a:gd name="T63" fmla="*/ 84 h 90"/>
              <a:gd name="T64" fmla="*/ 109 w 116"/>
              <a:gd name="T65" fmla="*/ 84 h 90"/>
              <a:gd name="T66" fmla="*/ 109 w 116"/>
              <a:gd name="T67" fmla="*/ 84 h 90"/>
              <a:gd name="T68" fmla="*/ 58 w 116"/>
              <a:gd name="T69" fmla="*/ 84 h 90"/>
              <a:gd name="T70" fmla="*/ 7 w 116"/>
              <a:gd name="T71" fmla="*/ 84 h 90"/>
              <a:gd name="T72" fmla="*/ 109 w 116"/>
              <a:gd name="T73" fmla="*/ 75 h 90"/>
              <a:gd name="T74" fmla="*/ 88 w 116"/>
              <a:gd name="T75" fmla="*/ 57 h 90"/>
              <a:gd name="T76" fmla="*/ 73 w 116"/>
              <a:gd name="T77" fmla="*/ 45 h 90"/>
              <a:gd name="T78" fmla="*/ 88 w 116"/>
              <a:gd name="T79" fmla="*/ 33 h 90"/>
              <a:gd name="T80" fmla="*/ 109 w 116"/>
              <a:gd name="T81" fmla="*/ 15 h 90"/>
              <a:gd name="T82" fmla="*/ 109 w 116"/>
              <a:gd name="T83" fmla="*/ 75 h 90"/>
              <a:gd name="T84" fmla="*/ 58 w 116"/>
              <a:gd name="T85" fmla="*/ 6 h 90"/>
              <a:gd name="T86" fmla="*/ 109 w 116"/>
              <a:gd name="T87" fmla="*/ 6 h 90"/>
              <a:gd name="T88" fmla="*/ 109 w 116"/>
              <a:gd name="T89" fmla="*/ 6 h 90"/>
              <a:gd name="T90" fmla="*/ 84 w 116"/>
              <a:gd name="T91" fmla="*/ 28 h 90"/>
              <a:gd name="T92" fmla="*/ 67 w 116"/>
              <a:gd name="T93" fmla="*/ 41 h 90"/>
              <a:gd name="T94" fmla="*/ 58 w 116"/>
              <a:gd name="T95" fmla="*/ 45 h 90"/>
              <a:gd name="T96" fmla="*/ 49 w 116"/>
              <a:gd name="T97" fmla="*/ 41 h 90"/>
              <a:gd name="T98" fmla="*/ 33 w 116"/>
              <a:gd name="T99" fmla="*/ 28 h 90"/>
              <a:gd name="T100" fmla="*/ 7 w 116"/>
              <a:gd name="T101" fmla="*/ 6 h 90"/>
              <a:gd name="T102" fmla="*/ 58 w 116"/>
              <a:gd name="T103" fmla="*/ 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 h="90">
                <a:moveTo>
                  <a:pt x="0" y="82"/>
                </a:moveTo>
                <a:cubicBezTo>
                  <a:pt x="0" y="84"/>
                  <a:pt x="0" y="85"/>
                  <a:pt x="1" y="86"/>
                </a:cubicBezTo>
                <a:cubicBezTo>
                  <a:pt x="2" y="89"/>
                  <a:pt x="4" y="90"/>
                  <a:pt x="7" y="90"/>
                </a:cubicBezTo>
                <a:cubicBezTo>
                  <a:pt x="58" y="90"/>
                  <a:pt x="58" y="90"/>
                  <a:pt x="58" y="90"/>
                </a:cubicBezTo>
                <a:cubicBezTo>
                  <a:pt x="110" y="90"/>
                  <a:pt x="110" y="90"/>
                  <a:pt x="110" y="90"/>
                </a:cubicBezTo>
                <a:cubicBezTo>
                  <a:pt x="112" y="90"/>
                  <a:pt x="115" y="89"/>
                  <a:pt x="116" y="86"/>
                </a:cubicBezTo>
                <a:cubicBezTo>
                  <a:pt x="116" y="85"/>
                  <a:pt x="116" y="83"/>
                  <a:pt x="116" y="82"/>
                </a:cubicBezTo>
                <a:cubicBezTo>
                  <a:pt x="116" y="6"/>
                  <a:pt x="116" y="6"/>
                  <a:pt x="116" y="6"/>
                </a:cubicBezTo>
                <a:cubicBezTo>
                  <a:pt x="116" y="6"/>
                  <a:pt x="116" y="6"/>
                  <a:pt x="116" y="6"/>
                </a:cubicBezTo>
                <a:cubicBezTo>
                  <a:pt x="116" y="5"/>
                  <a:pt x="116" y="5"/>
                  <a:pt x="116" y="4"/>
                </a:cubicBezTo>
                <a:cubicBezTo>
                  <a:pt x="115" y="2"/>
                  <a:pt x="112" y="0"/>
                  <a:pt x="109" y="0"/>
                </a:cubicBezTo>
                <a:cubicBezTo>
                  <a:pt x="58" y="0"/>
                  <a:pt x="58" y="0"/>
                  <a:pt x="58" y="0"/>
                </a:cubicBezTo>
                <a:cubicBezTo>
                  <a:pt x="7" y="0"/>
                  <a:pt x="7" y="0"/>
                  <a:pt x="7" y="0"/>
                </a:cubicBezTo>
                <a:cubicBezTo>
                  <a:pt x="4" y="0"/>
                  <a:pt x="2" y="2"/>
                  <a:pt x="1" y="4"/>
                </a:cubicBezTo>
                <a:cubicBezTo>
                  <a:pt x="1" y="4"/>
                  <a:pt x="1" y="4"/>
                  <a:pt x="1" y="4"/>
                </a:cubicBezTo>
                <a:cubicBezTo>
                  <a:pt x="1" y="5"/>
                  <a:pt x="0" y="6"/>
                  <a:pt x="0" y="6"/>
                </a:cubicBezTo>
                <a:lnTo>
                  <a:pt x="0" y="82"/>
                </a:lnTo>
                <a:close/>
                <a:moveTo>
                  <a:pt x="7" y="15"/>
                </a:moveTo>
                <a:cubicBezTo>
                  <a:pt x="28" y="33"/>
                  <a:pt x="28" y="33"/>
                  <a:pt x="28" y="33"/>
                </a:cubicBezTo>
                <a:cubicBezTo>
                  <a:pt x="43" y="45"/>
                  <a:pt x="43" y="45"/>
                  <a:pt x="43" y="45"/>
                </a:cubicBezTo>
                <a:cubicBezTo>
                  <a:pt x="28" y="57"/>
                  <a:pt x="28" y="57"/>
                  <a:pt x="28" y="57"/>
                </a:cubicBezTo>
                <a:cubicBezTo>
                  <a:pt x="7" y="75"/>
                  <a:pt x="7" y="75"/>
                  <a:pt x="7" y="75"/>
                </a:cubicBezTo>
                <a:lnTo>
                  <a:pt x="7" y="15"/>
                </a:lnTo>
                <a:close/>
                <a:moveTo>
                  <a:pt x="7" y="84"/>
                </a:moveTo>
                <a:cubicBezTo>
                  <a:pt x="7" y="84"/>
                  <a:pt x="7" y="84"/>
                  <a:pt x="7" y="84"/>
                </a:cubicBezTo>
                <a:cubicBezTo>
                  <a:pt x="7" y="84"/>
                  <a:pt x="7" y="84"/>
                  <a:pt x="7" y="84"/>
                </a:cubicBezTo>
                <a:cubicBezTo>
                  <a:pt x="32" y="62"/>
                  <a:pt x="32" y="62"/>
                  <a:pt x="32" y="62"/>
                </a:cubicBezTo>
                <a:cubicBezTo>
                  <a:pt x="49" y="49"/>
                  <a:pt x="49" y="49"/>
                  <a:pt x="49" y="49"/>
                </a:cubicBezTo>
                <a:cubicBezTo>
                  <a:pt x="52" y="51"/>
                  <a:pt x="55" y="52"/>
                  <a:pt x="58" y="52"/>
                </a:cubicBezTo>
                <a:cubicBezTo>
                  <a:pt x="62" y="52"/>
                  <a:pt x="65" y="51"/>
                  <a:pt x="68" y="49"/>
                </a:cubicBezTo>
                <a:cubicBezTo>
                  <a:pt x="84" y="62"/>
                  <a:pt x="84" y="62"/>
                  <a:pt x="84" y="62"/>
                </a:cubicBezTo>
                <a:cubicBezTo>
                  <a:pt x="109" y="84"/>
                  <a:pt x="109" y="84"/>
                  <a:pt x="109" y="84"/>
                </a:cubicBezTo>
                <a:cubicBezTo>
                  <a:pt x="109" y="84"/>
                  <a:pt x="109" y="84"/>
                  <a:pt x="109" y="84"/>
                </a:cubicBezTo>
                <a:cubicBezTo>
                  <a:pt x="109" y="84"/>
                  <a:pt x="109" y="84"/>
                  <a:pt x="109" y="84"/>
                </a:cubicBezTo>
                <a:cubicBezTo>
                  <a:pt x="58" y="84"/>
                  <a:pt x="58" y="84"/>
                  <a:pt x="58" y="84"/>
                </a:cubicBezTo>
                <a:lnTo>
                  <a:pt x="7" y="84"/>
                </a:lnTo>
                <a:close/>
                <a:moveTo>
                  <a:pt x="109" y="75"/>
                </a:moveTo>
                <a:cubicBezTo>
                  <a:pt x="88" y="57"/>
                  <a:pt x="88" y="57"/>
                  <a:pt x="88" y="57"/>
                </a:cubicBezTo>
                <a:cubicBezTo>
                  <a:pt x="73" y="45"/>
                  <a:pt x="73" y="45"/>
                  <a:pt x="73" y="45"/>
                </a:cubicBezTo>
                <a:cubicBezTo>
                  <a:pt x="88" y="33"/>
                  <a:pt x="88" y="33"/>
                  <a:pt x="88" y="33"/>
                </a:cubicBezTo>
                <a:cubicBezTo>
                  <a:pt x="109" y="15"/>
                  <a:pt x="109" y="15"/>
                  <a:pt x="109" y="15"/>
                </a:cubicBezTo>
                <a:lnTo>
                  <a:pt x="109" y="75"/>
                </a:lnTo>
                <a:close/>
                <a:moveTo>
                  <a:pt x="58" y="6"/>
                </a:moveTo>
                <a:cubicBezTo>
                  <a:pt x="109" y="6"/>
                  <a:pt x="109" y="6"/>
                  <a:pt x="109" y="6"/>
                </a:cubicBezTo>
                <a:cubicBezTo>
                  <a:pt x="109" y="6"/>
                  <a:pt x="109" y="6"/>
                  <a:pt x="109" y="6"/>
                </a:cubicBezTo>
                <a:cubicBezTo>
                  <a:pt x="84" y="28"/>
                  <a:pt x="84" y="28"/>
                  <a:pt x="84" y="28"/>
                </a:cubicBezTo>
                <a:cubicBezTo>
                  <a:pt x="67" y="41"/>
                  <a:pt x="67" y="41"/>
                  <a:pt x="67" y="41"/>
                </a:cubicBezTo>
                <a:cubicBezTo>
                  <a:pt x="65" y="44"/>
                  <a:pt x="62" y="45"/>
                  <a:pt x="58" y="45"/>
                </a:cubicBezTo>
                <a:cubicBezTo>
                  <a:pt x="55" y="45"/>
                  <a:pt x="51" y="44"/>
                  <a:pt x="49" y="41"/>
                </a:cubicBezTo>
                <a:cubicBezTo>
                  <a:pt x="33" y="28"/>
                  <a:pt x="33" y="28"/>
                  <a:pt x="33" y="28"/>
                </a:cubicBezTo>
                <a:cubicBezTo>
                  <a:pt x="7" y="6"/>
                  <a:pt x="7" y="6"/>
                  <a:pt x="7" y="6"/>
                </a:cubicBezTo>
                <a:lnTo>
                  <a:pt x="58"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34" name="Group 33"/>
          <p:cNvGrpSpPr/>
          <p:nvPr userDrawn="1"/>
        </p:nvGrpSpPr>
        <p:grpSpPr>
          <a:xfrm>
            <a:off x="6064251" y="937023"/>
            <a:ext cx="385763" cy="286940"/>
            <a:chOff x="6064250" y="1249363"/>
            <a:chExt cx="385763" cy="382587"/>
          </a:xfrm>
        </p:grpSpPr>
        <p:sp>
          <p:nvSpPr>
            <p:cNvPr id="35" name="Freeform 23"/>
            <p:cNvSpPr>
              <a:spLocks/>
            </p:cNvSpPr>
            <p:nvPr userDrawn="1"/>
          </p:nvSpPr>
          <p:spPr bwMode="auto">
            <a:xfrm>
              <a:off x="6188075" y="1249363"/>
              <a:ext cx="261938" cy="258763"/>
            </a:xfrm>
            <a:custGeom>
              <a:avLst/>
              <a:gdLst>
                <a:gd name="T0" fmla="*/ 5 w 68"/>
                <a:gd name="T1" fmla="*/ 0 h 67"/>
                <a:gd name="T2" fmla="*/ 0 w 68"/>
                <a:gd name="T3" fmla="*/ 5 h 67"/>
                <a:gd name="T4" fmla="*/ 5 w 68"/>
                <a:gd name="T5" fmla="*/ 11 h 67"/>
                <a:gd name="T6" fmla="*/ 56 w 68"/>
                <a:gd name="T7" fmla="*/ 62 h 67"/>
                <a:gd name="T8" fmla="*/ 62 w 68"/>
                <a:gd name="T9" fmla="*/ 67 h 67"/>
                <a:gd name="T10" fmla="*/ 68 w 68"/>
                <a:gd name="T11" fmla="*/ 62 h 67"/>
                <a:gd name="T12" fmla="*/ 5 w 68"/>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68" h="67">
                  <a:moveTo>
                    <a:pt x="5" y="0"/>
                  </a:moveTo>
                  <a:cubicBezTo>
                    <a:pt x="2" y="0"/>
                    <a:pt x="0" y="2"/>
                    <a:pt x="0" y="5"/>
                  </a:cubicBezTo>
                  <a:cubicBezTo>
                    <a:pt x="0" y="8"/>
                    <a:pt x="2" y="11"/>
                    <a:pt x="5" y="11"/>
                  </a:cubicBezTo>
                  <a:cubicBezTo>
                    <a:pt x="33" y="11"/>
                    <a:pt x="56" y="34"/>
                    <a:pt x="56" y="62"/>
                  </a:cubicBezTo>
                  <a:cubicBezTo>
                    <a:pt x="56" y="65"/>
                    <a:pt x="59" y="67"/>
                    <a:pt x="62" y="67"/>
                  </a:cubicBezTo>
                  <a:cubicBezTo>
                    <a:pt x="65" y="67"/>
                    <a:pt x="68" y="65"/>
                    <a:pt x="68" y="62"/>
                  </a:cubicBezTo>
                  <a:cubicBezTo>
                    <a:pt x="68" y="28"/>
                    <a:pt x="40" y="0"/>
                    <a:pt x="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6" name="Freeform 24"/>
            <p:cNvSpPr>
              <a:spLocks/>
            </p:cNvSpPr>
            <p:nvPr userDrawn="1"/>
          </p:nvSpPr>
          <p:spPr bwMode="auto">
            <a:xfrm>
              <a:off x="6188075" y="1330325"/>
              <a:ext cx="176213" cy="177800"/>
            </a:xfrm>
            <a:custGeom>
              <a:avLst/>
              <a:gdLst>
                <a:gd name="T0" fmla="*/ 5 w 46"/>
                <a:gd name="T1" fmla="*/ 0 h 46"/>
                <a:gd name="T2" fmla="*/ 0 w 46"/>
                <a:gd name="T3" fmla="*/ 5 h 46"/>
                <a:gd name="T4" fmla="*/ 5 w 46"/>
                <a:gd name="T5" fmla="*/ 10 h 46"/>
                <a:gd name="T6" fmla="*/ 35 w 46"/>
                <a:gd name="T7" fmla="*/ 41 h 46"/>
                <a:gd name="T8" fmla="*/ 40 w 46"/>
                <a:gd name="T9" fmla="*/ 46 h 46"/>
                <a:gd name="T10" fmla="*/ 46 w 46"/>
                <a:gd name="T11" fmla="*/ 41 h 46"/>
                <a:gd name="T12" fmla="*/ 5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5" y="0"/>
                  </a:moveTo>
                  <a:cubicBezTo>
                    <a:pt x="2" y="0"/>
                    <a:pt x="0" y="2"/>
                    <a:pt x="0" y="5"/>
                  </a:cubicBezTo>
                  <a:cubicBezTo>
                    <a:pt x="0" y="8"/>
                    <a:pt x="2" y="10"/>
                    <a:pt x="5" y="10"/>
                  </a:cubicBezTo>
                  <a:cubicBezTo>
                    <a:pt x="21" y="10"/>
                    <a:pt x="35" y="24"/>
                    <a:pt x="35" y="41"/>
                  </a:cubicBezTo>
                  <a:cubicBezTo>
                    <a:pt x="35" y="44"/>
                    <a:pt x="37" y="46"/>
                    <a:pt x="40" y="46"/>
                  </a:cubicBezTo>
                  <a:cubicBezTo>
                    <a:pt x="43" y="46"/>
                    <a:pt x="46" y="44"/>
                    <a:pt x="46" y="41"/>
                  </a:cubicBezTo>
                  <a:cubicBezTo>
                    <a:pt x="46" y="18"/>
                    <a:pt x="28" y="0"/>
                    <a:pt x="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7" name="Freeform 25"/>
            <p:cNvSpPr>
              <a:spLocks/>
            </p:cNvSpPr>
            <p:nvPr userDrawn="1"/>
          </p:nvSpPr>
          <p:spPr bwMode="auto">
            <a:xfrm>
              <a:off x="6064250" y="1381125"/>
              <a:ext cx="250825" cy="250825"/>
            </a:xfrm>
            <a:custGeom>
              <a:avLst/>
              <a:gdLst>
                <a:gd name="T0" fmla="*/ 24 w 65"/>
                <a:gd name="T1" fmla="*/ 1 h 65"/>
                <a:gd name="T2" fmla="*/ 20 w 65"/>
                <a:gd name="T3" fmla="*/ 0 h 65"/>
                <a:gd name="T4" fmla="*/ 18 w 65"/>
                <a:gd name="T5" fmla="*/ 1 h 65"/>
                <a:gd name="T6" fmla="*/ 17 w 65"/>
                <a:gd name="T7" fmla="*/ 3 h 65"/>
                <a:gd name="T8" fmla="*/ 13 w 65"/>
                <a:gd name="T9" fmla="*/ 29 h 65"/>
                <a:gd name="T10" fmla="*/ 1 w 65"/>
                <a:gd name="T11" fmla="*/ 42 h 65"/>
                <a:gd name="T12" fmla="*/ 1 w 65"/>
                <a:gd name="T13" fmla="*/ 46 h 65"/>
                <a:gd name="T14" fmla="*/ 20 w 65"/>
                <a:gd name="T15" fmla="*/ 64 h 65"/>
                <a:gd name="T16" fmla="*/ 23 w 65"/>
                <a:gd name="T17" fmla="*/ 64 h 65"/>
                <a:gd name="T18" fmla="*/ 36 w 65"/>
                <a:gd name="T19" fmla="*/ 52 h 65"/>
                <a:gd name="T20" fmla="*/ 62 w 65"/>
                <a:gd name="T21" fmla="*/ 48 h 65"/>
                <a:gd name="T22" fmla="*/ 65 w 65"/>
                <a:gd name="T23" fmla="*/ 45 h 65"/>
                <a:gd name="T24" fmla="*/ 64 w 65"/>
                <a:gd name="T25" fmla="*/ 41 h 65"/>
                <a:gd name="T26" fmla="*/ 24 w 65"/>
                <a:gd name="T27"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5">
                  <a:moveTo>
                    <a:pt x="24" y="1"/>
                  </a:moveTo>
                  <a:cubicBezTo>
                    <a:pt x="23" y="0"/>
                    <a:pt x="22" y="0"/>
                    <a:pt x="20" y="0"/>
                  </a:cubicBezTo>
                  <a:cubicBezTo>
                    <a:pt x="20" y="0"/>
                    <a:pt x="19" y="0"/>
                    <a:pt x="18" y="1"/>
                  </a:cubicBezTo>
                  <a:cubicBezTo>
                    <a:pt x="18" y="2"/>
                    <a:pt x="17" y="2"/>
                    <a:pt x="17" y="3"/>
                  </a:cubicBezTo>
                  <a:cubicBezTo>
                    <a:pt x="13" y="29"/>
                    <a:pt x="13" y="29"/>
                    <a:pt x="13" y="29"/>
                  </a:cubicBezTo>
                  <a:cubicBezTo>
                    <a:pt x="1" y="42"/>
                    <a:pt x="1" y="42"/>
                    <a:pt x="1" y="42"/>
                  </a:cubicBezTo>
                  <a:cubicBezTo>
                    <a:pt x="0" y="43"/>
                    <a:pt x="0" y="45"/>
                    <a:pt x="1" y="46"/>
                  </a:cubicBezTo>
                  <a:cubicBezTo>
                    <a:pt x="20" y="64"/>
                    <a:pt x="20" y="64"/>
                    <a:pt x="20" y="64"/>
                  </a:cubicBezTo>
                  <a:cubicBezTo>
                    <a:pt x="21" y="65"/>
                    <a:pt x="22" y="65"/>
                    <a:pt x="23" y="64"/>
                  </a:cubicBezTo>
                  <a:cubicBezTo>
                    <a:pt x="36" y="52"/>
                    <a:pt x="36" y="52"/>
                    <a:pt x="36" y="52"/>
                  </a:cubicBezTo>
                  <a:cubicBezTo>
                    <a:pt x="62" y="48"/>
                    <a:pt x="62" y="48"/>
                    <a:pt x="62" y="48"/>
                  </a:cubicBezTo>
                  <a:cubicBezTo>
                    <a:pt x="64" y="48"/>
                    <a:pt x="65" y="46"/>
                    <a:pt x="65" y="45"/>
                  </a:cubicBezTo>
                  <a:cubicBezTo>
                    <a:pt x="65" y="43"/>
                    <a:pt x="65" y="42"/>
                    <a:pt x="64" y="41"/>
                  </a:cubicBezTo>
                  <a:lnTo>
                    <a:pt x="24"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38" name="Freeform 26"/>
          <p:cNvSpPr>
            <a:spLocks/>
          </p:cNvSpPr>
          <p:nvPr userDrawn="1"/>
        </p:nvSpPr>
        <p:spPr bwMode="auto">
          <a:xfrm>
            <a:off x="4283075" y="1337073"/>
            <a:ext cx="355600" cy="307181"/>
          </a:xfrm>
          <a:custGeom>
            <a:avLst/>
            <a:gdLst>
              <a:gd name="T0" fmla="*/ 90 w 92"/>
              <a:gd name="T1" fmla="*/ 49 h 106"/>
              <a:gd name="T2" fmla="*/ 6 w 92"/>
              <a:gd name="T3" fmla="*/ 1 h 106"/>
              <a:gd name="T4" fmla="*/ 2 w 92"/>
              <a:gd name="T5" fmla="*/ 1 h 106"/>
              <a:gd name="T6" fmla="*/ 0 w 92"/>
              <a:gd name="T7" fmla="*/ 4 h 106"/>
              <a:gd name="T8" fmla="*/ 0 w 92"/>
              <a:gd name="T9" fmla="*/ 102 h 106"/>
              <a:gd name="T10" fmla="*/ 2 w 92"/>
              <a:gd name="T11" fmla="*/ 105 h 106"/>
              <a:gd name="T12" fmla="*/ 4 w 92"/>
              <a:gd name="T13" fmla="*/ 106 h 106"/>
              <a:gd name="T14" fmla="*/ 6 w 92"/>
              <a:gd name="T15" fmla="*/ 105 h 106"/>
              <a:gd name="T16" fmla="*/ 90 w 92"/>
              <a:gd name="T17" fmla="*/ 56 h 106"/>
              <a:gd name="T18" fmla="*/ 92 w 92"/>
              <a:gd name="T19" fmla="*/ 53 h 106"/>
              <a:gd name="T20" fmla="*/ 90 w 92"/>
              <a:gd name="T21" fmla="*/ 4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06">
                <a:moveTo>
                  <a:pt x="90" y="49"/>
                </a:moveTo>
                <a:cubicBezTo>
                  <a:pt x="6" y="1"/>
                  <a:pt x="6" y="1"/>
                  <a:pt x="6" y="1"/>
                </a:cubicBezTo>
                <a:cubicBezTo>
                  <a:pt x="4" y="0"/>
                  <a:pt x="3" y="0"/>
                  <a:pt x="2" y="1"/>
                </a:cubicBezTo>
                <a:cubicBezTo>
                  <a:pt x="0" y="1"/>
                  <a:pt x="0" y="3"/>
                  <a:pt x="0" y="4"/>
                </a:cubicBezTo>
                <a:cubicBezTo>
                  <a:pt x="0" y="102"/>
                  <a:pt x="0" y="102"/>
                  <a:pt x="0" y="102"/>
                </a:cubicBezTo>
                <a:cubicBezTo>
                  <a:pt x="0" y="103"/>
                  <a:pt x="0" y="105"/>
                  <a:pt x="2" y="105"/>
                </a:cubicBezTo>
                <a:cubicBezTo>
                  <a:pt x="2" y="106"/>
                  <a:pt x="3" y="106"/>
                  <a:pt x="4" y="106"/>
                </a:cubicBezTo>
                <a:cubicBezTo>
                  <a:pt x="4" y="106"/>
                  <a:pt x="5" y="106"/>
                  <a:pt x="6" y="105"/>
                </a:cubicBezTo>
                <a:cubicBezTo>
                  <a:pt x="90" y="56"/>
                  <a:pt x="90" y="56"/>
                  <a:pt x="90" y="56"/>
                </a:cubicBezTo>
                <a:cubicBezTo>
                  <a:pt x="92" y="56"/>
                  <a:pt x="92" y="54"/>
                  <a:pt x="92" y="53"/>
                </a:cubicBezTo>
                <a:cubicBezTo>
                  <a:pt x="92" y="51"/>
                  <a:pt x="92" y="50"/>
                  <a:pt x="90" y="4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39" name="Group 38"/>
          <p:cNvGrpSpPr/>
          <p:nvPr userDrawn="1"/>
        </p:nvGrpSpPr>
        <p:grpSpPr>
          <a:xfrm>
            <a:off x="6113464" y="2283619"/>
            <a:ext cx="460375" cy="119063"/>
            <a:chOff x="6113463" y="3044825"/>
            <a:chExt cx="460375" cy="158750"/>
          </a:xfrm>
        </p:grpSpPr>
        <p:sp>
          <p:nvSpPr>
            <p:cNvPr id="40" name="Freeform 27"/>
            <p:cNvSpPr>
              <a:spLocks/>
            </p:cNvSpPr>
            <p:nvPr userDrawn="1"/>
          </p:nvSpPr>
          <p:spPr bwMode="auto">
            <a:xfrm>
              <a:off x="6242050" y="3103563"/>
              <a:ext cx="204788" cy="42863"/>
            </a:xfrm>
            <a:custGeom>
              <a:avLst/>
              <a:gdLst>
                <a:gd name="T0" fmla="*/ 6 w 53"/>
                <a:gd name="T1" fmla="*/ 11 h 11"/>
                <a:gd name="T2" fmla="*/ 47 w 53"/>
                <a:gd name="T3" fmla="*/ 11 h 11"/>
                <a:gd name="T4" fmla="*/ 53 w 53"/>
                <a:gd name="T5" fmla="*/ 6 h 11"/>
                <a:gd name="T6" fmla="*/ 47 w 53"/>
                <a:gd name="T7" fmla="*/ 0 h 11"/>
                <a:gd name="T8" fmla="*/ 6 w 53"/>
                <a:gd name="T9" fmla="*/ 0 h 11"/>
                <a:gd name="T10" fmla="*/ 0 w 53"/>
                <a:gd name="T11" fmla="*/ 6 h 11"/>
                <a:gd name="T12" fmla="*/ 6 w 5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53" h="11">
                  <a:moveTo>
                    <a:pt x="6" y="11"/>
                  </a:moveTo>
                  <a:cubicBezTo>
                    <a:pt x="47" y="11"/>
                    <a:pt x="47" y="11"/>
                    <a:pt x="47" y="11"/>
                  </a:cubicBezTo>
                  <a:cubicBezTo>
                    <a:pt x="50" y="11"/>
                    <a:pt x="53" y="8"/>
                    <a:pt x="53" y="6"/>
                  </a:cubicBezTo>
                  <a:cubicBezTo>
                    <a:pt x="53" y="3"/>
                    <a:pt x="50" y="0"/>
                    <a:pt x="47" y="0"/>
                  </a:cubicBezTo>
                  <a:cubicBezTo>
                    <a:pt x="6" y="0"/>
                    <a:pt x="6" y="0"/>
                    <a:pt x="6" y="0"/>
                  </a:cubicBezTo>
                  <a:cubicBezTo>
                    <a:pt x="3" y="0"/>
                    <a:pt x="0" y="3"/>
                    <a:pt x="0" y="6"/>
                  </a:cubicBezTo>
                  <a:cubicBezTo>
                    <a:pt x="0" y="8"/>
                    <a:pt x="3" y="11"/>
                    <a:pt x="6"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1" name="Freeform 28"/>
            <p:cNvSpPr>
              <a:spLocks/>
            </p:cNvSpPr>
            <p:nvPr userDrawn="1"/>
          </p:nvSpPr>
          <p:spPr bwMode="auto">
            <a:xfrm>
              <a:off x="6113463" y="3044825"/>
              <a:ext cx="209550" cy="158750"/>
            </a:xfrm>
            <a:custGeom>
              <a:avLst/>
              <a:gdLst>
                <a:gd name="T0" fmla="*/ 54 w 54"/>
                <a:gd name="T1" fmla="*/ 29 h 41"/>
                <a:gd name="T2" fmla="*/ 44 w 54"/>
                <a:gd name="T3" fmla="*/ 29 h 41"/>
                <a:gd name="T4" fmla="*/ 40 w 54"/>
                <a:gd name="T5" fmla="*/ 31 h 41"/>
                <a:gd name="T6" fmla="*/ 13 w 54"/>
                <a:gd name="T7" fmla="*/ 31 h 41"/>
                <a:gd name="T8" fmla="*/ 9 w 54"/>
                <a:gd name="T9" fmla="*/ 27 h 41"/>
                <a:gd name="T10" fmla="*/ 9 w 54"/>
                <a:gd name="T11" fmla="*/ 14 h 41"/>
                <a:gd name="T12" fmla="*/ 13 w 54"/>
                <a:gd name="T13" fmla="*/ 10 h 41"/>
                <a:gd name="T14" fmla="*/ 40 w 54"/>
                <a:gd name="T15" fmla="*/ 10 h 41"/>
                <a:gd name="T16" fmla="*/ 44 w 54"/>
                <a:gd name="T17" fmla="*/ 12 h 41"/>
                <a:gd name="T18" fmla="*/ 54 w 54"/>
                <a:gd name="T19" fmla="*/ 12 h 41"/>
                <a:gd name="T20" fmla="*/ 40 w 54"/>
                <a:gd name="T21" fmla="*/ 0 h 41"/>
                <a:gd name="T22" fmla="*/ 13 w 54"/>
                <a:gd name="T23" fmla="*/ 0 h 41"/>
                <a:gd name="T24" fmla="*/ 0 w 54"/>
                <a:gd name="T25" fmla="*/ 14 h 41"/>
                <a:gd name="T26" fmla="*/ 0 w 54"/>
                <a:gd name="T27" fmla="*/ 27 h 41"/>
                <a:gd name="T28" fmla="*/ 13 w 54"/>
                <a:gd name="T29" fmla="*/ 41 h 41"/>
                <a:gd name="T30" fmla="*/ 40 w 54"/>
                <a:gd name="T31" fmla="*/ 41 h 41"/>
                <a:gd name="T32" fmla="*/ 54 w 54"/>
                <a:gd name="T33"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1">
                  <a:moveTo>
                    <a:pt x="54" y="29"/>
                  </a:moveTo>
                  <a:cubicBezTo>
                    <a:pt x="44" y="29"/>
                    <a:pt x="44" y="29"/>
                    <a:pt x="44" y="29"/>
                  </a:cubicBezTo>
                  <a:cubicBezTo>
                    <a:pt x="43" y="30"/>
                    <a:pt x="42" y="31"/>
                    <a:pt x="40" y="31"/>
                  </a:cubicBezTo>
                  <a:cubicBezTo>
                    <a:pt x="13" y="31"/>
                    <a:pt x="13" y="31"/>
                    <a:pt x="13" y="31"/>
                  </a:cubicBezTo>
                  <a:cubicBezTo>
                    <a:pt x="11" y="31"/>
                    <a:pt x="9" y="29"/>
                    <a:pt x="9" y="27"/>
                  </a:cubicBezTo>
                  <a:cubicBezTo>
                    <a:pt x="9" y="14"/>
                    <a:pt x="9" y="14"/>
                    <a:pt x="9" y="14"/>
                  </a:cubicBezTo>
                  <a:cubicBezTo>
                    <a:pt x="9" y="12"/>
                    <a:pt x="11" y="10"/>
                    <a:pt x="13" y="10"/>
                  </a:cubicBezTo>
                  <a:cubicBezTo>
                    <a:pt x="40" y="10"/>
                    <a:pt x="40" y="10"/>
                    <a:pt x="40" y="10"/>
                  </a:cubicBezTo>
                  <a:cubicBezTo>
                    <a:pt x="42" y="10"/>
                    <a:pt x="43" y="11"/>
                    <a:pt x="44" y="12"/>
                  </a:cubicBezTo>
                  <a:cubicBezTo>
                    <a:pt x="54" y="12"/>
                    <a:pt x="54" y="12"/>
                    <a:pt x="54" y="12"/>
                  </a:cubicBezTo>
                  <a:cubicBezTo>
                    <a:pt x="53" y="6"/>
                    <a:pt x="47" y="0"/>
                    <a:pt x="40" y="0"/>
                  </a:cubicBezTo>
                  <a:cubicBezTo>
                    <a:pt x="13" y="0"/>
                    <a:pt x="13" y="0"/>
                    <a:pt x="13" y="0"/>
                  </a:cubicBezTo>
                  <a:cubicBezTo>
                    <a:pt x="6" y="0"/>
                    <a:pt x="0" y="7"/>
                    <a:pt x="0" y="14"/>
                  </a:cubicBezTo>
                  <a:cubicBezTo>
                    <a:pt x="0" y="27"/>
                    <a:pt x="0" y="27"/>
                    <a:pt x="0" y="27"/>
                  </a:cubicBezTo>
                  <a:cubicBezTo>
                    <a:pt x="0" y="34"/>
                    <a:pt x="6" y="41"/>
                    <a:pt x="13" y="41"/>
                  </a:cubicBezTo>
                  <a:cubicBezTo>
                    <a:pt x="40" y="41"/>
                    <a:pt x="40" y="41"/>
                    <a:pt x="40" y="41"/>
                  </a:cubicBezTo>
                  <a:cubicBezTo>
                    <a:pt x="47" y="41"/>
                    <a:pt x="53" y="35"/>
                    <a:pt x="54" y="2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2" name="Freeform 29"/>
            <p:cNvSpPr>
              <a:spLocks/>
            </p:cNvSpPr>
            <p:nvPr userDrawn="1"/>
          </p:nvSpPr>
          <p:spPr bwMode="auto">
            <a:xfrm>
              <a:off x="6364288" y="3044825"/>
              <a:ext cx="209550" cy="158750"/>
            </a:xfrm>
            <a:custGeom>
              <a:avLst/>
              <a:gdLst>
                <a:gd name="T0" fmla="*/ 54 w 54"/>
                <a:gd name="T1" fmla="*/ 27 h 41"/>
                <a:gd name="T2" fmla="*/ 54 w 54"/>
                <a:gd name="T3" fmla="*/ 14 h 41"/>
                <a:gd name="T4" fmla="*/ 41 w 54"/>
                <a:gd name="T5" fmla="*/ 0 h 41"/>
                <a:gd name="T6" fmla="*/ 14 w 54"/>
                <a:gd name="T7" fmla="*/ 0 h 41"/>
                <a:gd name="T8" fmla="*/ 0 w 54"/>
                <a:gd name="T9" fmla="*/ 12 h 41"/>
                <a:gd name="T10" fmla="*/ 10 w 54"/>
                <a:gd name="T11" fmla="*/ 12 h 41"/>
                <a:gd name="T12" fmla="*/ 14 w 54"/>
                <a:gd name="T13" fmla="*/ 10 h 41"/>
                <a:gd name="T14" fmla="*/ 41 w 54"/>
                <a:gd name="T15" fmla="*/ 10 h 41"/>
                <a:gd name="T16" fmla="*/ 45 w 54"/>
                <a:gd name="T17" fmla="*/ 14 h 41"/>
                <a:gd name="T18" fmla="*/ 45 w 54"/>
                <a:gd name="T19" fmla="*/ 27 h 41"/>
                <a:gd name="T20" fmla="*/ 41 w 54"/>
                <a:gd name="T21" fmla="*/ 31 h 41"/>
                <a:gd name="T22" fmla="*/ 14 w 54"/>
                <a:gd name="T23" fmla="*/ 31 h 41"/>
                <a:gd name="T24" fmla="*/ 10 w 54"/>
                <a:gd name="T25" fmla="*/ 29 h 41"/>
                <a:gd name="T26" fmla="*/ 0 w 54"/>
                <a:gd name="T27" fmla="*/ 29 h 41"/>
                <a:gd name="T28" fmla="*/ 14 w 54"/>
                <a:gd name="T29" fmla="*/ 41 h 41"/>
                <a:gd name="T30" fmla="*/ 41 w 54"/>
                <a:gd name="T31" fmla="*/ 41 h 41"/>
                <a:gd name="T32" fmla="*/ 54 w 54"/>
                <a:gd name="T33"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1">
                  <a:moveTo>
                    <a:pt x="54" y="27"/>
                  </a:moveTo>
                  <a:cubicBezTo>
                    <a:pt x="54" y="14"/>
                    <a:pt x="54" y="14"/>
                    <a:pt x="54" y="14"/>
                  </a:cubicBezTo>
                  <a:cubicBezTo>
                    <a:pt x="54" y="7"/>
                    <a:pt x="48" y="0"/>
                    <a:pt x="41" y="0"/>
                  </a:cubicBezTo>
                  <a:cubicBezTo>
                    <a:pt x="14" y="0"/>
                    <a:pt x="14" y="0"/>
                    <a:pt x="14" y="0"/>
                  </a:cubicBezTo>
                  <a:cubicBezTo>
                    <a:pt x="7" y="0"/>
                    <a:pt x="1" y="6"/>
                    <a:pt x="0" y="12"/>
                  </a:cubicBezTo>
                  <a:cubicBezTo>
                    <a:pt x="10" y="12"/>
                    <a:pt x="10" y="12"/>
                    <a:pt x="10" y="12"/>
                  </a:cubicBezTo>
                  <a:cubicBezTo>
                    <a:pt x="11" y="11"/>
                    <a:pt x="12" y="10"/>
                    <a:pt x="14" y="10"/>
                  </a:cubicBezTo>
                  <a:cubicBezTo>
                    <a:pt x="41" y="10"/>
                    <a:pt x="41" y="10"/>
                    <a:pt x="41" y="10"/>
                  </a:cubicBezTo>
                  <a:cubicBezTo>
                    <a:pt x="43" y="10"/>
                    <a:pt x="45" y="12"/>
                    <a:pt x="45" y="14"/>
                  </a:cubicBezTo>
                  <a:cubicBezTo>
                    <a:pt x="45" y="27"/>
                    <a:pt x="45" y="27"/>
                    <a:pt x="45" y="27"/>
                  </a:cubicBezTo>
                  <a:cubicBezTo>
                    <a:pt x="45" y="29"/>
                    <a:pt x="43" y="31"/>
                    <a:pt x="41" y="31"/>
                  </a:cubicBezTo>
                  <a:cubicBezTo>
                    <a:pt x="14" y="31"/>
                    <a:pt x="14" y="31"/>
                    <a:pt x="14" y="31"/>
                  </a:cubicBezTo>
                  <a:cubicBezTo>
                    <a:pt x="12" y="31"/>
                    <a:pt x="11" y="30"/>
                    <a:pt x="10" y="29"/>
                  </a:cubicBezTo>
                  <a:cubicBezTo>
                    <a:pt x="0" y="29"/>
                    <a:pt x="0" y="29"/>
                    <a:pt x="0" y="29"/>
                  </a:cubicBezTo>
                  <a:cubicBezTo>
                    <a:pt x="1" y="35"/>
                    <a:pt x="7" y="41"/>
                    <a:pt x="14" y="41"/>
                  </a:cubicBezTo>
                  <a:cubicBezTo>
                    <a:pt x="41" y="41"/>
                    <a:pt x="41" y="41"/>
                    <a:pt x="41" y="41"/>
                  </a:cubicBezTo>
                  <a:cubicBezTo>
                    <a:pt x="48" y="41"/>
                    <a:pt x="54" y="34"/>
                    <a:pt x="54"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43" name="Group 42"/>
          <p:cNvGrpSpPr/>
          <p:nvPr userDrawn="1"/>
        </p:nvGrpSpPr>
        <p:grpSpPr>
          <a:xfrm>
            <a:off x="4819651" y="1373982"/>
            <a:ext cx="436563" cy="330994"/>
            <a:chOff x="4819650" y="1831975"/>
            <a:chExt cx="436563" cy="441325"/>
          </a:xfrm>
        </p:grpSpPr>
        <p:sp>
          <p:nvSpPr>
            <p:cNvPr id="44" name="Freeform 30"/>
            <p:cNvSpPr>
              <a:spLocks noEditPoints="1"/>
            </p:cNvSpPr>
            <p:nvPr userDrawn="1"/>
          </p:nvSpPr>
          <p:spPr bwMode="auto">
            <a:xfrm>
              <a:off x="4819650" y="1831975"/>
              <a:ext cx="436563" cy="441325"/>
            </a:xfrm>
            <a:custGeom>
              <a:avLst/>
              <a:gdLst>
                <a:gd name="T0" fmla="*/ 57 w 113"/>
                <a:gd name="T1" fmla="*/ 114 h 114"/>
                <a:gd name="T2" fmla="*/ 16 w 113"/>
                <a:gd name="T3" fmla="*/ 97 h 114"/>
                <a:gd name="T4" fmla="*/ 0 w 113"/>
                <a:gd name="T5" fmla="*/ 57 h 114"/>
                <a:gd name="T6" fmla="*/ 16 w 113"/>
                <a:gd name="T7" fmla="*/ 17 h 114"/>
                <a:gd name="T8" fmla="*/ 57 w 113"/>
                <a:gd name="T9" fmla="*/ 0 h 114"/>
                <a:gd name="T10" fmla="*/ 97 w 113"/>
                <a:gd name="T11" fmla="*/ 17 h 114"/>
                <a:gd name="T12" fmla="*/ 113 w 113"/>
                <a:gd name="T13" fmla="*/ 57 h 114"/>
                <a:gd name="T14" fmla="*/ 97 w 113"/>
                <a:gd name="T15" fmla="*/ 97 h 114"/>
                <a:gd name="T16" fmla="*/ 57 w 113"/>
                <a:gd name="T17" fmla="*/ 114 h 114"/>
                <a:gd name="T18" fmla="*/ 57 w 113"/>
                <a:gd name="T19" fmla="*/ 4 h 114"/>
                <a:gd name="T20" fmla="*/ 20 w 113"/>
                <a:gd name="T21" fmla="*/ 20 h 114"/>
                <a:gd name="T22" fmla="*/ 4 w 113"/>
                <a:gd name="T23" fmla="*/ 57 h 114"/>
                <a:gd name="T24" fmla="*/ 20 w 113"/>
                <a:gd name="T25" fmla="*/ 94 h 114"/>
                <a:gd name="T26" fmla="*/ 57 w 113"/>
                <a:gd name="T27" fmla="*/ 109 h 114"/>
                <a:gd name="T28" fmla="*/ 94 w 113"/>
                <a:gd name="T29" fmla="*/ 94 h 114"/>
                <a:gd name="T30" fmla="*/ 109 w 113"/>
                <a:gd name="T31" fmla="*/ 57 h 114"/>
                <a:gd name="T32" fmla="*/ 94 w 113"/>
                <a:gd name="T33" fmla="*/ 20 h 114"/>
                <a:gd name="T34" fmla="*/ 57 w 113"/>
                <a:gd name="T35" fmla="*/ 4 h 114"/>
                <a:gd name="T36" fmla="*/ 57 w 113"/>
                <a:gd name="T37" fmla="*/ 107 h 114"/>
                <a:gd name="T38" fmla="*/ 6 w 113"/>
                <a:gd name="T39" fmla="*/ 57 h 114"/>
                <a:gd name="T40" fmla="*/ 57 w 113"/>
                <a:gd name="T41" fmla="*/ 6 h 114"/>
                <a:gd name="T42" fmla="*/ 107 w 113"/>
                <a:gd name="T43" fmla="*/ 57 h 114"/>
                <a:gd name="T44" fmla="*/ 57 w 113"/>
                <a:gd name="T45" fmla="*/ 107 h 114"/>
                <a:gd name="T46" fmla="*/ 57 w 113"/>
                <a:gd name="T47" fmla="*/ 11 h 114"/>
                <a:gd name="T48" fmla="*/ 10 w 113"/>
                <a:gd name="T49" fmla="*/ 57 h 114"/>
                <a:gd name="T50" fmla="*/ 57 w 113"/>
                <a:gd name="T51" fmla="*/ 103 h 114"/>
                <a:gd name="T52" fmla="*/ 103 w 113"/>
                <a:gd name="T53" fmla="*/ 57 h 114"/>
                <a:gd name="T54" fmla="*/ 57 w 113"/>
                <a:gd name="T55" fmla="*/ 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3" h="114">
                  <a:moveTo>
                    <a:pt x="57" y="114"/>
                  </a:moveTo>
                  <a:cubicBezTo>
                    <a:pt x="41" y="114"/>
                    <a:pt x="27" y="108"/>
                    <a:pt x="16" y="97"/>
                  </a:cubicBezTo>
                  <a:cubicBezTo>
                    <a:pt x="6" y="86"/>
                    <a:pt x="0" y="72"/>
                    <a:pt x="0" y="57"/>
                  </a:cubicBezTo>
                  <a:cubicBezTo>
                    <a:pt x="0" y="42"/>
                    <a:pt x="6" y="27"/>
                    <a:pt x="16" y="17"/>
                  </a:cubicBezTo>
                  <a:cubicBezTo>
                    <a:pt x="27" y="6"/>
                    <a:pt x="41" y="0"/>
                    <a:pt x="57" y="0"/>
                  </a:cubicBezTo>
                  <a:cubicBezTo>
                    <a:pt x="72" y="0"/>
                    <a:pt x="86" y="6"/>
                    <a:pt x="97" y="17"/>
                  </a:cubicBezTo>
                  <a:cubicBezTo>
                    <a:pt x="108" y="27"/>
                    <a:pt x="113" y="42"/>
                    <a:pt x="113" y="57"/>
                  </a:cubicBezTo>
                  <a:cubicBezTo>
                    <a:pt x="113" y="72"/>
                    <a:pt x="108" y="86"/>
                    <a:pt x="97" y="97"/>
                  </a:cubicBezTo>
                  <a:cubicBezTo>
                    <a:pt x="86" y="108"/>
                    <a:pt x="72" y="114"/>
                    <a:pt x="57" y="114"/>
                  </a:cubicBezTo>
                  <a:close/>
                  <a:moveTo>
                    <a:pt x="57" y="4"/>
                  </a:moveTo>
                  <a:cubicBezTo>
                    <a:pt x="43" y="4"/>
                    <a:pt x="30" y="10"/>
                    <a:pt x="20" y="20"/>
                  </a:cubicBezTo>
                  <a:cubicBezTo>
                    <a:pt x="10" y="30"/>
                    <a:pt x="4" y="43"/>
                    <a:pt x="4" y="57"/>
                  </a:cubicBezTo>
                  <a:cubicBezTo>
                    <a:pt x="4" y="71"/>
                    <a:pt x="10" y="84"/>
                    <a:pt x="20" y="94"/>
                  </a:cubicBezTo>
                  <a:cubicBezTo>
                    <a:pt x="30" y="104"/>
                    <a:pt x="43" y="109"/>
                    <a:pt x="57" y="109"/>
                  </a:cubicBezTo>
                  <a:cubicBezTo>
                    <a:pt x="71" y="109"/>
                    <a:pt x="84" y="104"/>
                    <a:pt x="94" y="94"/>
                  </a:cubicBezTo>
                  <a:cubicBezTo>
                    <a:pt x="104" y="84"/>
                    <a:pt x="109" y="71"/>
                    <a:pt x="109" y="57"/>
                  </a:cubicBezTo>
                  <a:cubicBezTo>
                    <a:pt x="109" y="43"/>
                    <a:pt x="104" y="30"/>
                    <a:pt x="94" y="20"/>
                  </a:cubicBezTo>
                  <a:cubicBezTo>
                    <a:pt x="84" y="10"/>
                    <a:pt x="71" y="4"/>
                    <a:pt x="57" y="4"/>
                  </a:cubicBezTo>
                  <a:close/>
                  <a:moveTo>
                    <a:pt x="57" y="107"/>
                  </a:moveTo>
                  <a:cubicBezTo>
                    <a:pt x="29" y="107"/>
                    <a:pt x="6" y="85"/>
                    <a:pt x="6" y="57"/>
                  </a:cubicBezTo>
                  <a:cubicBezTo>
                    <a:pt x="6" y="29"/>
                    <a:pt x="29" y="6"/>
                    <a:pt x="57" y="6"/>
                  </a:cubicBezTo>
                  <a:cubicBezTo>
                    <a:pt x="85" y="6"/>
                    <a:pt x="107" y="29"/>
                    <a:pt x="107" y="57"/>
                  </a:cubicBezTo>
                  <a:cubicBezTo>
                    <a:pt x="107" y="85"/>
                    <a:pt x="85" y="107"/>
                    <a:pt x="57" y="107"/>
                  </a:cubicBezTo>
                  <a:close/>
                  <a:moveTo>
                    <a:pt x="57" y="11"/>
                  </a:moveTo>
                  <a:cubicBezTo>
                    <a:pt x="31" y="11"/>
                    <a:pt x="10" y="31"/>
                    <a:pt x="10" y="57"/>
                  </a:cubicBezTo>
                  <a:cubicBezTo>
                    <a:pt x="10" y="82"/>
                    <a:pt x="31" y="103"/>
                    <a:pt x="57" y="103"/>
                  </a:cubicBezTo>
                  <a:cubicBezTo>
                    <a:pt x="82" y="103"/>
                    <a:pt x="103" y="82"/>
                    <a:pt x="103" y="57"/>
                  </a:cubicBezTo>
                  <a:cubicBezTo>
                    <a:pt x="103" y="31"/>
                    <a:pt x="82" y="11"/>
                    <a:pt x="57"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5" name="Freeform 31"/>
            <p:cNvSpPr>
              <a:spLocks/>
            </p:cNvSpPr>
            <p:nvPr userDrawn="1"/>
          </p:nvSpPr>
          <p:spPr bwMode="auto">
            <a:xfrm>
              <a:off x="5013325" y="1898650"/>
              <a:ext cx="50800" cy="53975"/>
            </a:xfrm>
            <a:custGeom>
              <a:avLst/>
              <a:gdLst>
                <a:gd name="T0" fmla="*/ 0 w 13"/>
                <a:gd name="T1" fmla="*/ 2 h 14"/>
                <a:gd name="T2" fmla="*/ 3 w 13"/>
                <a:gd name="T3" fmla="*/ 0 h 14"/>
                <a:gd name="T4" fmla="*/ 4 w 13"/>
                <a:gd name="T5" fmla="*/ 1 h 14"/>
                <a:gd name="T6" fmla="*/ 10 w 13"/>
                <a:gd name="T7" fmla="*/ 10 h 14"/>
                <a:gd name="T8" fmla="*/ 10 w 13"/>
                <a:gd name="T9" fmla="*/ 10 h 14"/>
                <a:gd name="T10" fmla="*/ 10 w 13"/>
                <a:gd name="T11" fmla="*/ 1 h 14"/>
                <a:gd name="T12" fmla="*/ 11 w 13"/>
                <a:gd name="T13" fmla="*/ 0 h 14"/>
                <a:gd name="T14" fmla="*/ 13 w 13"/>
                <a:gd name="T15" fmla="*/ 1 h 14"/>
                <a:gd name="T16" fmla="*/ 13 w 13"/>
                <a:gd name="T17" fmla="*/ 12 h 14"/>
                <a:gd name="T18" fmla="*/ 11 w 13"/>
                <a:gd name="T19" fmla="*/ 14 h 14"/>
                <a:gd name="T20" fmla="*/ 9 w 13"/>
                <a:gd name="T21" fmla="*/ 14 h 14"/>
                <a:gd name="T22" fmla="*/ 4 w 13"/>
                <a:gd name="T23" fmla="*/ 5 h 14"/>
                <a:gd name="T24" fmla="*/ 4 w 13"/>
                <a:gd name="T25" fmla="*/ 5 h 14"/>
                <a:gd name="T26" fmla="*/ 4 w 13"/>
                <a:gd name="T27" fmla="*/ 13 h 14"/>
                <a:gd name="T28" fmla="*/ 2 w 13"/>
                <a:gd name="T29" fmla="*/ 14 h 14"/>
                <a:gd name="T30" fmla="*/ 0 w 13"/>
                <a:gd name="T31" fmla="*/ 13 h 14"/>
                <a:gd name="T32" fmla="*/ 0 w 13"/>
                <a:gd name="T33"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4">
                  <a:moveTo>
                    <a:pt x="0" y="2"/>
                  </a:moveTo>
                  <a:cubicBezTo>
                    <a:pt x="0" y="0"/>
                    <a:pt x="1" y="0"/>
                    <a:pt x="3" y="0"/>
                  </a:cubicBezTo>
                  <a:cubicBezTo>
                    <a:pt x="3" y="0"/>
                    <a:pt x="4" y="0"/>
                    <a:pt x="4" y="1"/>
                  </a:cubicBezTo>
                  <a:cubicBezTo>
                    <a:pt x="10" y="10"/>
                    <a:pt x="10" y="10"/>
                    <a:pt x="10" y="10"/>
                  </a:cubicBezTo>
                  <a:cubicBezTo>
                    <a:pt x="10" y="10"/>
                    <a:pt x="10" y="10"/>
                    <a:pt x="10" y="10"/>
                  </a:cubicBezTo>
                  <a:cubicBezTo>
                    <a:pt x="10" y="1"/>
                    <a:pt x="10" y="1"/>
                    <a:pt x="10" y="1"/>
                  </a:cubicBezTo>
                  <a:cubicBezTo>
                    <a:pt x="10" y="0"/>
                    <a:pt x="10" y="0"/>
                    <a:pt x="11" y="0"/>
                  </a:cubicBezTo>
                  <a:cubicBezTo>
                    <a:pt x="12" y="0"/>
                    <a:pt x="13" y="0"/>
                    <a:pt x="13" y="1"/>
                  </a:cubicBezTo>
                  <a:cubicBezTo>
                    <a:pt x="13" y="12"/>
                    <a:pt x="13" y="12"/>
                    <a:pt x="13" y="12"/>
                  </a:cubicBezTo>
                  <a:cubicBezTo>
                    <a:pt x="13" y="14"/>
                    <a:pt x="12" y="14"/>
                    <a:pt x="11" y="14"/>
                  </a:cubicBezTo>
                  <a:cubicBezTo>
                    <a:pt x="10" y="14"/>
                    <a:pt x="10" y="14"/>
                    <a:pt x="9" y="14"/>
                  </a:cubicBezTo>
                  <a:cubicBezTo>
                    <a:pt x="4" y="5"/>
                    <a:pt x="4" y="5"/>
                    <a:pt x="4" y="5"/>
                  </a:cubicBezTo>
                  <a:cubicBezTo>
                    <a:pt x="4" y="5"/>
                    <a:pt x="4" y="5"/>
                    <a:pt x="4" y="5"/>
                  </a:cubicBezTo>
                  <a:cubicBezTo>
                    <a:pt x="4" y="13"/>
                    <a:pt x="4" y="13"/>
                    <a:pt x="4" y="13"/>
                  </a:cubicBezTo>
                  <a:cubicBezTo>
                    <a:pt x="4" y="14"/>
                    <a:pt x="3" y="14"/>
                    <a:pt x="2" y="14"/>
                  </a:cubicBezTo>
                  <a:cubicBezTo>
                    <a:pt x="1" y="14"/>
                    <a:pt x="0" y="14"/>
                    <a:pt x="0" y="13"/>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6" name="Freeform 32"/>
            <p:cNvSpPr>
              <a:spLocks/>
            </p:cNvSpPr>
            <p:nvPr userDrawn="1"/>
          </p:nvSpPr>
          <p:spPr bwMode="auto">
            <a:xfrm>
              <a:off x="5153025" y="2020888"/>
              <a:ext cx="41275" cy="55563"/>
            </a:xfrm>
            <a:custGeom>
              <a:avLst/>
              <a:gdLst>
                <a:gd name="T0" fmla="*/ 0 w 11"/>
                <a:gd name="T1" fmla="*/ 1 h 14"/>
                <a:gd name="T2" fmla="*/ 2 w 11"/>
                <a:gd name="T3" fmla="*/ 0 h 14"/>
                <a:gd name="T4" fmla="*/ 9 w 11"/>
                <a:gd name="T5" fmla="*/ 0 h 14"/>
                <a:gd name="T6" fmla="*/ 11 w 11"/>
                <a:gd name="T7" fmla="*/ 1 h 14"/>
                <a:gd name="T8" fmla="*/ 9 w 11"/>
                <a:gd name="T9" fmla="*/ 2 h 14"/>
                <a:gd name="T10" fmla="*/ 3 w 11"/>
                <a:gd name="T11" fmla="*/ 2 h 14"/>
                <a:gd name="T12" fmla="*/ 3 w 11"/>
                <a:gd name="T13" fmla="*/ 5 h 14"/>
                <a:gd name="T14" fmla="*/ 9 w 11"/>
                <a:gd name="T15" fmla="*/ 5 h 14"/>
                <a:gd name="T16" fmla="*/ 10 w 11"/>
                <a:gd name="T17" fmla="*/ 6 h 14"/>
                <a:gd name="T18" fmla="*/ 9 w 11"/>
                <a:gd name="T19" fmla="*/ 8 h 14"/>
                <a:gd name="T20" fmla="*/ 3 w 11"/>
                <a:gd name="T21" fmla="*/ 8 h 14"/>
                <a:gd name="T22" fmla="*/ 3 w 11"/>
                <a:gd name="T23" fmla="*/ 11 h 14"/>
                <a:gd name="T24" fmla="*/ 10 w 11"/>
                <a:gd name="T25" fmla="*/ 11 h 14"/>
                <a:gd name="T26" fmla="*/ 11 w 11"/>
                <a:gd name="T27" fmla="*/ 12 h 14"/>
                <a:gd name="T28" fmla="*/ 10 w 11"/>
                <a:gd name="T29" fmla="*/ 14 h 14"/>
                <a:gd name="T30" fmla="*/ 2 w 11"/>
                <a:gd name="T31" fmla="*/ 14 h 14"/>
                <a:gd name="T32" fmla="*/ 0 w 11"/>
                <a:gd name="T33" fmla="*/ 12 h 14"/>
                <a:gd name="T34" fmla="*/ 0 w 11"/>
                <a:gd name="T3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0" y="1"/>
                  </a:moveTo>
                  <a:cubicBezTo>
                    <a:pt x="0" y="0"/>
                    <a:pt x="1" y="0"/>
                    <a:pt x="2" y="0"/>
                  </a:cubicBezTo>
                  <a:cubicBezTo>
                    <a:pt x="9" y="0"/>
                    <a:pt x="9" y="0"/>
                    <a:pt x="9" y="0"/>
                  </a:cubicBezTo>
                  <a:cubicBezTo>
                    <a:pt x="10" y="0"/>
                    <a:pt x="11" y="0"/>
                    <a:pt x="11" y="1"/>
                  </a:cubicBezTo>
                  <a:cubicBezTo>
                    <a:pt x="11" y="2"/>
                    <a:pt x="10" y="2"/>
                    <a:pt x="9" y="2"/>
                  </a:cubicBezTo>
                  <a:cubicBezTo>
                    <a:pt x="3" y="2"/>
                    <a:pt x="3" y="2"/>
                    <a:pt x="3" y="2"/>
                  </a:cubicBezTo>
                  <a:cubicBezTo>
                    <a:pt x="3" y="5"/>
                    <a:pt x="3" y="5"/>
                    <a:pt x="3" y="5"/>
                  </a:cubicBezTo>
                  <a:cubicBezTo>
                    <a:pt x="9" y="5"/>
                    <a:pt x="9" y="5"/>
                    <a:pt x="9" y="5"/>
                  </a:cubicBezTo>
                  <a:cubicBezTo>
                    <a:pt x="10" y="5"/>
                    <a:pt x="10" y="5"/>
                    <a:pt x="10" y="6"/>
                  </a:cubicBezTo>
                  <a:cubicBezTo>
                    <a:pt x="10" y="7"/>
                    <a:pt x="10" y="8"/>
                    <a:pt x="9" y="8"/>
                  </a:cubicBezTo>
                  <a:cubicBezTo>
                    <a:pt x="3" y="8"/>
                    <a:pt x="3" y="8"/>
                    <a:pt x="3" y="8"/>
                  </a:cubicBezTo>
                  <a:cubicBezTo>
                    <a:pt x="3" y="11"/>
                    <a:pt x="3" y="11"/>
                    <a:pt x="3" y="11"/>
                  </a:cubicBezTo>
                  <a:cubicBezTo>
                    <a:pt x="10" y="11"/>
                    <a:pt x="10" y="11"/>
                    <a:pt x="10" y="11"/>
                  </a:cubicBezTo>
                  <a:cubicBezTo>
                    <a:pt x="11" y="11"/>
                    <a:pt x="11" y="11"/>
                    <a:pt x="11" y="12"/>
                  </a:cubicBezTo>
                  <a:cubicBezTo>
                    <a:pt x="11" y="13"/>
                    <a:pt x="11" y="14"/>
                    <a:pt x="10" y="14"/>
                  </a:cubicBezTo>
                  <a:cubicBezTo>
                    <a:pt x="2" y="14"/>
                    <a:pt x="2" y="14"/>
                    <a:pt x="2" y="14"/>
                  </a:cubicBezTo>
                  <a:cubicBezTo>
                    <a:pt x="1" y="14"/>
                    <a:pt x="0" y="13"/>
                    <a:pt x="0" y="12"/>
                  </a:cubicBezTo>
                  <a:lnTo>
                    <a:pt x="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7" name="Freeform 33"/>
            <p:cNvSpPr>
              <a:spLocks/>
            </p:cNvSpPr>
            <p:nvPr userDrawn="1"/>
          </p:nvSpPr>
          <p:spPr bwMode="auto">
            <a:xfrm>
              <a:off x="5016500" y="2149475"/>
              <a:ext cx="42863" cy="53975"/>
            </a:xfrm>
            <a:custGeom>
              <a:avLst/>
              <a:gdLst>
                <a:gd name="T0" fmla="*/ 8 w 11"/>
                <a:gd name="T1" fmla="*/ 6 h 14"/>
                <a:gd name="T2" fmla="*/ 11 w 11"/>
                <a:gd name="T3" fmla="*/ 10 h 14"/>
                <a:gd name="T4" fmla="*/ 6 w 11"/>
                <a:gd name="T5" fmla="*/ 14 h 14"/>
                <a:gd name="T6" fmla="*/ 0 w 11"/>
                <a:gd name="T7" fmla="*/ 11 h 14"/>
                <a:gd name="T8" fmla="*/ 1 w 11"/>
                <a:gd name="T9" fmla="*/ 9 h 14"/>
                <a:gd name="T10" fmla="*/ 6 w 11"/>
                <a:gd name="T11" fmla="*/ 12 h 14"/>
                <a:gd name="T12" fmla="*/ 8 w 11"/>
                <a:gd name="T13" fmla="*/ 10 h 14"/>
                <a:gd name="T14" fmla="*/ 7 w 11"/>
                <a:gd name="T15" fmla="*/ 9 h 14"/>
                <a:gd name="T16" fmla="*/ 3 w 11"/>
                <a:gd name="T17" fmla="*/ 8 h 14"/>
                <a:gd name="T18" fmla="*/ 0 w 11"/>
                <a:gd name="T19" fmla="*/ 4 h 14"/>
                <a:gd name="T20" fmla="*/ 5 w 11"/>
                <a:gd name="T21" fmla="*/ 0 h 14"/>
                <a:gd name="T22" fmla="*/ 11 w 11"/>
                <a:gd name="T23" fmla="*/ 3 h 14"/>
                <a:gd name="T24" fmla="*/ 9 w 11"/>
                <a:gd name="T25" fmla="*/ 4 h 14"/>
                <a:gd name="T26" fmla="*/ 5 w 11"/>
                <a:gd name="T27" fmla="*/ 2 h 14"/>
                <a:gd name="T28" fmla="*/ 3 w 11"/>
                <a:gd name="T29" fmla="*/ 4 h 14"/>
                <a:gd name="T30" fmla="*/ 5 w 11"/>
                <a:gd name="T31" fmla="*/ 5 h 14"/>
                <a:gd name="T32" fmla="*/ 8 w 11"/>
                <a:gd name="T3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4">
                  <a:moveTo>
                    <a:pt x="8" y="6"/>
                  </a:moveTo>
                  <a:cubicBezTo>
                    <a:pt x="11" y="6"/>
                    <a:pt x="11" y="8"/>
                    <a:pt x="11" y="10"/>
                  </a:cubicBezTo>
                  <a:cubicBezTo>
                    <a:pt x="11" y="12"/>
                    <a:pt x="10" y="14"/>
                    <a:pt x="6" y="14"/>
                  </a:cubicBezTo>
                  <a:cubicBezTo>
                    <a:pt x="2" y="14"/>
                    <a:pt x="0" y="12"/>
                    <a:pt x="0" y="11"/>
                  </a:cubicBezTo>
                  <a:cubicBezTo>
                    <a:pt x="0" y="10"/>
                    <a:pt x="0" y="9"/>
                    <a:pt x="1" y="9"/>
                  </a:cubicBezTo>
                  <a:cubicBezTo>
                    <a:pt x="3" y="9"/>
                    <a:pt x="2" y="12"/>
                    <a:pt x="6" y="12"/>
                  </a:cubicBezTo>
                  <a:cubicBezTo>
                    <a:pt x="7" y="12"/>
                    <a:pt x="8" y="11"/>
                    <a:pt x="8" y="10"/>
                  </a:cubicBezTo>
                  <a:cubicBezTo>
                    <a:pt x="8" y="10"/>
                    <a:pt x="8" y="9"/>
                    <a:pt x="7" y="9"/>
                  </a:cubicBezTo>
                  <a:cubicBezTo>
                    <a:pt x="3" y="8"/>
                    <a:pt x="3" y="8"/>
                    <a:pt x="3" y="8"/>
                  </a:cubicBezTo>
                  <a:cubicBezTo>
                    <a:pt x="0" y="7"/>
                    <a:pt x="0" y="5"/>
                    <a:pt x="0" y="4"/>
                  </a:cubicBezTo>
                  <a:cubicBezTo>
                    <a:pt x="0" y="1"/>
                    <a:pt x="3" y="0"/>
                    <a:pt x="5" y="0"/>
                  </a:cubicBezTo>
                  <a:cubicBezTo>
                    <a:pt x="8" y="0"/>
                    <a:pt x="11" y="1"/>
                    <a:pt x="11" y="3"/>
                  </a:cubicBezTo>
                  <a:cubicBezTo>
                    <a:pt x="11" y="4"/>
                    <a:pt x="10" y="4"/>
                    <a:pt x="9" y="4"/>
                  </a:cubicBezTo>
                  <a:cubicBezTo>
                    <a:pt x="8" y="4"/>
                    <a:pt x="8" y="2"/>
                    <a:pt x="5" y="2"/>
                  </a:cubicBezTo>
                  <a:cubicBezTo>
                    <a:pt x="4" y="2"/>
                    <a:pt x="3" y="3"/>
                    <a:pt x="3" y="4"/>
                  </a:cubicBezTo>
                  <a:cubicBezTo>
                    <a:pt x="3" y="5"/>
                    <a:pt x="4" y="5"/>
                    <a:pt x="5" y="5"/>
                  </a:cubicBezTo>
                  <a:lnTo>
                    <a:pt x="8"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8" name="Freeform 34"/>
            <p:cNvSpPr>
              <a:spLocks/>
            </p:cNvSpPr>
            <p:nvPr userDrawn="1"/>
          </p:nvSpPr>
          <p:spPr bwMode="auto">
            <a:xfrm>
              <a:off x="4881563" y="2017713"/>
              <a:ext cx="66675" cy="58738"/>
            </a:xfrm>
            <a:custGeom>
              <a:avLst/>
              <a:gdLst>
                <a:gd name="T0" fmla="*/ 15 w 17"/>
                <a:gd name="T1" fmla="*/ 13 h 15"/>
                <a:gd name="T2" fmla="*/ 13 w 17"/>
                <a:gd name="T3" fmla="*/ 15 h 15"/>
                <a:gd name="T4" fmla="*/ 11 w 17"/>
                <a:gd name="T5" fmla="*/ 13 h 15"/>
                <a:gd name="T6" fmla="*/ 9 w 17"/>
                <a:gd name="T7" fmla="*/ 5 h 15"/>
                <a:gd name="T8" fmla="*/ 9 w 17"/>
                <a:gd name="T9" fmla="*/ 5 h 15"/>
                <a:gd name="T10" fmla="*/ 7 w 17"/>
                <a:gd name="T11" fmla="*/ 13 h 15"/>
                <a:gd name="T12" fmla="*/ 5 w 17"/>
                <a:gd name="T13" fmla="*/ 15 h 15"/>
                <a:gd name="T14" fmla="*/ 3 w 17"/>
                <a:gd name="T15" fmla="*/ 13 h 15"/>
                <a:gd name="T16" fmla="*/ 0 w 17"/>
                <a:gd name="T17" fmla="*/ 3 h 15"/>
                <a:gd name="T18" fmla="*/ 0 w 17"/>
                <a:gd name="T19" fmla="*/ 2 h 15"/>
                <a:gd name="T20" fmla="*/ 1 w 17"/>
                <a:gd name="T21" fmla="*/ 0 h 15"/>
                <a:gd name="T22" fmla="*/ 3 w 17"/>
                <a:gd name="T23" fmla="*/ 2 h 15"/>
                <a:gd name="T24" fmla="*/ 5 w 17"/>
                <a:gd name="T25" fmla="*/ 11 h 15"/>
                <a:gd name="T26" fmla="*/ 5 w 17"/>
                <a:gd name="T27" fmla="*/ 11 h 15"/>
                <a:gd name="T28" fmla="*/ 7 w 17"/>
                <a:gd name="T29" fmla="*/ 2 h 15"/>
                <a:gd name="T30" fmla="*/ 9 w 17"/>
                <a:gd name="T31" fmla="*/ 0 h 15"/>
                <a:gd name="T32" fmla="*/ 10 w 17"/>
                <a:gd name="T33" fmla="*/ 2 h 15"/>
                <a:gd name="T34" fmla="*/ 13 w 17"/>
                <a:gd name="T35" fmla="*/ 11 h 15"/>
                <a:gd name="T36" fmla="*/ 13 w 17"/>
                <a:gd name="T37" fmla="*/ 11 h 15"/>
                <a:gd name="T38" fmla="*/ 15 w 17"/>
                <a:gd name="T39" fmla="*/ 2 h 15"/>
                <a:gd name="T40" fmla="*/ 16 w 17"/>
                <a:gd name="T41" fmla="*/ 0 h 15"/>
                <a:gd name="T42" fmla="*/ 17 w 17"/>
                <a:gd name="T43" fmla="*/ 2 h 15"/>
                <a:gd name="T44" fmla="*/ 17 w 17"/>
                <a:gd name="T45" fmla="*/ 3 h 15"/>
                <a:gd name="T46" fmla="*/ 15 w 17"/>
                <a:gd name="T4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15">
                  <a:moveTo>
                    <a:pt x="15" y="13"/>
                  </a:moveTo>
                  <a:cubicBezTo>
                    <a:pt x="14" y="14"/>
                    <a:pt x="14" y="15"/>
                    <a:pt x="13" y="15"/>
                  </a:cubicBezTo>
                  <a:cubicBezTo>
                    <a:pt x="11" y="15"/>
                    <a:pt x="11" y="14"/>
                    <a:pt x="11" y="13"/>
                  </a:cubicBezTo>
                  <a:cubicBezTo>
                    <a:pt x="9" y="5"/>
                    <a:pt x="9" y="5"/>
                    <a:pt x="9" y="5"/>
                  </a:cubicBezTo>
                  <a:cubicBezTo>
                    <a:pt x="9" y="5"/>
                    <a:pt x="9" y="5"/>
                    <a:pt x="9" y="5"/>
                  </a:cubicBezTo>
                  <a:cubicBezTo>
                    <a:pt x="7" y="13"/>
                    <a:pt x="7" y="13"/>
                    <a:pt x="7" y="13"/>
                  </a:cubicBezTo>
                  <a:cubicBezTo>
                    <a:pt x="6" y="14"/>
                    <a:pt x="6" y="15"/>
                    <a:pt x="5" y="15"/>
                  </a:cubicBezTo>
                  <a:cubicBezTo>
                    <a:pt x="3" y="15"/>
                    <a:pt x="3" y="14"/>
                    <a:pt x="3" y="13"/>
                  </a:cubicBezTo>
                  <a:cubicBezTo>
                    <a:pt x="0" y="3"/>
                    <a:pt x="0" y="3"/>
                    <a:pt x="0" y="3"/>
                  </a:cubicBezTo>
                  <a:cubicBezTo>
                    <a:pt x="0" y="2"/>
                    <a:pt x="0" y="2"/>
                    <a:pt x="0" y="2"/>
                  </a:cubicBezTo>
                  <a:cubicBezTo>
                    <a:pt x="0" y="1"/>
                    <a:pt x="1" y="0"/>
                    <a:pt x="1" y="0"/>
                  </a:cubicBezTo>
                  <a:cubicBezTo>
                    <a:pt x="2" y="0"/>
                    <a:pt x="3" y="1"/>
                    <a:pt x="3" y="2"/>
                  </a:cubicBezTo>
                  <a:cubicBezTo>
                    <a:pt x="5" y="11"/>
                    <a:pt x="5" y="11"/>
                    <a:pt x="5" y="11"/>
                  </a:cubicBezTo>
                  <a:cubicBezTo>
                    <a:pt x="5" y="11"/>
                    <a:pt x="5" y="11"/>
                    <a:pt x="5" y="11"/>
                  </a:cubicBezTo>
                  <a:cubicBezTo>
                    <a:pt x="7" y="2"/>
                    <a:pt x="7" y="2"/>
                    <a:pt x="7" y="2"/>
                  </a:cubicBezTo>
                  <a:cubicBezTo>
                    <a:pt x="7" y="1"/>
                    <a:pt x="7" y="0"/>
                    <a:pt x="9" y="0"/>
                  </a:cubicBezTo>
                  <a:cubicBezTo>
                    <a:pt x="10" y="0"/>
                    <a:pt x="10" y="1"/>
                    <a:pt x="10" y="2"/>
                  </a:cubicBezTo>
                  <a:cubicBezTo>
                    <a:pt x="13" y="11"/>
                    <a:pt x="13" y="11"/>
                    <a:pt x="13" y="11"/>
                  </a:cubicBezTo>
                  <a:cubicBezTo>
                    <a:pt x="13" y="11"/>
                    <a:pt x="13" y="11"/>
                    <a:pt x="13" y="11"/>
                  </a:cubicBezTo>
                  <a:cubicBezTo>
                    <a:pt x="15" y="2"/>
                    <a:pt x="15" y="2"/>
                    <a:pt x="15" y="2"/>
                  </a:cubicBezTo>
                  <a:cubicBezTo>
                    <a:pt x="15" y="1"/>
                    <a:pt x="15" y="0"/>
                    <a:pt x="16" y="0"/>
                  </a:cubicBezTo>
                  <a:cubicBezTo>
                    <a:pt x="17" y="0"/>
                    <a:pt x="17" y="1"/>
                    <a:pt x="17" y="2"/>
                  </a:cubicBezTo>
                  <a:cubicBezTo>
                    <a:pt x="17" y="2"/>
                    <a:pt x="17" y="2"/>
                    <a:pt x="17" y="3"/>
                  </a:cubicBezTo>
                  <a:lnTo>
                    <a:pt x="15" y="1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49" name="Freeform 35"/>
            <p:cNvSpPr>
              <a:spLocks noEditPoints="1"/>
            </p:cNvSpPr>
            <p:nvPr userDrawn="1"/>
          </p:nvSpPr>
          <p:spPr bwMode="auto">
            <a:xfrm>
              <a:off x="5021263" y="2036763"/>
              <a:ext cx="34925" cy="31750"/>
            </a:xfrm>
            <a:custGeom>
              <a:avLst/>
              <a:gdLst>
                <a:gd name="T0" fmla="*/ 5 w 9"/>
                <a:gd name="T1" fmla="*/ 0 h 8"/>
                <a:gd name="T2" fmla="*/ 2 w 9"/>
                <a:gd name="T3" fmla="*/ 1 h 8"/>
                <a:gd name="T4" fmla="*/ 2 w 9"/>
                <a:gd name="T5" fmla="*/ 7 h 8"/>
                <a:gd name="T6" fmla="*/ 5 w 9"/>
                <a:gd name="T7" fmla="*/ 8 h 8"/>
                <a:gd name="T8" fmla="*/ 7 w 9"/>
                <a:gd name="T9" fmla="*/ 7 h 8"/>
                <a:gd name="T10" fmla="*/ 7 w 9"/>
                <a:gd name="T11" fmla="*/ 1 h 8"/>
                <a:gd name="T12" fmla="*/ 5 w 9"/>
                <a:gd name="T13" fmla="*/ 0 h 8"/>
                <a:gd name="T14" fmla="*/ 6 w 9"/>
                <a:gd name="T15" fmla="*/ 6 h 8"/>
                <a:gd name="T16" fmla="*/ 3 w 9"/>
                <a:gd name="T17" fmla="*/ 6 h 8"/>
                <a:gd name="T18" fmla="*/ 3 w 9"/>
                <a:gd name="T19" fmla="*/ 2 h 8"/>
                <a:gd name="T20" fmla="*/ 6 w 9"/>
                <a:gd name="T21" fmla="*/ 2 h 8"/>
                <a:gd name="T22" fmla="*/ 6 w 9"/>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5" y="0"/>
                  </a:moveTo>
                  <a:cubicBezTo>
                    <a:pt x="4" y="0"/>
                    <a:pt x="3" y="0"/>
                    <a:pt x="2" y="1"/>
                  </a:cubicBezTo>
                  <a:cubicBezTo>
                    <a:pt x="0" y="3"/>
                    <a:pt x="0" y="5"/>
                    <a:pt x="2" y="7"/>
                  </a:cubicBezTo>
                  <a:cubicBezTo>
                    <a:pt x="3" y="7"/>
                    <a:pt x="4" y="8"/>
                    <a:pt x="5" y="8"/>
                  </a:cubicBezTo>
                  <a:cubicBezTo>
                    <a:pt x="6" y="8"/>
                    <a:pt x="7" y="7"/>
                    <a:pt x="7" y="7"/>
                  </a:cubicBezTo>
                  <a:cubicBezTo>
                    <a:pt x="9" y="5"/>
                    <a:pt x="9" y="3"/>
                    <a:pt x="7" y="1"/>
                  </a:cubicBezTo>
                  <a:cubicBezTo>
                    <a:pt x="7" y="0"/>
                    <a:pt x="6" y="0"/>
                    <a:pt x="5" y="0"/>
                  </a:cubicBezTo>
                  <a:close/>
                  <a:moveTo>
                    <a:pt x="6" y="6"/>
                  </a:moveTo>
                  <a:cubicBezTo>
                    <a:pt x="5" y="7"/>
                    <a:pt x="4" y="7"/>
                    <a:pt x="3" y="6"/>
                  </a:cubicBezTo>
                  <a:cubicBezTo>
                    <a:pt x="2" y="5"/>
                    <a:pt x="2" y="3"/>
                    <a:pt x="3" y="2"/>
                  </a:cubicBezTo>
                  <a:cubicBezTo>
                    <a:pt x="4" y="1"/>
                    <a:pt x="5" y="1"/>
                    <a:pt x="6" y="2"/>
                  </a:cubicBezTo>
                  <a:cubicBezTo>
                    <a:pt x="7" y="3"/>
                    <a:pt x="7" y="5"/>
                    <a:pt x="6"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0" name="Freeform 36"/>
            <p:cNvSpPr>
              <a:spLocks noEditPoints="1"/>
            </p:cNvSpPr>
            <p:nvPr userDrawn="1"/>
          </p:nvSpPr>
          <p:spPr bwMode="auto">
            <a:xfrm>
              <a:off x="4948238" y="1960563"/>
              <a:ext cx="180975" cy="184150"/>
            </a:xfrm>
            <a:custGeom>
              <a:avLst/>
              <a:gdLst>
                <a:gd name="T0" fmla="*/ 16 w 47"/>
                <a:gd name="T1" fmla="*/ 17 h 48"/>
                <a:gd name="T2" fmla="*/ 0 w 47"/>
                <a:gd name="T3" fmla="*/ 48 h 48"/>
                <a:gd name="T4" fmla="*/ 31 w 47"/>
                <a:gd name="T5" fmla="*/ 31 h 48"/>
                <a:gd name="T6" fmla="*/ 47 w 47"/>
                <a:gd name="T7" fmla="*/ 0 h 48"/>
                <a:gd name="T8" fmla="*/ 16 w 47"/>
                <a:gd name="T9" fmla="*/ 17 h 48"/>
                <a:gd name="T10" fmla="*/ 27 w 47"/>
                <a:gd name="T11" fmla="*/ 27 h 48"/>
                <a:gd name="T12" fmla="*/ 24 w 47"/>
                <a:gd name="T13" fmla="*/ 29 h 48"/>
                <a:gd name="T14" fmla="*/ 20 w 47"/>
                <a:gd name="T15" fmla="*/ 27 h 48"/>
                <a:gd name="T16" fmla="*/ 20 w 47"/>
                <a:gd name="T17" fmla="*/ 20 h 48"/>
                <a:gd name="T18" fmla="*/ 24 w 47"/>
                <a:gd name="T19" fmla="*/ 19 h 48"/>
                <a:gd name="T20" fmla="*/ 27 w 47"/>
                <a:gd name="T21" fmla="*/ 20 h 48"/>
                <a:gd name="T22" fmla="*/ 27 w 47"/>
                <a:gd name="T23"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8">
                  <a:moveTo>
                    <a:pt x="16" y="17"/>
                  </a:moveTo>
                  <a:cubicBezTo>
                    <a:pt x="0" y="48"/>
                    <a:pt x="0" y="48"/>
                    <a:pt x="0" y="48"/>
                  </a:cubicBezTo>
                  <a:cubicBezTo>
                    <a:pt x="31" y="31"/>
                    <a:pt x="31" y="31"/>
                    <a:pt x="31" y="31"/>
                  </a:cubicBezTo>
                  <a:cubicBezTo>
                    <a:pt x="47" y="0"/>
                    <a:pt x="47" y="0"/>
                    <a:pt x="47" y="0"/>
                  </a:cubicBezTo>
                  <a:lnTo>
                    <a:pt x="16" y="17"/>
                  </a:lnTo>
                  <a:close/>
                  <a:moveTo>
                    <a:pt x="27" y="27"/>
                  </a:moveTo>
                  <a:cubicBezTo>
                    <a:pt x="26" y="28"/>
                    <a:pt x="25" y="29"/>
                    <a:pt x="24" y="29"/>
                  </a:cubicBezTo>
                  <a:cubicBezTo>
                    <a:pt x="22" y="29"/>
                    <a:pt x="21" y="28"/>
                    <a:pt x="20" y="27"/>
                  </a:cubicBezTo>
                  <a:cubicBezTo>
                    <a:pt x="18" y="25"/>
                    <a:pt x="18" y="22"/>
                    <a:pt x="20" y="20"/>
                  </a:cubicBezTo>
                  <a:cubicBezTo>
                    <a:pt x="21" y="19"/>
                    <a:pt x="22" y="19"/>
                    <a:pt x="24" y="19"/>
                  </a:cubicBezTo>
                  <a:cubicBezTo>
                    <a:pt x="25" y="19"/>
                    <a:pt x="26" y="19"/>
                    <a:pt x="27" y="20"/>
                  </a:cubicBezTo>
                  <a:cubicBezTo>
                    <a:pt x="29" y="22"/>
                    <a:pt x="29" y="25"/>
                    <a:pt x="27" y="2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1" name="Rectangle 37"/>
            <p:cNvSpPr>
              <a:spLocks noChangeArrowheads="1"/>
            </p:cNvSpPr>
            <p:nvPr userDrawn="1"/>
          </p:nvSpPr>
          <p:spPr bwMode="auto">
            <a:xfrm>
              <a:off x="4867275" y="2049463"/>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2" name="Freeform 38"/>
            <p:cNvSpPr>
              <a:spLocks/>
            </p:cNvSpPr>
            <p:nvPr userDrawn="1"/>
          </p:nvSpPr>
          <p:spPr bwMode="auto">
            <a:xfrm>
              <a:off x="4916488" y="2160588"/>
              <a:ext cx="12700" cy="15875"/>
            </a:xfrm>
            <a:custGeom>
              <a:avLst/>
              <a:gdLst>
                <a:gd name="T0" fmla="*/ 0 w 8"/>
                <a:gd name="T1" fmla="*/ 10 h 10"/>
                <a:gd name="T2" fmla="*/ 0 w 8"/>
                <a:gd name="T3" fmla="*/ 7 h 10"/>
                <a:gd name="T4" fmla="*/ 5 w 8"/>
                <a:gd name="T5" fmla="*/ 0 h 10"/>
                <a:gd name="T6" fmla="*/ 8 w 8"/>
                <a:gd name="T7" fmla="*/ 3 h 10"/>
                <a:gd name="T8" fmla="*/ 0 w 8"/>
                <a:gd name="T9" fmla="*/ 10 h 10"/>
              </a:gdLst>
              <a:ahLst/>
              <a:cxnLst>
                <a:cxn ang="0">
                  <a:pos x="T0" y="T1"/>
                </a:cxn>
                <a:cxn ang="0">
                  <a:pos x="T2" y="T3"/>
                </a:cxn>
                <a:cxn ang="0">
                  <a:pos x="T4" y="T5"/>
                </a:cxn>
                <a:cxn ang="0">
                  <a:pos x="T6" y="T7"/>
                </a:cxn>
                <a:cxn ang="0">
                  <a:pos x="T8" y="T9"/>
                </a:cxn>
              </a:cxnLst>
              <a:rect l="0" t="0" r="r" b="b"/>
              <a:pathLst>
                <a:path w="8" h="10">
                  <a:moveTo>
                    <a:pt x="0" y="10"/>
                  </a:moveTo>
                  <a:lnTo>
                    <a:pt x="0" y="7"/>
                  </a:lnTo>
                  <a:lnTo>
                    <a:pt x="5" y="0"/>
                  </a:lnTo>
                  <a:lnTo>
                    <a:pt x="8" y="3"/>
                  </a:lnTo>
                  <a:lnTo>
                    <a:pt x="0"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3" name="Rectangle 39"/>
            <p:cNvSpPr>
              <a:spLocks noChangeArrowheads="1"/>
            </p:cNvSpPr>
            <p:nvPr userDrawn="1"/>
          </p:nvSpPr>
          <p:spPr bwMode="auto">
            <a:xfrm>
              <a:off x="5037138" y="2211388"/>
              <a:ext cx="3175"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4" name="Freeform 40"/>
            <p:cNvSpPr>
              <a:spLocks/>
            </p:cNvSpPr>
            <p:nvPr userDrawn="1"/>
          </p:nvSpPr>
          <p:spPr bwMode="auto">
            <a:xfrm>
              <a:off x="5148263" y="2160588"/>
              <a:ext cx="15875" cy="15875"/>
            </a:xfrm>
            <a:custGeom>
              <a:avLst/>
              <a:gdLst>
                <a:gd name="T0" fmla="*/ 8 w 10"/>
                <a:gd name="T1" fmla="*/ 10 h 10"/>
                <a:gd name="T2" fmla="*/ 0 w 10"/>
                <a:gd name="T3" fmla="*/ 3 h 10"/>
                <a:gd name="T4" fmla="*/ 3 w 10"/>
                <a:gd name="T5" fmla="*/ 0 h 10"/>
                <a:gd name="T6" fmla="*/ 10 w 10"/>
                <a:gd name="T7" fmla="*/ 7 h 10"/>
                <a:gd name="T8" fmla="*/ 8 w 10"/>
                <a:gd name="T9" fmla="*/ 10 h 10"/>
              </a:gdLst>
              <a:ahLst/>
              <a:cxnLst>
                <a:cxn ang="0">
                  <a:pos x="T0" y="T1"/>
                </a:cxn>
                <a:cxn ang="0">
                  <a:pos x="T2" y="T3"/>
                </a:cxn>
                <a:cxn ang="0">
                  <a:pos x="T4" y="T5"/>
                </a:cxn>
                <a:cxn ang="0">
                  <a:pos x="T6" y="T7"/>
                </a:cxn>
                <a:cxn ang="0">
                  <a:pos x="T8" y="T9"/>
                </a:cxn>
              </a:cxnLst>
              <a:rect l="0" t="0" r="r" b="b"/>
              <a:pathLst>
                <a:path w="10" h="10">
                  <a:moveTo>
                    <a:pt x="8" y="10"/>
                  </a:moveTo>
                  <a:lnTo>
                    <a:pt x="0" y="3"/>
                  </a:lnTo>
                  <a:lnTo>
                    <a:pt x="3" y="0"/>
                  </a:lnTo>
                  <a:lnTo>
                    <a:pt x="10" y="7"/>
                  </a:lnTo>
                  <a:lnTo>
                    <a:pt x="8"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5" name="Rectangle 41"/>
            <p:cNvSpPr>
              <a:spLocks noChangeArrowheads="1"/>
            </p:cNvSpPr>
            <p:nvPr userDrawn="1"/>
          </p:nvSpPr>
          <p:spPr bwMode="auto">
            <a:xfrm>
              <a:off x="5199063" y="2049463"/>
              <a:ext cx="11113"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6" name="Freeform 42"/>
            <p:cNvSpPr>
              <a:spLocks/>
            </p:cNvSpPr>
            <p:nvPr userDrawn="1"/>
          </p:nvSpPr>
          <p:spPr bwMode="auto">
            <a:xfrm>
              <a:off x="5148263" y="1925638"/>
              <a:ext cx="15875" cy="14288"/>
            </a:xfrm>
            <a:custGeom>
              <a:avLst/>
              <a:gdLst>
                <a:gd name="T0" fmla="*/ 3 w 10"/>
                <a:gd name="T1" fmla="*/ 9 h 9"/>
                <a:gd name="T2" fmla="*/ 0 w 10"/>
                <a:gd name="T3" fmla="*/ 7 h 9"/>
                <a:gd name="T4" fmla="*/ 8 w 10"/>
                <a:gd name="T5" fmla="*/ 0 h 9"/>
                <a:gd name="T6" fmla="*/ 10 w 10"/>
                <a:gd name="T7" fmla="*/ 2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0" y="7"/>
                  </a:lnTo>
                  <a:lnTo>
                    <a:pt x="8" y="0"/>
                  </a:lnTo>
                  <a:lnTo>
                    <a:pt x="10" y="2"/>
                  </a:lnTo>
                  <a:lnTo>
                    <a:pt x="3"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7" name="Rectangle 43"/>
            <p:cNvSpPr>
              <a:spLocks noChangeArrowheads="1"/>
            </p:cNvSpPr>
            <p:nvPr userDrawn="1"/>
          </p:nvSpPr>
          <p:spPr bwMode="auto">
            <a:xfrm>
              <a:off x="5037138" y="1878013"/>
              <a:ext cx="3175" cy="1270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58" name="Freeform 44"/>
            <p:cNvSpPr>
              <a:spLocks/>
            </p:cNvSpPr>
            <p:nvPr userDrawn="1"/>
          </p:nvSpPr>
          <p:spPr bwMode="auto">
            <a:xfrm>
              <a:off x="4916488" y="1925638"/>
              <a:ext cx="12700" cy="14288"/>
            </a:xfrm>
            <a:custGeom>
              <a:avLst/>
              <a:gdLst>
                <a:gd name="T0" fmla="*/ 5 w 8"/>
                <a:gd name="T1" fmla="*/ 9 h 9"/>
                <a:gd name="T2" fmla="*/ 0 w 8"/>
                <a:gd name="T3" fmla="*/ 2 h 9"/>
                <a:gd name="T4" fmla="*/ 0 w 8"/>
                <a:gd name="T5" fmla="*/ 0 h 9"/>
                <a:gd name="T6" fmla="*/ 8 w 8"/>
                <a:gd name="T7" fmla="*/ 7 h 9"/>
                <a:gd name="T8" fmla="*/ 5 w 8"/>
                <a:gd name="T9" fmla="*/ 9 h 9"/>
              </a:gdLst>
              <a:ahLst/>
              <a:cxnLst>
                <a:cxn ang="0">
                  <a:pos x="T0" y="T1"/>
                </a:cxn>
                <a:cxn ang="0">
                  <a:pos x="T2" y="T3"/>
                </a:cxn>
                <a:cxn ang="0">
                  <a:pos x="T4" y="T5"/>
                </a:cxn>
                <a:cxn ang="0">
                  <a:pos x="T6" y="T7"/>
                </a:cxn>
                <a:cxn ang="0">
                  <a:pos x="T8" y="T9"/>
                </a:cxn>
              </a:cxnLst>
              <a:rect l="0" t="0" r="r" b="b"/>
              <a:pathLst>
                <a:path w="8" h="9">
                  <a:moveTo>
                    <a:pt x="5" y="9"/>
                  </a:moveTo>
                  <a:lnTo>
                    <a:pt x="0" y="2"/>
                  </a:lnTo>
                  <a:lnTo>
                    <a:pt x="0" y="0"/>
                  </a:lnTo>
                  <a:lnTo>
                    <a:pt x="8" y="7"/>
                  </a:lnTo>
                  <a:lnTo>
                    <a:pt x="5"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59" name="Group 58"/>
          <p:cNvGrpSpPr/>
          <p:nvPr userDrawn="1"/>
        </p:nvGrpSpPr>
        <p:grpSpPr>
          <a:xfrm>
            <a:off x="5337176" y="1373982"/>
            <a:ext cx="449263" cy="336947"/>
            <a:chOff x="5337175" y="1831975"/>
            <a:chExt cx="449263" cy="449263"/>
          </a:xfrm>
        </p:grpSpPr>
        <p:sp>
          <p:nvSpPr>
            <p:cNvPr id="60" name="Freeform 45"/>
            <p:cNvSpPr>
              <a:spLocks noEditPoints="1"/>
            </p:cNvSpPr>
            <p:nvPr userDrawn="1"/>
          </p:nvSpPr>
          <p:spPr bwMode="auto">
            <a:xfrm>
              <a:off x="5337175" y="1831975"/>
              <a:ext cx="449263" cy="449263"/>
            </a:xfrm>
            <a:custGeom>
              <a:avLst/>
              <a:gdLst>
                <a:gd name="T0" fmla="*/ 58 w 116"/>
                <a:gd name="T1" fmla="*/ 116 h 116"/>
                <a:gd name="T2" fmla="*/ 17 w 116"/>
                <a:gd name="T3" fmla="*/ 99 h 116"/>
                <a:gd name="T4" fmla="*/ 0 w 116"/>
                <a:gd name="T5" fmla="*/ 58 h 116"/>
                <a:gd name="T6" fmla="*/ 17 w 116"/>
                <a:gd name="T7" fmla="*/ 17 h 116"/>
                <a:gd name="T8" fmla="*/ 58 w 116"/>
                <a:gd name="T9" fmla="*/ 0 h 116"/>
                <a:gd name="T10" fmla="*/ 99 w 116"/>
                <a:gd name="T11" fmla="*/ 17 h 116"/>
                <a:gd name="T12" fmla="*/ 116 w 116"/>
                <a:gd name="T13" fmla="*/ 58 h 116"/>
                <a:gd name="T14" fmla="*/ 99 w 116"/>
                <a:gd name="T15" fmla="*/ 99 h 116"/>
                <a:gd name="T16" fmla="*/ 58 w 116"/>
                <a:gd name="T17" fmla="*/ 116 h 116"/>
                <a:gd name="T18" fmla="*/ 58 w 116"/>
                <a:gd name="T19" fmla="*/ 4 h 116"/>
                <a:gd name="T20" fmla="*/ 20 w 116"/>
                <a:gd name="T21" fmla="*/ 20 h 116"/>
                <a:gd name="T22" fmla="*/ 4 w 116"/>
                <a:gd name="T23" fmla="*/ 58 h 116"/>
                <a:gd name="T24" fmla="*/ 20 w 116"/>
                <a:gd name="T25" fmla="*/ 96 h 116"/>
                <a:gd name="T26" fmla="*/ 58 w 116"/>
                <a:gd name="T27" fmla="*/ 112 h 116"/>
                <a:gd name="T28" fmla="*/ 96 w 116"/>
                <a:gd name="T29" fmla="*/ 96 h 116"/>
                <a:gd name="T30" fmla="*/ 112 w 116"/>
                <a:gd name="T31" fmla="*/ 58 h 116"/>
                <a:gd name="T32" fmla="*/ 96 w 116"/>
                <a:gd name="T33" fmla="*/ 20 h 116"/>
                <a:gd name="T34" fmla="*/ 58 w 116"/>
                <a:gd name="T35" fmla="*/ 4 h 116"/>
                <a:gd name="T36" fmla="*/ 58 w 116"/>
                <a:gd name="T37" fmla="*/ 110 h 116"/>
                <a:gd name="T38" fmla="*/ 6 w 116"/>
                <a:gd name="T39" fmla="*/ 58 h 116"/>
                <a:gd name="T40" fmla="*/ 58 w 116"/>
                <a:gd name="T41" fmla="*/ 6 h 116"/>
                <a:gd name="T42" fmla="*/ 110 w 116"/>
                <a:gd name="T43" fmla="*/ 58 h 116"/>
                <a:gd name="T44" fmla="*/ 58 w 116"/>
                <a:gd name="T45" fmla="*/ 110 h 116"/>
                <a:gd name="T46" fmla="*/ 58 w 116"/>
                <a:gd name="T47" fmla="*/ 11 h 116"/>
                <a:gd name="T48" fmla="*/ 11 w 116"/>
                <a:gd name="T49" fmla="*/ 58 h 116"/>
                <a:gd name="T50" fmla="*/ 58 w 116"/>
                <a:gd name="T51" fmla="*/ 105 h 116"/>
                <a:gd name="T52" fmla="*/ 105 w 116"/>
                <a:gd name="T53" fmla="*/ 58 h 116"/>
                <a:gd name="T54" fmla="*/ 58 w 116"/>
                <a:gd name="T55" fmla="*/ 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 h="116">
                  <a:moveTo>
                    <a:pt x="58" y="116"/>
                  </a:moveTo>
                  <a:cubicBezTo>
                    <a:pt x="42" y="116"/>
                    <a:pt x="28" y="110"/>
                    <a:pt x="17" y="99"/>
                  </a:cubicBezTo>
                  <a:cubicBezTo>
                    <a:pt x="6" y="88"/>
                    <a:pt x="0" y="74"/>
                    <a:pt x="0" y="58"/>
                  </a:cubicBezTo>
                  <a:cubicBezTo>
                    <a:pt x="0" y="43"/>
                    <a:pt x="6" y="28"/>
                    <a:pt x="17" y="17"/>
                  </a:cubicBezTo>
                  <a:cubicBezTo>
                    <a:pt x="28" y="6"/>
                    <a:pt x="42" y="0"/>
                    <a:pt x="58" y="0"/>
                  </a:cubicBezTo>
                  <a:cubicBezTo>
                    <a:pt x="73" y="0"/>
                    <a:pt x="88" y="6"/>
                    <a:pt x="99" y="17"/>
                  </a:cubicBezTo>
                  <a:cubicBezTo>
                    <a:pt x="110" y="28"/>
                    <a:pt x="116" y="43"/>
                    <a:pt x="116" y="58"/>
                  </a:cubicBezTo>
                  <a:cubicBezTo>
                    <a:pt x="116" y="74"/>
                    <a:pt x="110" y="88"/>
                    <a:pt x="99" y="99"/>
                  </a:cubicBezTo>
                  <a:cubicBezTo>
                    <a:pt x="88" y="110"/>
                    <a:pt x="73" y="116"/>
                    <a:pt x="58" y="116"/>
                  </a:cubicBezTo>
                  <a:close/>
                  <a:moveTo>
                    <a:pt x="58" y="4"/>
                  </a:moveTo>
                  <a:cubicBezTo>
                    <a:pt x="44" y="4"/>
                    <a:pt x="30" y="10"/>
                    <a:pt x="20" y="20"/>
                  </a:cubicBezTo>
                  <a:cubicBezTo>
                    <a:pt x="10" y="30"/>
                    <a:pt x="4" y="44"/>
                    <a:pt x="4" y="58"/>
                  </a:cubicBezTo>
                  <a:cubicBezTo>
                    <a:pt x="4" y="72"/>
                    <a:pt x="10" y="86"/>
                    <a:pt x="20" y="96"/>
                  </a:cubicBezTo>
                  <a:cubicBezTo>
                    <a:pt x="30" y="106"/>
                    <a:pt x="44" y="112"/>
                    <a:pt x="58" y="112"/>
                  </a:cubicBezTo>
                  <a:cubicBezTo>
                    <a:pt x="72" y="112"/>
                    <a:pt x="86" y="106"/>
                    <a:pt x="96" y="96"/>
                  </a:cubicBezTo>
                  <a:cubicBezTo>
                    <a:pt x="106" y="86"/>
                    <a:pt x="112" y="72"/>
                    <a:pt x="112" y="58"/>
                  </a:cubicBezTo>
                  <a:cubicBezTo>
                    <a:pt x="112" y="44"/>
                    <a:pt x="106" y="30"/>
                    <a:pt x="96" y="20"/>
                  </a:cubicBezTo>
                  <a:cubicBezTo>
                    <a:pt x="86" y="10"/>
                    <a:pt x="72" y="4"/>
                    <a:pt x="58" y="4"/>
                  </a:cubicBezTo>
                  <a:close/>
                  <a:moveTo>
                    <a:pt x="58" y="110"/>
                  </a:moveTo>
                  <a:cubicBezTo>
                    <a:pt x="29" y="110"/>
                    <a:pt x="6" y="87"/>
                    <a:pt x="6" y="58"/>
                  </a:cubicBezTo>
                  <a:cubicBezTo>
                    <a:pt x="6" y="30"/>
                    <a:pt x="29" y="6"/>
                    <a:pt x="58" y="6"/>
                  </a:cubicBezTo>
                  <a:cubicBezTo>
                    <a:pt x="86" y="6"/>
                    <a:pt x="110" y="30"/>
                    <a:pt x="110" y="58"/>
                  </a:cubicBezTo>
                  <a:cubicBezTo>
                    <a:pt x="110" y="87"/>
                    <a:pt x="86" y="110"/>
                    <a:pt x="58" y="110"/>
                  </a:cubicBezTo>
                  <a:close/>
                  <a:moveTo>
                    <a:pt x="58" y="11"/>
                  </a:moveTo>
                  <a:cubicBezTo>
                    <a:pt x="32" y="11"/>
                    <a:pt x="11" y="32"/>
                    <a:pt x="11" y="58"/>
                  </a:cubicBezTo>
                  <a:cubicBezTo>
                    <a:pt x="11" y="84"/>
                    <a:pt x="32" y="105"/>
                    <a:pt x="58" y="105"/>
                  </a:cubicBezTo>
                  <a:cubicBezTo>
                    <a:pt x="84" y="105"/>
                    <a:pt x="105" y="84"/>
                    <a:pt x="105" y="58"/>
                  </a:cubicBezTo>
                  <a:cubicBezTo>
                    <a:pt x="105" y="32"/>
                    <a:pt x="84" y="11"/>
                    <a:pt x="58" y="1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1" name="Freeform 46"/>
            <p:cNvSpPr>
              <a:spLocks/>
            </p:cNvSpPr>
            <p:nvPr userDrawn="1"/>
          </p:nvSpPr>
          <p:spPr bwMode="auto">
            <a:xfrm>
              <a:off x="5538788" y="1898650"/>
              <a:ext cx="46038" cy="57150"/>
            </a:xfrm>
            <a:custGeom>
              <a:avLst/>
              <a:gdLst>
                <a:gd name="T0" fmla="*/ 0 w 12"/>
                <a:gd name="T1" fmla="*/ 2 h 15"/>
                <a:gd name="T2" fmla="*/ 2 w 12"/>
                <a:gd name="T3" fmla="*/ 0 h 15"/>
                <a:gd name="T4" fmla="*/ 3 w 12"/>
                <a:gd name="T5" fmla="*/ 1 h 15"/>
                <a:gd name="T6" fmla="*/ 9 w 12"/>
                <a:gd name="T7" fmla="*/ 10 h 15"/>
                <a:gd name="T8" fmla="*/ 9 w 12"/>
                <a:gd name="T9" fmla="*/ 10 h 15"/>
                <a:gd name="T10" fmla="*/ 9 w 12"/>
                <a:gd name="T11" fmla="*/ 2 h 15"/>
                <a:gd name="T12" fmla="*/ 11 w 12"/>
                <a:gd name="T13" fmla="*/ 0 h 15"/>
                <a:gd name="T14" fmla="*/ 12 w 12"/>
                <a:gd name="T15" fmla="*/ 2 h 15"/>
                <a:gd name="T16" fmla="*/ 12 w 12"/>
                <a:gd name="T17" fmla="*/ 13 h 15"/>
                <a:gd name="T18" fmla="*/ 10 w 12"/>
                <a:gd name="T19" fmla="*/ 15 h 15"/>
                <a:gd name="T20" fmla="*/ 9 w 12"/>
                <a:gd name="T21" fmla="*/ 14 h 15"/>
                <a:gd name="T22" fmla="*/ 3 w 12"/>
                <a:gd name="T23" fmla="*/ 5 h 15"/>
                <a:gd name="T24" fmla="*/ 3 w 12"/>
                <a:gd name="T25" fmla="*/ 5 h 15"/>
                <a:gd name="T26" fmla="*/ 3 w 12"/>
                <a:gd name="T27" fmla="*/ 14 h 15"/>
                <a:gd name="T28" fmla="*/ 1 w 12"/>
                <a:gd name="T29" fmla="*/ 15 h 15"/>
                <a:gd name="T30" fmla="*/ 0 w 12"/>
                <a:gd name="T31" fmla="*/ 14 h 15"/>
                <a:gd name="T32" fmla="*/ 0 w 12"/>
                <a:gd name="T3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0" y="2"/>
                  </a:moveTo>
                  <a:cubicBezTo>
                    <a:pt x="0" y="1"/>
                    <a:pt x="0" y="0"/>
                    <a:pt x="2" y="0"/>
                  </a:cubicBezTo>
                  <a:cubicBezTo>
                    <a:pt x="2" y="0"/>
                    <a:pt x="3" y="0"/>
                    <a:pt x="3" y="1"/>
                  </a:cubicBezTo>
                  <a:cubicBezTo>
                    <a:pt x="9" y="10"/>
                    <a:pt x="9" y="10"/>
                    <a:pt x="9" y="10"/>
                  </a:cubicBezTo>
                  <a:cubicBezTo>
                    <a:pt x="9" y="10"/>
                    <a:pt x="9" y="10"/>
                    <a:pt x="9" y="10"/>
                  </a:cubicBezTo>
                  <a:cubicBezTo>
                    <a:pt x="9" y="2"/>
                    <a:pt x="9" y="2"/>
                    <a:pt x="9" y="2"/>
                  </a:cubicBezTo>
                  <a:cubicBezTo>
                    <a:pt x="9" y="1"/>
                    <a:pt x="10" y="0"/>
                    <a:pt x="11" y="0"/>
                  </a:cubicBezTo>
                  <a:cubicBezTo>
                    <a:pt x="12" y="0"/>
                    <a:pt x="12" y="1"/>
                    <a:pt x="12" y="2"/>
                  </a:cubicBezTo>
                  <a:cubicBezTo>
                    <a:pt x="12" y="13"/>
                    <a:pt x="12" y="13"/>
                    <a:pt x="12" y="13"/>
                  </a:cubicBezTo>
                  <a:cubicBezTo>
                    <a:pt x="12" y="14"/>
                    <a:pt x="12" y="15"/>
                    <a:pt x="10" y="15"/>
                  </a:cubicBezTo>
                  <a:cubicBezTo>
                    <a:pt x="9" y="15"/>
                    <a:pt x="9" y="15"/>
                    <a:pt x="9" y="14"/>
                  </a:cubicBezTo>
                  <a:cubicBezTo>
                    <a:pt x="3" y="5"/>
                    <a:pt x="3" y="5"/>
                    <a:pt x="3" y="5"/>
                  </a:cubicBezTo>
                  <a:cubicBezTo>
                    <a:pt x="3" y="5"/>
                    <a:pt x="3" y="5"/>
                    <a:pt x="3" y="5"/>
                  </a:cubicBezTo>
                  <a:cubicBezTo>
                    <a:pt x="3" y="14"/>
                    <a:pt x="3" y="14"/>
                    <a:pt x="3" y="14"/>
                  </a:cubicBezTo>
                  <a:cubicBezTo>
                    <a:pt x="3" y="15"/>
                    <a:pt x="2" y="15"/>
                    <a:pt x="1" y="15"/>
                  </a:cubicBezTo>
                  <a:cubicBezTo>
                    <a:pt x="0" y="15"/>
                    <a:pt x="0" y="15"/>
                    <a:pt x="0" y="14"/>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2" name="Freeform 47"/>
            <p:cNvSpPr>
              <a:spLocks/>
            </p:cNvSpPr>
            <p:nvPr userDrawn="1"/>
          </p:nvSpPr>
          <p:spPr bwMode="auto">
            <a:xfrm>
              <a:off x="5676900" y="2025650"/>
              <a:ext cx="42863" cy="53975"/>
            </a:xfrm>
            <a:custGeom>
              <a:avLst/>
              <a:gdLst>
                <a:gd name="T0" fmla="*/ 0 w 11"/>
                <a:gd name="T1" fmla="*/ 2 h 14"/>
                <a:gd name="T2" fmla="*/ 2 w 11"/>
                <a:gd name="T3" fmla="*/ 0 h 14"/>
                <a:gd name="T4" fmla="*/ 10 w 11"/>
                <a:gd name="T5" fmla="*/ 0 h 14"/>
                <a:gd name="T6" fmla="*/ 11 w 11"/>
                <a:gd name="T7" fmla="*/ 1 h 14"/>
                <a:gd name="T8" fmla="*/ 10 w 11"/>
                <a:gd name="T9" fmla="*/ 2 h 14"/>
                <a:gd name="T10" fmla="*/ 3 w 11"/>
                <a:gd name="T11" fmla="*/ 2 h 14"/>
                <a:gd name="T12" fmla="*/ 3 w 11"/>
                <a:gd name="T13" fmla="*/ 5 h 14"/>
                <a:gd name="T14" fmla="*/ 9 w 11"/>
                <a:gd name="T15" fmla="*/ 5 h 14"/>
                <a:gd name="T16" fmla="*/ 10 w 11"/>
                <a:gd name="T17" fmla="*/ 7 h 14"/>
                <a:gd name="T18" fmla="*/ 9 w 11"/>
                <a:gd name="T19" fmla="*/ 8 h 14"/>
                <a:gd name="T20" fmla="*/ 3 w 11"/>
                <a:gd name="T21" fmla="*/ 8 h 14"/>
                <a:gd name="T22" fmla="*/ 3 w 11"/>
                <a:gd name="T23" fmla="*/ 11 h 14"/>
                <a:gd name="T24" fmla="*/ 10 w 11"/>
                <a:gd name="T25" fmla="*/ 11 h 14"/>
                <a:gd name="T26" fmla="*/ 11 w 11"/>
                <a:gd name="T27" fmla="*/ 13 h 14"/>
                <a:gd name="T28" fmla="*/ 10 w 11"/>
                <a:gd name="T29" fmla="*/ 14 h 14"/>
                <a:gd name="T30" fmla="*/ 2 w 11"/>
                <a:gd name="T31" fmla="*/ 14 h 14"/>
                <a:gd name="T32" fmla="*/ 0 w 11"/>
                <a:gd name="T33" fmla="*/ 12 h 14"/>
                <a:gd name="T34" fmla="*/ 0 w 11"/>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4">
                  <a:moveTo>
                    <a:pt x="0" y="2"/>
                  </a:moveTo>
                  <a:cubicBezTo>
                    <a:pt x="0" y="0"/>
                    <a:pt x="1" y="0"/>
                    <a:pt x="2" y="0"/>
                  </a:cubicBezTo>
                  <a:cubicBezTo>
                    <a:pt x="10" y="0"/>
                    <a:pt x="10" y="0"/>
                    <a:pt x="10" y="0"/>
                  </a:cubicBezTo>
                  <a:cubicBezTo>
                    <a:pt x="11" y="0"/>
                    <a:pt x="11" y="0"/>
                    <a:pt x="11" y="1"/>
                  </a:cubicBezTo>
                  <a:cubicBezTo>
                    <a:pt x="11" y="2"/>
                    <a:pt x="11" y="2"/>
                    <a:pt x="10" y="2"/>
                  </a:cubicBezTo>
                  <a:cubicBezTo>
                    <a:pt x="3" y="2"/>
                    <a:pt x="3" y="2"/>
                    <a:pt x="3" y="2"/>
                  </a:cubicBezTo>
                  <a:cubicBezTo>
                    <a:pt x="3" y="5"/>
                    <a:pt x="3" y="5"/>
                    <a:pt x="3" y="5"/>
                  </a:cubicBezTo>
                  <a:cubicBezTo>
                    <a:pt x="9" y="5"/>
                    <a:pt x="9" y="5"/>
                    <a:pt x="9" y="5"/>
                  </a:cubicBezTo>
                  <a:cubicBezTo>
                    <a:pt x="10" y="5"/>
                    <a:pt x="10" y="6"/>
                    <a:pt x="10" y="7"/>
                  </a:cubicBezTo>
                  <a:cubicBezTo>
                    <a:pt x="10" y="8"/>
                    <a:pt x="10" y="8"/>
                    <a:pt x="9" y="8"/>
                  </a:cubicBezTo>
                  <a:cubicBezTo>
                    <a:pt x="3" y="8"/>
                    <a:pt x="3" y="8"/>
                    <a:pt x="3" y="8"/>
                  </a:cubicBezTo>
                  <a:cubicBezTo>
                    <a:pt x="3" y="11"/>
                    <a:pt x="3" y="11"/>
                    <a:pt x="3" y="11"/>
                  </a:cubicBezTo>
                  <a:cubicBezTo>
                    <a:pt x="10" y="11"/>
                    <a:pt x="10" y="11"/>
                    <a:pt x="10" y="11"/>
                  </a:cubicBezTo>
                  <a:cubicBezTo>
                    <a:pt x="11" y="11"/>
                    <a:pt x="11" y="12"/>
                    <a:pt x="11" y="13"/>
                  </a:cubicBezTo>
                  <a:cubicBezTo>
                    <a:pt x="11" y="14"/>
                    <a:pt x="11" y="14"/>
                    <a:pt x="10" y="14"/>
                  </a:cubicBezTo>
                  <a:cubicBezTo>
                    <a:pt x="2" y="14"/>
                    <a:pt x="2" y="14"/>
                    <a:pt x="2" y="14"/>
                  </a:cubicBezTo>
                  <a:cubicBezTo>
                    <a:pt x="1" y="14"/>
                    <a:pt x="0" y="14"/>
                    <a:pt x="0" y="12"/>
                  </a:cubicBezTo>
                  <a:lnTo>
                    <a:pt x="0"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3" name="Freeform 48"/>
            <p:cNvSpPr>
              <a:spLocks/>
            </p:cNvSpPr>
            <p:nvPr userDrawn="1"/>
          </p:nvSpPr>
          <p:spPr bwMode="auto">
            <a:xfrm>
              <a:off x="5538788" y="2152650"/>
              <a:ext cx="46038" cy="58738"/>
            </a:xfrm>
            <a:custGeom>
              <a:avLst/>
              <a:gdLst>
                <a:gd name="T0" fmla="*/ 8 w 12"/>
                <a:gd name="T1" fmla="*/ 7 h 15"/>
                <a:gd name="T2" fmla="*/ 12 w 12"/>
                <a:gd name="T3" fmla="*/ 11 h 15"/>
                <a:gd name="T4" fmla="*/ 6 w 12"/>
                <a:gd name="T5" fmla="*/ 15 h 15"/>
                <a:gd name="T6" fmla="*/ 0 w 12"/>
                <a:gd name="T7" fmla="*/ 12 h 15"/>
                <a:gd name="T8" fmla="*/ 1 w 12"/>
                <a:gd name="T9" fmla="*/ 10 h 15"/>
                <a:gd name="T10" fmla="*/ 6 w 12"/>
                <a:gd name="T11" fmla="*/ 13 h 15"/>
                <a:gd name="T12" fmla="*/ 9 w 12"/>
                <a:gd name="T13" fmla="*/ 11 h 15"/>
                <a:gd name="T14" fmla="*/ 7 w 12"/>
                <a:gd name="T15" fmla="*/ 10 h 15"/>
                <a:gd name="T16" fmla="*/ 4 w 12"/>
                <a:gd name="T17" fmla="*/ 9 h 15"/>
                <a:gd name="T18" fmla="*/ 0 w 12"/>
                <a:gd name="T19" fmla="*/ 5 h 15"/>
                <a:gd name="T20" fmla="*/ 6 w 12"/>
                <a:gd name="T21" fmla="*/ 0 h 15"/>
                <a:gd name="T22" fmla="*/ 11 w 12"/>
                <a:gd name="T23" fmla="*/ 4 h 15"/>
                <a:gd name="T24" fmla="*/ 10 w 12"/>
                <a:gd name="T25" fmla="*/ 5 h 15"/>
                <a:gd name="T26" fmla="*/ 6 w 12"/>
                <a:gd name="T27" fmla="*/ 3 h 15"/>
                <a:gd name="T28" fmla="*/ 3 w 12"/>
                <a:gd name="T29" fmla="*/ 5 h 15"/>
                <a:gd name="T30" fmla="*/ 5 w 12"/>
                <a:gd name="T31" fmla="*/ 6 h 15"/>
                <a:gd name="T32" fmla="*/ 8 w 12"/>
                <a:gd name="T3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5">
                  <a:moveTo>
                    <a:pt x="8" y="7"/>
                  </a:moveTo>
                  <a:cubicBezTo>
                    <a:pt x="11" y="7"/>
                    <a:pt x="12" y="9"/>
                    <a:pt x="12" y="11"/>
                  </a:cubicBezTo>
                  <a:cubicBezTo>
                    <a:pt x="12" y="13"/>
                    <a:pt x="10" y="15"/>
                    <a:pt x="6" y="15"/>
                  </a:cubicBezTo>
                  <a:cubicBezTo>
                    <a:pt x="2" y="15"/>
                    <a:pt x="0" y="13"/>
                    <a:pt x="0" y="12"/>
                  </a:cubicBezTo>
                  <a:cubicBezTo>
                    <a:pt x="0" y="11"/>
                    <a:pt x="1" y="10"/>
                    <a:pt x="1" y="10"/>
                  </a:cubicBezTo>
                  <a:cubicBezTo>
                    <a:pt x="3" y="10"/>
                    <a:pt x="3" y="13"/>
                    <a:pt x="6" y="13"/>
                  </a:cubicBezTo>
                  <a:cubicBezTo>
                    <a:pt x="8" y="13"/>
                    <a:pt x="9" y="12"/>
                    <a:pt x="9" y="11"/>
                  </a:cubicBezTo>
                  <a:cubicBezTo>
                    <a:pt x="9" y="11"/>
                    <a:pt x="8" y="10"/>
                    <a:pt x="7" y="10"/>
                  </a:cubicBezTo>
                  <a:cubicBezTo>
                    <a:pt x="4" y="9"/>
                    <a:pt x="4" y="9"/>
                    <a:pt x="4" y="9"/>
                  </a:cubicBezTo>
                  <a:cubicBezTo>
                    <a:pt x="1" y="8"/>
                    <a:pt x="0" y="6"/>
                    <a:pt x="0" y="5"/>
                  </a:cubicBezTo>
                  <a:cubicBezTo>
                    <a:pt x="0" y="2"/>
                    <a:pt x="3" y="0"/>
                    <a:pt x="6" y="0"/>
                  </a:cubicBezTo>
                  <a:cubicBezTo>
                    <a:pt x="8" y="0"/>
                    <a:pt x="11" y="2"/>
                    <a:pt x="11" y="4"/>
                  </a:cubicBezTo>
                  <a:cubicBezTo>
                    <a:pt x="11" y="5"/>
                    <a:pt x="11" y="5"/>
                    <a:pt x="10" y="5"/>
                  </a:cubicBezTo>
                  <a:cubicBezTo>
                    <a:pt x="8" y="5"/>
                    <a:pt x="9" y="3"/>
                    <a:pt x="6" y="3"/>
                  </a:cubicBezTo>
                  <a:cubicBezTo>
                    <a:pt x="4" y="3"/>
                    <a:pt x="3" y="4"/>
                    <a:pt x="3" y="5"/>
                  </a:cubicBezTo>
                  <a:cubicBezTo>
                    <a:pt x="3" y="6"/>
                    <a:pt x="4" y="6"/>
                    <a:pt x="5" y="6"/>
                  </a:cubicBezTo>
                  <a:lnTo>
                    <a:pt x="8"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4" name="Freeform 49"/>
            <p:cNvSpPr>
              <a:spLocks noEditPoints="1"/>
            </p:cNvSpPr>
            <p:nvPr userDrawn="1"/>
          </p:nvSpPr>
          <p:spPr bwMode="auto">
            <a:xfrm>
              <a:off x="5407025" y="2020888"/>
              <a:ext cx="53975" cy="58738"/>
            </a:xfrm>
            <a:custGeom>
              <a:avLst/>
              <a:gdLst>
                <a:gd name="T0" fmla="*/ 7 w 14"/>
                <a:gd name="T1" fmla="*/ 0 h 15"/>
                <a:gd name="T2" fmla="*/ 14 w 14"/>
                <a:gd name="T3" fmla="*/ 8 h 15"/>
                <a:gd name="T4" fmla="*/ 7 w 14"/>
                <a:gd name="T5" fmla="*/ 15 h 15"/>
                <a:gd name="T6" fmla="*/ 0 w 14"/>
                <a:gd name="T7" fmla="*/ 8 h 15"/>
                <a:gd name="T8" fmla="*/ 7 w 14"/>
                <a:gd name="T9" fmla="*/ 0 h 15"/>
                <a:gd name="T10" fmla="*/ 7 w 14"/>
                <a:gd name="T11" fmla="*/ 13 h 15"/>
                <a:gd name="T12" fmla="*/ 11 w 14"/>
                <a:gd name="T13" fmla="*/ 8 h 15"/>
                <a:gd name="T14" fmla="*/ 7 w 14"/>
                <a:gd name="T15" fmla="*/ 3 h 15"/>
                <a:gd name="T16" fmla="*/ 3 w 14"/>
                <a:gd name="T17" fmla="*/ 8 h 15"/>
                <a:gd name="T18" fmla="*/ 7 w 14"/>
                <a:gd name="T1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5">
                  <a:moveTo>
                    <a:pt x="7" y="0"/>
                  </a:moveTo>
                  <a:cubicBezTo>
                    <a:pt x="12" y="0"/>
                    <a:pt x="14" y="3"/>
                    <a:pt x="14" y="8"/>
                  </a:cubicBezTo>
                  <a:cubicBezTo>
                    <a:pt x="14" y="12"/>
                    <a:pt x="12" y="15"/>
                    <a:pt x="7" y="15"/>
                  </a:cubicBezTo>
                  <a:cubicBezTo>
                    <a:pt x="2" y="15"/>
                    <a:pt x="0" y="12"/>
                    <a:pt x="0" y="8"/>
                  </a:cubicBezTo>
                  <a:cubicBezTo>
                    <a:pt x="0" y="3"/>
                    <a:pt x="3" y="0"/>
                    <a:pt x="7" y="0"/>
                  </a:cubicBezTo>
                  <a:close/>
                  <a:moveTo>
                    <a:pt x="7" y="13"/>
                  </a:moveTo>
                  <a:cubicBezTo>
                    <a:pt x="10" y="13"/>
                    <a:pt x="11" y="10"/>
                    <a:pt x="11" y="8"/>
                  </a:cubicBezTo>
                  <a:cubicBezTo>
                    <a:pt x="11" y="5"/>
                    <a:pt x="10" y="3"/>
                    <a:pt x="7" y="3"/>
                  </a:cubicBezTo>
                  <a:cubicBezTo>
                    <a:pt x="5" y="3"/>
                    <a:pt x="3" y="5"/>
                    <a:pt x="3" y="8"/>
                  </a:cubicBezTo>
                  <a:cubicBezTo>
                    <a:pt x="3" y="10"/>
                    <a:pt x="4" y="13"/>
                    <a:pt x="7" y="1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5" name="Rectangle 50"/>
            <p:cNvSpPr>
              <a:spLocks noChangeArrowheads="1"/>
            </p:cNvSpPr>
            <p:nvPr userDrawn="1"/>
          </p:nvSpPr>
          <p:spPr bwMode="auto">
            <a:xfrm>
              <a:off x="5384800" y="2052638"/>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6" name="Freeform 51"/>
            <p:cNvSpPr>
              <a:spLocks/>
            </p:cNvSpPr>
            <p:nvPr userDrawn="1"/>
          </p:nvSpPr>
          <p:spPr bwMode="auto">
            <a:xfrm>
              <a:off x="5434013" y="2168525"/>
              <a:ext cx="15875" cy="15875"/>
            </a:xfrm>
            <a:custGeom>
              <a:avLst/>
              <a:gdLst>
                <a:gd name="T0" fmla="*/ 3 w 10"/>
                <a:gd name="T1" fmla="*/ 10 h 10"/>
                <a:gd name="T2" fmla="*/ 0 w 10"/>
                <a:gd name="T3" fmla="*/ 7 h 10"/>
                <a:gd name="T4" fmla="*/ 8 w 10"/>
                <a:gd name="T5" fmla="*/ 0 h 10"/>
                <a:gd name="T6" fmla="*/ 10 w 10"/>
                <a:gd name="T7" fmla="*/ 2 h 10"/>
                <a:gd name="T8" fmla="*/ 3 w 10"/>
                <a:gd name="T9" fmla="*/ 10 h 10"/>
              </a:gdLst>
              <a:ahLst/>
              <a:cxnLst>
                <a:cxn ang="0">
                  <a:pos x="T0" y="T1"/>
                </a:cxn>
                <a:cxn ang="0">
                  <a:pos x="T2" y="T3"/>
                </a:cxn>
                <a:cxn ang="0">
                  <a:pos x="T4" y="T5"/>
                </a:cxn>
                <a:cxn ang="0">
                  <a:pos x="T6" y="T7"/>
                </a:cxn>
                <a:cxn ang="0">
                  <a:pos x="T8" y="T9"/>
                </a:cxn>
              </a:cxnLst>
              <a:rect l="0" t="0" r="r" b="b"/>
              <a:pathLst>
                <a:path w="10" h="10">
                  <a:moveTo>
                    <a:pt x="3" y="10"/>
                  </a:moveTo>
                  <a:lnTo>
                    <a:pt x="0" y="7"/>
                  </a:lnTo>
                  <a:lnTo>
                    <a:pt x="8" y="0"/>
                  </a:lnTo>
                  <a:lnTo>
                    <a:pt x="10" y="2"/>
                  </a:lnTo>
                  <a:lnTo>
                    <a:pt x="3"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7" name="Rectangle 52"/>
            <p:cNvSpPr>
              <a:spLocks noChangeArrowheads="1"/>
            </p:cNvSpPr>
            <p:nvPr userDrawn="1"/>
          </p:nvSpPr>
          <p:spPr bwMode="auto">
            <a:xfrm>
              <a:off x="5557838" y="2219325"/>
              <a:ext cx="3175" cy="142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8" name="Freeform 53"/>
            <p:cNvSpPr>
              <a:spLocks/>
            </p:cNvSpPr>
            <p:nvPr userDrawn="1"/>
          </p:nvSpPr>
          <p:spPr bwMode="auto">
            <a:xfrm>
              <a:off x="5673725" y="2168525"/>
              <a:ext cx="15875" cy="15875"/>
            </a:xfrm>
            <a:custGeom>
              <a:avLst/>
              <a:gdLst>
                <a:gd name="T0" fmla="*/ 7 w 10"/>
                <a:gd name="T1" fmla="*/ 10 h 10"/>
                <a:gd name="T2" fmla="*/ 0 w 10"/>
                <a:gd name="T3" fmla="*/ 2 h 10"/>
                <a:gd name="T4" fmla="*/ 2 w 10"/>
                <a:gd name="T5" fmla="*/ 0 h 10"/>
                <a:gd name="T6" fmla="*/ 10 w 10"/>
                <a:gd name="T7" fmla="*/ 7 h 10"/>
                <a:gd name="T8" fmla="*/ 7 w 10"/>
                <a:gd name="T9" fmla="*/ 10 h 10"/>
              </a:gdLst>
              <a:ahLst/>
              <a:cxnLst>
                <a:cxn ang="0">
                  <a:pos x="T0" y="T1"/>
                </a:cxn>
                <a:cxn ang="0">
                  <a:pos x="T2" y="T3"/>
                </a:cxn>
                <a:cxn ang="0">
                  <a:pos x="T4" y="T5"/>
                </a:cxn>
                <a:cxn ang="0">
                  <a:pos x="T6" y="T7"/>
                </a:cxn>
                <a:cxn ang="0">
                  <a:pos x="T8" y="T9"/>
                </a:cxn>
              </a:cxnLst>
              <a:rect l="0" t="0" r="r" b="b"/>
              <a:pathLst>
                <a:path w="10" h="10">
                  <a:moveTo>
                    <a:pt x="7" y="10"/>
                  </a:moveTo>
                  <a:lnTo>
                    <a:pt x="0" y="2"/>
                  </a:lnTo>
                  <a:lnTo>
                    <a:pt x="2" y="0"/>
                  </a:lnTo>
                  <a:lnTo>
                    <a:pt x="10" y="7"/>
                  </a:lnTo>
                  <a:lnTo>
                    <a:pt x="7"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69" name="Rectangle 54"/>
            <p:cNvSpPr>
              <a:spLocks noChangeArrowheads="1"/>
            </p:cNvSpPr>
            <p:nvPr userDrawn="1"/>
          </p:nvSpPr>
          <p:spPr bwMode="auto">
            <a:xfrm>
              <a:off x="5724525" y="2052638"/>
              <a:ext cx="14288"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0" name="Freeform 55"/>
            <p:cNvSpPr>
              <a:spLocks/>
            </p:cNvSpPr>
            <p:nvPr userDrawn="1"/>
          </p:nvSpPr>
          <p:spPr bwMode="auto">
            <a:xfrm>
              <a:off x="5673725" y="1928813"/>
              <a:ext cx="15875" cy="11113"/>
            </a:xfrm>
            <a:custGeom>
              <a:avLst/>
              <a:gdLst>
                <a:gd name="T0" fmla="*/ 2 w 10"/>
                <a:gd name="T1" fmla="*/ 7 h 7"/>
                <a:gd name="T2" fmla="*/ 0 w 10"/>
                <a:gd name="T3" fmla="*/ 7 h 7"/>
                <a:gd name="T4" fmla="*/ 7 w 10"/>
                <a:gd name="T5" fmla="*/ 0 h 7"/>
                <a:gd name="T6" fmla="*/ 10 w 10"/>
                <a:gd name="T7" fmla="*/ 3 h 7"/>
                <a:gd name="T8" fmla="*/ 2 w 10"/>
                <a:gd name="T9" fmla="*/ 7 h 7"/>
              </a:gdLst>
              <a:ahLst/>
              <a:cxnLst>
                <a:cxn ang="0">
                  <a:pos x="T0" y="T1"/>
                </a:cxn>
                <a:cxn ang="0">
                  <a:pos x="T2" y="T3"/>
                </a:cxn>
                <a:cxn ang="0">
                  <a:pos x="T4" y="T5"/>
                </a:cxn>
                <a:cxn ang="0">
                  <a:pos x="T6" y="T7"/>
                </a:cxn>
                <a:cxn ang="0">
                  <a:pos x="T8" y="T9"/>
                </a:cxn>
              </a:cxnLst>
              <a:rect l="0" t="0" r="r" b="b"/>
              <a:pathLst>
                <a:path w="10" h="7">
                  <a:moveTo>
                    <a:pt x="2" y="7"/>
                  </a:moveTo>
                  <a:lnTo>
                    <a:pt x="0" y="7"/>
                  </a:lnTo>
                  <a:lnTo>
                    <a:pt x="7" y="0"/>
                  </a:lnTo>
                  <a:lnTo>
                    <a:pt x="10" y="3"/>
                  </a:lnTo>
                  <a:lnTo>
                    <a:pt x="2"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1" name="Rectangle 56"/>
            <p:cNvSpPr>
              <a:spLocks noChangeArrowheads="1"/>
            </p:cNvSpPr>
            <p:nvPr userDrawn="1"/>
          </p:nvSpPr>
          <p:spPr bwMode="auto">
            <a:xfrm>
              <a:off x="5557838" y="1878013"/>
              <a:ext cx="3175" cy="158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2" name="Freeform 57"/>
            <p:cNvSpPr>
              <a:spLocks/>
            </p:cNvSpPr>
            <p:nvPr userDrawn="1"/>
          </p:nvSpPr>
          <p:spPr bwMode="auto">
            <a:xfrm>
              <a:off x="5434013" y="1928813"/>
              <a:ext cx="15875" cy="11113"/>
            </a:xfrm>
            <a:custGeom>
              <a:avLst/>
              <a:gdLst>
                <a:gd name="T0" fmla="*/ 8 w 10"/>
                <a:gd name="T1" fmla="*/ 7 h 7"/>
                <a:gd name="T2" fmla="*/ 0 w 10"/>
                <a:gd name="T3" fmla="*/ 3 h 7"/>
                <a:gd name="T4" fmla="*/ 3 w 10"/>
                <a:gd name="T5" fmla="*/ 0 h 7"/>
                <a:gd name="T6" fmla="*/ 10 w 10"/>
                <a:gd name="T7" fmla="*/ 7 h 7"/>
                <a:gd name="T8" fmla="*/ 8 w 10"/>
                <a:gd name="T9" fmla="*/ 7 h 7"/>
              </a:gdLst>
              <a:ahLst/>
              <a:cxnLst>
                <a:cxn ang="0">
                  <a:pos x="T0" y="T1"/>
                </a:cxn>
                <a:cxn ang="0">
                  <a:pos x="T2" y="T3"/>
                </a:cxn>
                <a:cxn ang="0">
                  <a:pos x="T4" y="T5"/>
                </a:cxn>
                <a:cxn ang="0">
                  <a:pos x="T6" y="T7"/>
                </a:cxn>
                <a:cxn ang="0">
                  <a:pos x="T8" y="T9"/>
                </a:cxn>
              </a:cxnLst>
              <a:rect l="0" t="0" r="r" b="b"/>
              <a:pathLst>
                <a:path w="10" h="7">
                  <a:moveTo>
                    <a:pt x="8" y="7"/>
                  </a:moveTo>
                  <a:lnTo>
                    <a:pt x="0" y="3"/>
                  </a:lnTo>
                  <a:lnTo>
                    <a:pt x="3" y="0"/>
                  </a:lnTo>
                  <a:lnTo>
                    <a:pt x="10" y="7"/>
                  </a:lnTo>
                  <a:lnTo>
                    <a:pt x="8" y="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3" name="Freeform 58"/>
            <p:cNvSpPr>
              <a:spLocks noEditPoints="1"/>
            </p:cNvSpPr>
            <p:nvPr userDrawn="1"/>
          </p:nvSpPr>
          <p:spPr bwMode="auto">
            <a:xfrm>
              <a:off x="5541963" y="2041525"/>
              <a:ext cx="34925" cy="30163"/>
            </a:xfrm>
            <a:custGeom>
              <a:avLst/>
              <a:gdLst>
                <a:gd name="T0" fmla="*/ 5 w 9"/>
                <a:gd name="T1" fmla="*/ 0 h 8"/>
                <a:gd name="T2" fmla="*/ 2 w 9"/>
                <a:gd name="T3" fmla="*/ 1 h 8"/>
                <a:gd name="T4" fmla="*/ 2 w 9"/>
                <a:gd name="T5" fmla="*/ 7 h 8"/>
                <a:gd name="T6" fmla="*/ 5 w 9"/>
                <a:gd name="T7" fmla="*/ 8 h 8"/>
                <a:gd name="T8" fmla="*/ 8 w 9"/>
                <a:gd name="T9" fmla="*/ 7 h 8"/>
                <a:gd name="T10" fmla="*/ 8 w 9"/>
                <a:gd name="T11" fmla="*/ 1 h 8"/>
                <a:gd name="T12" fmla="*/ 5 w 9"/>
                <a:gd name="T13" fmla="*/ 0 h 8"/>
                <a:gd name="T14" fmla="*/ 7 w 9"/>
                <a:gd name="T15" fmla="*/ 6 h 8"/>
                <a:gd name="T16" fmla="*/ 3 w 9"/>
                <a:gd name="T17" fmla="*/ 6 h 8"/>
                <a:gd name="T18" fmla="*/ 3 w 9"/>
                <a:gd name="T19" fmla="*/ 2 h 8"/>
                <a:gd name="T20" fmla="*/ 7 w 9"/>
                <a:gd name="T21" fmla="*/ 2 h 8"/>
                <a:gd name="T22" fmla="*/ 7 w 9"/>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5" y="0"/>
                  </a:moveTo>
                  <a:cubicBezTo>
                    <a:pt x="4" y="0"/>
                    <a:pt x="3" y="0"/>
                    <a:pt x="2" y="1"/>
                  </a:cubicBezTo>
                  <a:cubicBezTo>
                    <a:pt x="0" y="3"/>
                    <a:pt x="0" y="5"/>
                    <a:pt x="2" y="7"/>
                  </a:cubicBezTo>
                  <a:cubicBezTo>
                    <a:pt x="3" y="8"/>
                    <a:pt x="4" y="8"/>
                    <a:pt x="5" y="8"/>
                  </a:cubicBezTo>
                  <a:cubicBezTo>
                    <a:pt x="6" y="8"/>
                    <a:pt x="7" y="8"/>
                    <a:pt x="8" y="7"/>
                  </a:cubicBezTo>
                  <a:cubicBezTo>
                    <a:pt x="9" y="5"/>
                    <a:pt x="9" y="3"/>
                    <a:pt x="8" y="1"/>
                  </a:cubicBezTo>
                  <a:cubicBezTo>
                    <a:pt x="7" y="0"/>
                    <a:pt x="6" y="0"/>
                    <a:pt x="5" y="0"/>
                  </a:cubicBezTo>
                  <a:close/>
                  <a:moveTo>
                    <a:pt x="7" y="6"/>
                  </a:moveTo>
                  <a:cubicBezTo>
                    <a:pt x="6" y="7"/>
                    <a:pt x="4" y="7"/>
                    <a:pt x="3" y="6"/>
                  </a:cubicBezTo>
                  <a:cubicBezTo>
                    <a:pt x="2" y="5"/>
                    <a:pt x="2" y="3"/>
                    <a:pt x="3" y="2"/>
                  </a:cubicBezTo>
                  <a:cubicBezTo>
                    <a:pt x="4" y="1"/>
                    <a:pt x="6" y="1"/>
                    <a:pt x="7" y="2"/>
                  </a:cubicBezTo>
                  <a:cubicBezTo>
                    <a:pt x="8" y="3"/>
                    <a:pt x="8" y="5"/>
                    <a:pt x="7"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74" name="Freeform 59"/>
            <p:cNvSpPr>
              <a:spLocks noEditPoints="1"/>
            </p:cNvSpPr>
            <p:nvPr userDrawn="1"/>
          </p:nvSpPr>
          <p:spPr bwMode="auto">
            <a:xfrm>
              <a:off x="5468938" y="1963738"/>
              <a:ext cx="185738" cy="185738"/>
            </a:xfrm>
            <a:custGeom>
              <a:avLst/>
              <a:gdLst>
                <a:gd name="T0" fmla="*/ 17 w 48"/>
                <a:gd name="T1" fmla="*/ 17 h 48"/>
                <a:gd name="T2" fmla="*/ 17 w 48"/>
                <a:gd name="T3" fmla="*/ 17 h 48"/>
                <a:gd name="T4" fmla="*/ 0 w 48"/>
                <a:gd name="T5" fmla="*/ 48 h 48"/>
                <a:gd name="T6" fmla="*/ 31 w 48"/>
                <a:gd name="T7" fmla="*/ 31 h 48"/>
                <a:gd name="T8" fmla="*/ 31 w 48"/>
                <a:gd name="T9" fmla="*/ 31 h 48"/>
                <a:gd name="T10" fmla="*/ 48 w 48"/>
                <a:gd name="T11" fmla="*/ 0 h 48"/>
                <a:gd name="T12" fmla="*/ 17 w 48"/>
                <a:gd name="T13" fmla="*/ 17 h 48"/>
                <a:gd name="T14" fmla="*/ 28 w 48"/>
                <a:gd name="T15" fmla="*/ 28 h 48"/>
                <a:gd name="T16" fmla="*/ 24 w 48"/>
                <a:gd name="T17" fmla="*/ 29 h 48"/>
                <a:gd name="T18" fmla="*/ 20 w 48"/>
                <a:gd name="T19" fmla="*/ 28 h 48"/>
                <a:gd name="T20" fmla="*/ 20 w 48"/>
                <a:gd name="T21" fmla="*/ 20 h 48"/>
                <a:gd name="T22" fmla="*/ 24 w 48"/>
                <a:gd name="T23" fmla="*/ 19 h 48"/>
                <a:gd name="T24" fmla="*/ 28 w 48"/>
                <a:gd name="T25" fmla="*/ 20 h 48"/>
                <a:gd name="T26" fmla="*/ 28 w 48"/>
                <a:gd name="T27"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17" y="17"/>
                  </a:moveTo>
                  <a:cubicBezTo>
                    <a:pt x="17" y="17"/>
                    <a:pt x="17" y="17"/>
                    <a:pt x="17" y="17"/>
                  </a:cubicBezTo>
                  <a:cubicBezTo>
                    <a:pt x="0" y="48"/>
                    <a:pt x="0" y="48"/>
                    <a:pt x="0" y="48"/>
                  </a:cubicBezTo>
                  <a:cubicBezTo>
                    <a:pt x="31" y="31"/>
                    <a:pt x="31" y="31"/>
                    <a:pt x="31" y="31"/>
                  </a:cubicBezTo>
                  <a:cubicBezTo>
                    <a:pt x="31" y="31"/>
                    <a:pt x="31" y="31"/>
                    <a:pt x="31" y="31"/>
                  </a:cubicBezTo>
                  <a:cubicBezTo>
                    <a:pt x="48" y="0"/>
                    <a:pt x="48" y="0"/>
                    <a:pt x="48" y="0"/>
                  </a:cubicBezTo>
                  <a:lnTo>
                    <a:pt x="17" y="17"/>
                  </a:lnTo>
                  <a:close/>
                  <a:moveTo>
                    <a:pt x="28" y="28"/>
                  </a:moveTo>
                  <a:cubicBezTo>
                    <a:pt x="27" y="29"/>
                    <a:pt x="25" y="29"/>
                    <a:pt x="24" y="29"/>
                  </a:cubicBezTo>
                  <a:cubicBezTo>
                    <a:pt x="23" y="29"/>
                    <a:pt x="21" y="29"/>
                    <a:pt x="20" y="28"/>
                  </a:cubicBezTo>
                  <a:cubicBezTo>
                    <a:pt x="18" y="26"/>
                    <a:pt x="18" y="22"/>
                    <a:pt x="20" y="20"/>
                  </a:cubicBezTo>
                  <a:cubicBezTo>
                    <a:pt x="21" y="19"/>
                    <a:pt x="23" y="19"/>
                    <a:pt x="24" y="19"/>
                  </a:cubicBezTo>
                  <a:cubicBezTo>
                    <a:pt x="25" y="19"/>
                    <a:pt x="27" y="19"/>
                    <a:pt x="28" y="20"/>
                  </a:cubicBezTo>
                  <a:cubicBezTo>
                    <a:pt x="30" y="22"/>
                    <a:pt x="30" y="26"/>
                    <a:pt x="28" y="2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75" name="Freeform 60"/>
          <p:cNvSpPr>
            <a:spLocks noEditPoints="1"/>
          </p:cNvSpPr>
          <p:nvPr userDrawn="1"/>
        </p:nvSpPr>
        <p:spPr bwMode="auto">
          <a:xfrm>
            <a:off x="5619750" y="725091"/>
            <a:ext cx="215900" cy="161925"/>
          </a:xfrm>
          <a:custGeom>
            <a:avLst/>
            <a:gdLst>
              <a:gd name="T0" fmla="*/ 47 w 56"/>
              <a:gd name="T1" fmla="*/ 16 h 56"/>
              <a:gd name="T2" fmla="*/ 33 w 56"/>
              <a:gd name="T3" fmla="*/ 6 h 56"/>
              <a:gd name="T4" fmla="*/ 15 w 56"/>
              <a:gd name="T5" fmla="*/ 9 h 56"/>
              <a:gd name="T6" fmla="*/ 5 w 56"/>
              <a:gd name="T7" fmla="*/ 23 h 56"/>
              <a:gd name="T8" fmla="*/ 8 w 56"/>
              <a:gd name="T9" fmla="*/ 40 h 56"/>
              <a:gd name="T10" fmla="*/ 23 w 56"/>
              <a:gd name="T11" fmla="*/ 50 h 56"/>
              <a:gd name="T12" fmla="*/ 40 w 56"/>
              <a:gd name="T13" fmla="*/ 47 h 56"/>
              <a:gd name="T14" fmla="*/ 50 w 56"/>
              <a:gd name="T15" fmla="*/ 33 h 56"/>
              <a:gd name="T16" fmla="*/ 42 w 56"/>
              <a:gd name="T17" fmla="*/ 36 h 56"/>
              <a:gd name="T18" fmla="*/ 41 w 56"/>
              <a:gd name="T19" fmla="*/ 38 h 56"/>
              <a:gd name="T20" fmla="*/ 38 w 56"/>
              <a:gd name="T21" fmla="*/ 40 h 56"/>
              <a:gd name="T22" fmla="*/ 36 w 56"/>
              <a:gd name="T23" fmla="*/ 42 h 56"/>
              <a:gd name="T24" fmla="*/ 35 w 56"/>
              <a:gd name="T25" fmla="*/ 42 h 56"/>
              <a:gd name="T26" fmla="*/ 32 w 56"/>
              <a:gd name="T27" fmla="*/ 44 h 56"/>
              <a:gd name="T28" fmla="*/ 30 w 56"/>
              <a:gd name="T29" fmla="*/ 44 h 56"/>
              <a:gd name="T30" fmla="*/ 29 w 56"/>
              <a:gd name="T31" fmla="*/ 44 h 56"/>
              <a:gd name="T32" fmla="*/ 27 w 56"/>
              <a:gd name="T33" fmla="*/ 44 h 56"/>
              <a:gd name="T34" fmla="*/ 25 w 56"/>
              <a:gd name="T35" fmla="*/ 44 h 56"/>
              <a:gd name="T36" fmla="*/ 23 w 56"/>
              <a:gd name="T37" fmla="*/ 44 h 56"/>
              <a:gd name="T38" fmla="*/ 20 w 56"/>
              <a:gd name="T39" fmla="*/ 42 h 56"/>
              <a:gd name="T40" fmla="*/ 19 w 56"/>
              <a:gd name="T41" fmla="*/ 42 h 56"/>
              <a:gd name="T42" fmla="*/ 17 w 56"/>
              <a:gd name="T43" fmla="*/ 40 h 56"/>
              <a:gd name="T44" fmla="*/ 15 w 56"/>
              <a:gd name="T45" fmla="*/ 38 h 56"/>
              <a:gd name="T46" fmla="*/ 13 w 56"/>
              <a:gd name="T47" fmla="*/ 36 h 56"/>
              <a:gd name="T48" fmla="*/ 12 w 56"/>
              <a:gd name="T49" fmla="*/ 31 h 56"/>
              <a:gd name="T50" fmla="*/ 11 w 56"/>
              <a:gd name="T51" fmla="*/ 30 h 56"/>
              <a:gd name="T52" fmla="*/ 11 w 56"/>
              <a:gd name="T53" fmla="*/ 28 h 56"/>
              <a:gd name="T54" fmla="*/ 11 w 56"/>
              <a:gd name="T55" fmla="*/ 26 h 56"/>
              <a:gd name="T56" fmla="*/ 12 w 56"/>
              <a:gd name="T57" fmla="*/ 24 h 56"/>
              <a:gd name="T58" fmla="*/ 12 w 56"/>
              <a:gd name="T59" fmla="*/ 23 h 56"/>
              <a:gd name="T60" fmla="*/ 13 w 56"/>
              <a:gd name="T61" fmla="*/ 20 h 56"/>
              <a:gd name="T62" fmla="*/ 15 w 56"/>
              <a:gd name="T63" fmla="*/ 18 h 56"/>
              <a:gd name="T64" fmla="*/ 17 w 56"/>
              <a:gd name="T65" fmla="*/ 15 h 56"/>
              <a:gd name="T66" fmla="*/ 19 w 56"/>
              <a:gd name="T67" fmla="*/ 14 h 56"/>
              <a:gd name="T68" fmla="*/ 20 w 56"/>
              <a:gd name="T69" fmla="*/ 13 h 56"/>
              <a:gd name="T70" fmla="*/ 23 w 56"/>
              <a:gd name="T71" fmla="*/ 12 h 56"/>
              <a:gd name="T72" fmla="*/ 24 w 56"/>
              <a:gd name="T73" fmla="*/ 12 h 56"/>
              <a:gd name="T74" fmla="*/ 26 w 56"/>
              <a:gd name="T75" fmla="*/ 12 h 56"/>
              <a:gd name="T76" fmla="*/ 28 w 56"/>
              <a:gd name="T77" fmla="*/ 11 h 56"/>
              <a:gd name="T78" fmla="*/ 30 w 56"/>
              <a:gd name="T79" fmla="*/ 12 h 56"/>
              <a:gd name="T80" fmla="*/ 32 w 56"/>
              <a:gd name="T81" fmla="*/ 12 h 56"/>
              <a:gd name="T82" fmla="*/ 33 w 56"/>
              <a:gd name="T83" fmla="*/ 12 h 56"/>
              <a:gd name="T84" fmla="*/ 36 w 56"/>
              <a:gd name="T85" fmla="*/ 14 h 56"/>
              <a:gd name="T86" fmla="*/ 38 w 56"/>
              <a:gd name="T87" fmla="*/ 15 h 56"/>
              <a:gd name="T88" fmla="*/ 40 w 56"/>
              <a:gd name="T89" fmla="*/ 17 h 56"/>
              <a:gd name="T90" fmla="*/ 42 w 56"/>
              <a:gd name="T91" fmla="*/ 19 h 56"/>
              <a:gd name="T92" fmla="*/ 43 w 56"/>
              <a:gd name="T93" fmla="*/ 23 h 56"/>
              <a:gd name="T94" fmla="*/ 44 w 56"/>
              <a:gd name="T95" fmla="*/ 24 h 56"/>
              <a:gd name="T96" fmla="*/ 44 w 56"/>
              <a:gd name="T97" fmla="*/ 25 h 56"/>
              <a:gd name="T98" fmla="*/ 44 w 56"/>
              <a:gd name="T99" fmla="*/ 27 h 56"/>
              <a:gd name="T100" fmla="*/ 44 w 56"/>
              <a:gd name="T101" fmla="*/ 29 h 56"/>
              <a:gd name="T102" fmla="*/ 44 w 56"/>
              <a:gd name="T103" fmla="*/ 31 h 56"/>
              <a:gd name="T104" fmla="*/ 42 w 56"/>
              <a:gd name="T105"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56">
                <a:moveTo>
                  <a:pt x="56" y="33"/>
                </a:moveTo>
                <a:cubicBezTo>
                  <a:pt x="56" y="23"/>
                  <a:pt x="56" y="23"/>
                  <a:pt x="56" y="23"/>
                </a:cubicBezTo>
                <a:cubicBezTo>
                  <a:pt x="50" y="23"/>
                  <a:pt x="50" y="23"/>
                  <a:pt x="50" y="23"/>
                </a:cubicBezTo>
                <a:cubicBezTo>
                  <a:pt x="49" y="20"/>
                  <a:pt x="48" y="18"/>
                  <a:pt x="47" y="16"/>
                </a:cubicBezTo>
                <a:cubicBezTo>
                  <a:pt x="51" y="12"/>
                  <a:pt x="51" y="12"/>
                  <a:pt x="51" y="12"/>
                </a:cubicBezTo>
                <a:cubicBezTo>
                  <a:pt x="44" y="5"/>
                  <a:pt x="44" y="5"/>
                  <a:pt x="44" y="5"/>
                </a:cubicBezTo>
                <a:cubicBezTo>
                  <a:pt x="40" y="9"/>
                  <a:pt x="40" y="9"/>
                  <a:pt x="40" y="9"/>
                </a:cubicBezTo>
                <a:cubicBezTo>
                  <a:pt x="38" y="7"/>
                  <a:pt x="35" y="6"/>
                  <a:pt x="33" y="6"/>
                </a:cubicBezTo>
                <a:cubicBezTo>
                  <a:pt x="33" y="0"/>
                  <a:pt x="33" y="0"/>
                  <a:pt x="33" y="0"/>
                </a:cubicBezTo>
                <a:cubicBezTo>
                  <a:pt x="23" y="0"/>
                  <a:pt x="23" y="0"/>
                  <a:pt x="23" y="0"/>
                </a:cubicBezTo>
                <a:cubicBezTo>
                  <a:pt x="23" y="6"/>
                  <a:pt x="23" y="6"/>
                  <a:pt x="23" y="6"/>
                </a:cubicBezTo>
                <a:cubicBezTo>
                  <a:pt x="20" y="6"/>
                  <a:pt x="18" y="7"/>
                  <a:pt x="15" y="9"/>
                </a:cubicBezTo>
                <a:cubicBezTo>
                  <a:pt x="11" y="5"/>
                  <a:pt x="11" y="5"/>
                  <a:pt x="11" y="5"/>
                </a:cubicBezTo>
                <a:cubicBezTo>
                  <a:pt x="4" y="12"/>
                  <a:pt x="4" y="12"/>
                  <a:pt x="4" y="12"/>
                </a:cubicBezTo>
                <a:cubicBezTo>
                  <a:pt x="8" y="16"/>
                  <a:pt x="8" y="16"/>
                  <a:pt x="8" y="16"/>
                </a:cubicBezTo>
                <a:cubicBezTo>
                  <a:pt x="7" y="18"/>
                  <a:pt x="6" y="20"/>
                  <a:pt x="5" y="23"/>
                </a:cubicBezTo>
                <a:cubicBezTo>
                  <a:pt x="0" y="23"/>
                  <a:pt x="0" y="23"/>
                  <a:pt x="0" y="23"/>
                </a:cubicBezTo>
                <a:cubicBezTo>
                  <a:pt x="0" y="33"/>
                  <a:pt x="0" y="33"/>
                  <a:pt x="0" y="33"/>
                </a:cubicBezTo>
                <a:cubicBezTo>
                  <a:pt x="5" y="33"/>
                  <a:pt x="5" y="33"/>
                  <a:pt x="5" y="33"/>
                </a:cubicBezTo>
                <a:cubicBezTo>
                  <a:pt x="6" y="36"/>
                  <a:pt x="7" y="38"/>
                  <a:pt x="8" y="40"/>
                </a:cubicBezTo>
                <a:cubicBezTo>
                  <a:pt x="4" y="44"/>
                  <a:pt x="4" y="44"/>
                  <a:pt x="4" y="44"/>
                </a:cubicBezTo>
                <a:cubicBezTo>
                  <a:pt x="11" y="51"/>
                  <a:pt x="11" y="51"/>
                  <a:pt x="11" y="51"/>
                </a:cubicBezTo>
                <a:cubicBezTo>
                  <a:pt x="15" y="47"/>
                  <a:pt x="15" y="47"/>
                  <a:pt x="15" y="47"/>
                </a:cubicBezTo>
                <a:cubicBezTo>
                  <a:pt x="18" y="49"/>
                  <a:pt x="20" y="50"/>
                  <a:pt x="23" y="50"/>
                </a:cubicBezTo>
                <a:cubicBezTo>
                  <a:pt x="23" y="56"/>
                  <a:pt x="23" y="56"/>
                  <a:pt x="23" y="56"/>
                </a:cubicBezTo>
                <a:cubicBezTo>
                  <a:pt x="33" y="56"/>
                  <a:pt x="33" y="56"/>
                  <a:pt x="33" y="56"/>
                </a:cubicBezTo>
                <a:cubicBezTo>
                  <a:pt x="33" y="50"/>
                  <a:pt x="33" y="50"/>
                  <a:pt x="33" y="50"/>
                </a:cubicBezTo>
                <a:cubicBezTo>
                  <a:pt x="35" y="50"/>
                  <a:pt x="38" y="49"/>
                  <a:pt x="40" y="47"/>
                </a:cubicBezTo>
                <a:cubicBezTo>
                  <a:pt x="44" y="51"/>
                  <a:pt x="44" y="51"/>
                  <a:pt x="44" y="51"/>
                </a:cubicBezTo>
                <a:cubicBezTo>
                  <a:pt x="51" y="44"/>
                  <a:pt x="51" y="44"/>
                  <a:pt x="51" y="44"/>
                </a:cubicBezTo>
                <a:cubicBezTo>
                  <a:pt x="47" y="40"/>
                  <a:pt x="47" y="40"/>
                  <a:pt x="47" y="40"/>
                </a:cubicBezTo>
                <a:cubicBezTo>
                  <a:pt x="48" y="38"/>
                  <a:pt x="49" y="36"/>
                  <a:pt x="50" y="33"/>
                </a:cubicBezTo>
                <a:lnTo>
                  <a:pt x="56" y="33"/>
                </a:lnTo>
                <a:close/>
                <a:moveTo>
                  <a:pt x="42" y="36"/>
                </a:moveTo>
                <a:cubicBezTo>
                  <a:pt x="42" y="36"/>
                  <a:pt x="42" y="36"/>
                  <a:pt x="42" y="36"/>
                </a:cubicBezTo>
                <a:cubicBezTo>
                  <a:pt x="42" y="36"/>
                  <a:pt x="42" y="36"/>
                  <a:pt x="42" y="36"/>
                </a:cubicBezTo>
                <a:cubicBezTo>
                  <a:pt x="42" y="36"/>
                  <a:pt x="42" y="36"/>
                  <a:pt x="42" y="37"/>
                </a:cubicBezTo>
                <a:cubicBezTo>
                  <a:pt x="42" y="37"/>
                  <a:pt x="42" y="37"/>
                  <a:pt x="42" y="37"/>
                </a:cubicBezTo>
                <a:cubicBezTo>
                  <a:pt x="41" y="37"/>
                  <a:pt x="41" y="38"/>
                  <a:pt x="41" y="38"/>
                </a:cubicBezTo>
                <a:cubicBezTo>
                  <a:pt x="41" y="38"/>
                  <a:pt x="41" y="38"/>
                  <a:pt x="41" y="38"/>
                </a:cubicBezTo>
                <a:cubicBezTo>
                  <a:pt x="40" y="38"/>
                  <a:pt x="40" y="38"/>
                  <a:pt x="40" y="39"/>
                </a:cubicBezTo>
                <a:cubicBezTo>
                  <a:pt x="40" y="39"/>
                  <a:pt x="40" y="39"/>
                  <a:pt x="40" y="39"/>
                </a:cubicBezTo>
                <a:cubicBezTo>
                  <a:pt x="40" y="39"/>
                  <a:pt x="39" y="40"/>
                  <a:pt x="38" y="40"/>
                </a:cubicBezTo>
                <a:cubicBezTo>
                  <a:pt x="38" y="40"/>
                  <a:pt x="38" y="40"/>
                  <a:pt x="38" y="40"/>
                </a:cubicBezTo>
                <a:cubicBezTo>
                  <a:pt x="38" y="41"/>
                  <a:pt x="38" y="41"/>
                  <a:pt x="38" y="41"/>
                </a:cubicBezTo>
                <a:cubicBezTo>
                  <a:pt x="38" y="41"/>
                  <a:pt x="38" y="41"/>
                  <a:pt x="38" y="41"/>
                </a:cubicBezTo>
                <a:cubicBezTo>
                  <a:pt x="37" y="41"/>
                  <a:pt x="37" y="42"/>
                  <a:pt x="36" y="42"/>
                </a:cubicBezTo>
                <a:cubicBezTo>
                  <a:pt x="36" y="42"/>
                  <a:pt x="36" y="42"/>
                  <a:pt x="36" y="42"/>
                </a:cubicBezTo>
                <a:cubicBezTo>
                  <a:pt x="36" y="42"/>
                  <a:pt x="36" y="42"/>
                  <a:pt x="36" y="42"/>
                </a:cubicBezTo>
                <a:cubicBezTo>
                  <a:pt x="36" y="42"/>
                  <a:pt x="36" y="42"/>
                  <a:pt x="36" y="42"/>
                </a:cubicBezTo>
                <a:cubicBezTo>
                  <a:pt x="36" y="42"/>
                  <a:pt x="36" y="42"/>
                  <a:pt x="35" y="42"/>
                </a:cubicBezTo>
                <a:cubicBezTo>
                  <a:pt x="35" y="42"/>
                  <a:pt x="35" y="42"/>
                  <a:pt x="35" y="42"/>
                </a:cubicBezTo>
                <a:cubicBezTo>
                  <a:pt x="34" y="43"/>
                  <a:pt x="34" y="43"/>
                  <a:pt x="33" y="44"/>
                </a:cubicBezTo>
                <a:cubicBezTo>
                  <a:pt x="33" y="44"/>
                  <a:pt x="33" y="44"/>
                  <a:pt x="33" y="44"/>
                </a:cubicBezTo>
                <a:cubicBezTo>
                  <a:pt x="33" y="44"/>
                  <a:pt x="33" y="44"/>
                  <a:pt x="33" y="44"/>
                </a:cubicBezTo>
                <a:cubicBezTo>
                  <a:pt x="32" y="44"/>
                  <a:pt x="32" y="44"/>
                  <a:pt x="32" y="44"/>
                </a:cubicBezTo>
                <a:cubicBezTo>
                  <a:pt x="32" y="44"/>
                  <a:pt x="32" y="44"/>
                  <a:pt x="32" y="44"/>
                </a:cubicBezTo>
                <a:cubicBezTo>
                  <a:pt x="31" y="44"/>
                  <a:pt x="31" y="44"/>
                  <a:pt x="31" y="44"/>
                </a:cubicBezTo>
                <a:cubicBezTo>
                  <a:pt x="31" y="44"/>
                  <a:pt x="31" y="44"/>
                  <a:pt x="31" y="44"/>
                </a:cubicBezTo>
                <a:cubicBezTo>
                  <a:pt x="31" y="44"/>
                  <a:pt x="30" y="44"/>
                  <a:pt x="30" y="44"/>
                </a:cubicBezTo>
                <a:cubicBezTo>
                  <a:pt x="30" y="44"/>
                  <a:pt x="30" y="44"/>
                  <a:pt x="30" y="44"/>
                </a:cubicBezTo>
                <a:cubicBezTo>
                  <a:pt x="30" y="44"/>
                  <a:pt x="30" y="44"/>
                  <a:pt x="29" y="44"/>
                </a:cubicBezTo>
                <a:cubicBezTo>
                  <a:pt x="29" y="44"/>
                  <a:pt x="29" y="44"/>
                  <a:pt x="29" y="44"/>
                </a:cubicBezTo>
                <a:cubicBezTo>
                  <a:pt x="29" y="44"/>
                  <a:pt x="29" y="44"/>
                  <a:pt x="29" y="44"/>
                </a:cubicBezTo>
                <a:cubicBezTo>
                  <a:pt x="29" y="44"/>
                  <a:pt x="29" y="44"/>
                  <a:pt x="28" y="44"/>
                </a:cubicBezTo>
                <a:cubicBezTo>
                  <a:pt x="28" y="44"/>
                  <a:pt x="28" y="44"/>
                  <a:pt x="28" y="44"/>
                </a:cubicBezTo>
                <a:cubicBezTo>
                  <a:pt x="27" y="44"/>
                  <a:pt x="27" y="44"/>
                  <a:pt x="27" y="44"/>
                </a:cubicBezTo>
                <a:cubicBezTo>
                  <a:pt x="27" y="44"/>
                  <a:pt x="27" y="44"/>
                  <a:pt x="27" y="44"/>
                </a:cubicBezTo>
                <a:cubicBezTo>
                  <a:pt x="26" y="44"/>
                  <a:pt x="26" y="44"/>
                  <a:pt x="26" y="44"/>
                </a:cubicBezTo>
                <a:cubicBezTo>
                  <a:pt x="26" y="44"/>
                  <a:pt x="26" y="44"/>
                  <a:pt x="26" y="44"/>
                </a:cubicBezTo>
                <a:cubicBezTo>
                  <a:pt x="26" y="44"/>
                  <a:pt x="25" y="44"/>
                  <a:pt x="25" y="44"/>
                </a:cubicBezTo>
                <a:cubicBezTo>
                  <a:pt x="25" y="44"/>
                  <a:pt x="25" y="44"/>
                  <a:pt x="25" y="44"/>
                </a:cubicBezTo>
                <a:cubicBezTo>
                  <a:pt x="25" y="44"/>
                  <a:pt x="25" y="44"/>
                  <a:pt x="24" y="44"/>
                </a:cubicBezTo>
                <a:cubicBezTo>
                  <a:pt x="24" y="44"/>
                  <a:pt x="24" y="44"/>
                  <a:pt x="24" y="44"/>
                </a:cubicBezTo>
                <a:cubicBezTo>
                  <a:pt x="24" y="44"/>
                  <a:pt x="24" y="44"/>
                  <a:pt x="24" y="44"/>
                </a:cubicBezTo>
                <a:cubicBezTo>
                  <a:pt x="24" y="44"/>
                  <a:pt x="24" y="44"/>
                  <a:pt x="23" y="44"/>
                </a:cubicBezTo>
                <a:cubicBezTo>
                  <a:pt x="23" y="44"/>
                  <a:pt x="23" y="44"/>
                  <a:pt x="23" y="44"/>
                </a:cubicBezTo>
                <a:cubicBezTo>
                  <a:pt x="23" y="44"/>
                  <a:pt x="23" y="44"/>
                  <a:pt x="23" y="44"/>
                </a:cubicBezTo>
                <a:cubicBezTo>
                  <a:pt x="23" y="44"/>
                  <a:pt x="23" y="44"/>
                  <a:pt x="23" y="44"/>
                </a:cubicBezTo>
                <a:cubicBezTo>
                  <a:pt x="22" y="43"/>
                  <a:pt x="21" y="43"/>
                  <a:pt x="20" y="42"/>
                </a:cubicBezTo>
                <a:cubicBezTo>
                  <a:pt x="20" y="42"/>
                  <a:pt x="20" y="42"/>
                  <a:pt x="20" y="42"/>
                </a:cubicBezTo>
                <a:cubicBezTo>
                  <a:pt x="19" y="42"/>
                  <a:pt x="19" y="42"/>
                  <a:pt x="19" y="42"/>
                </a:cubicBezTo>
                <a:cubicBezTo>
                  <a:pt x="19" y="42"/>
                  <a:pt x="19" y="42"/>
                  <a:pt x="19" y="42"/>
                </a:cubicBezTo>
                <a:cubicBezTo>
                  <a:pt x="19" y="42"/>
                  <a:pt x="19" y="42"/>
                  <a:pt x="19" y="42"/>
                </a:cubicBezTo>
                <a:cubicBezTo>
                  <a:pt x="18" y="42"/>
                  <a:pt x="18" y="41"/>
                  <a:pt x="17" y="41"/>
                </a:cubicBezTo>
                <a:cubicBezTo>
                  <a:pt x="17" y="41"/>
                  <a:pt x="17" y="41"/>
                  <a:pt x="17" y="41"/>
                </a:cubicBezTo>
                <a:cubicBezTo>
                  <a:pt x="17" y="41"/>
                  <a:pt x="17" y="41"/>
                  <a:pt x="17" y="40"/>
                </a:cubicBezTo>
                <a:cubicBezTo>
                  <a:pt x="17" y="40"/>
                  <a:pt x="17" y="40"/>
                  <a:pt x="17" y="40"/>
                </a:cubicBezTo>
                <a:cubicBezTo>
                  <a:pt x="16" y="40"/>
                  <a:pt x="16" y="39"/>
                  <a:pt x="15" y="39"/>
                </a:cubicBezTo>
                <a:cubicBezTo>
                  <a:pt x="15" y="39"/>
                  <a:pt x="15" y="39"/>
                  <a:pt x="15" y="39"/>
                </a:cubicBezTo>
                <a:cubicBezTo>
                  <a:pt x="15" y="38"/>
                  <a:pt x="15" y="38"/>
                  <a:pt x="15" y="38"/>
                </a:cubicBezTo>
                <a:cubicBezTo>
                  <a:pt x="15" y="38"/>
                  <a:pt x="15" y="38"/>
                  <a:pt x="15" y="38"/>
                </a:cubicBezTo>
                <a:cubicBezTo>
                  <a:pt x="14" y="38"/>
                  <a:pt x="14" y="37"/>
                  <a:pt x="14" y="37"/>
                </a:cubicBezTo>
                <a:cubicBezTo>
                  <a:pt x="14" y="37"/>
                  <a:pt x="14" y="37"/>
                  <a:pt x="14" y="37"/>
                </a:cubicBezTo>
                <a:cubicBezTo>
                  <a:pt x="14" y="36"/>
                  <a:pt x="14" y="36"/>
                  <a:pt x="13" y="36"/>
                </a:cubicBezTo>
                <a:cubicBezTo>
                  <a:pt x="13" y="36"/>
                  <a:pt x="13" y="36"/>
                  <a:pt x="13" y="36"/>
                </a:cubicBezTo>
                <a:cubicBezTo>
                  <a:pt x="13" y="36"/>
                  <a:pt x="13" y="36"/>
                  <a:pt x="13" y="36"/>
                </a:cubicBezTo>
                <a:cubicBezTo>
                  <a:pt x="13" y="34"/>
                  <a:pt x="12" y="33"/>
                  <a:pt x="12" y="32"/>
                </a:cubicBezTo>
                <a:cubicBezTo>
                  <a:pt x="12" y="32"/>
                  <a:pt x="12" y="32"/>
                  <a:pt x="12" y="32"/>
                </a:cubicBezTo>
                <a:cubicBezTo>
                  <a:pt x="12" y="32"/>
                  <a:pt x="12" y="32"/>
                  <a:pt x="12" y="31"/>
                </a:cubicBezTo>
                <a:cubicBezTo>
                  <a:pt x="12" y="31"/>
                  <a:pt x="12" y="31"/>
                  <a:pt x="12" y="31"/>
                </a:cubicBezTo>
                <a:cubicBezTo>
                  <a:pt x="11" y="31"/>
                  <a:pt x="11" y="31"/>
                  <a:pt x="11" y="30"/>
                </a:cubicBezTo>
                <a:cubicBezTo>
                  <a:pt x="11" y="30"/>
                  <a:pt x="11" y="30"/>
                  <a:pt x="11" y="30"/>
                </a:cubicBezTo>
                <a:cubicBezTo>
                  <a:pt x="11" y="30"/>
                  <a:pt x="11" y="30"/>
                  <a:pt x="11" y="30"/>
                </a:cubicBezTo>
                <a:cubicBezTo>
                  <a:pt x="11" y="30"/>
                  <a:pt x="11" y="30"/>
                  <a:pt x="11" y="29"/>
                </a:cubicBezTo>
                <a:cubicBezTo>
                  <a:pt x="11" y="29"/>
                  <a:pt x="11" y="29"/>
                  <a:pt x="11" y="29"/>
                </a:cubicBezTo>
                <a:cubicBezTo>
                  <a:pt x="11" y="29"/>
                  <a:pt x="11" y="29"/>
                  <a:pt x="11" y="29"/>
                </a:cubicBezTo>
                <a:cubicBezTo>
                  <a:pt x="11" y="28"/>
                  <a:pt x="11" y="28"/>
                  <a:pt x="11" y="28"/>
                </a:cubicBezTo>
                <a:cubicBezTo>
                  <a:pt x="11" y="28"/>
                  <a:pt x="11" y="27"/>
                  <a:pt x="11" y="27"/>
                </a:cubicBezTo>
                <a:cubicBezTo>
                  <a:pt x="11" y="27"/>
                  <a:pt x="11" y="27"/>
                  <a:pt x="11" y="27"/>
                </a:cubicBezTo>
                <a:cubicBezTo>
                  <a:pt x="11" y="27"/>
                  <a:pt x="11" y="27"/>
                  <a:pt x="11" y="26"/>
                </a:cubicBezTo>
                <a:cubicBezTo>
                  <a:pt x="11" y="26"/>
                  <a:pt x="11" y="26"/>
                  <a:pt x="11" y="26"/>
                </a:cubicBezTo>
                <a:cubicBezTo>
                  <a:pt x="11" y="26"/>
                  <a:pt x="11" y="26"/>
                  <a:pt x="11" y="25"/>
                </a:cubicBezTo>
                <a:cubicBezTo>
                  <a:pt x="11" y="25"/>
                  <a:pt x="11" y="25"/>
                  <a:pt x="11" y="25"/>
                </a:cubicBezTo>
                <a:cubicBezTo>
                  <a:pt x="11" y="25"/>
                  <a:pt x="11" y="25"/>
                  <a:pt x="12" y="25"/>
                </a:cubicBezTo>
                <a:cubicBezTo>
                  <a:pt x="12" y="25"/>
                  <a:pt x="12" y="25"/>
                  <a:pt x="12" y="24"/>
                </a:cubicBezTo>
                <a:cubicBezTo>
                  <a:pt x="12" y="24"/>
                  <a:pt x="12" y="24"/>
                  <a:pt x="12" y="24"/>
                </a:cubicBezTo>
                <a:cubicBezTo>
                  <a:pt x="12" y="24"/>
                  <a:pt x="12" y="24"/>
                  <a:pt x="12" y="24"/>
                </a:cubicBezTo>
                <a:cubicBezTo>
                  <a:pt x="12" y="23"/>
                  <a:pt x="12" y="23"/>
                  <a:pt x="12" y="23"/>
                </a:cubicBezTo>
                <a:cubicBezTo>
                  <a:pt x="12" y="23"/>
                  <a:pt x="12" y="23"/>
                  <a:pt x="12" y="23"/>
                </a:cubicBezTo>
                <a:cubicBezTo>
                  <a:pt x="12" y="23"/>
                  <a:pt x="12" y="23"/>
                  <a:pt x="12" y="23"/>
                </a:cubicBezTo>
                <a:cubicBezTo>
                  <a:pt x="12" y="22"/>
                  <a:pt x="13" y="21"/>
                  <a:pt x="13" y="20"/>
                </a:cubicBezTo>
                <a:cubicBezTo>
                  <a:pt x="13" y="20"/>
                  <a:pt x="13" y="20"/>
                  <a:pt x="13" y="20"/>
                </a:cubicBezTo>
                <a:cubicBezTo>
                  <a:pt x="13" y="20"/>
                  <a:pt x="13" y="20"/>
                  <a:pt x="13" y="20"/>
                </a:cubicBezTo>
                <a:cubicBezTo>
                  <a:pt x="13" y="20"/>
                  <a:pt x="13" y="20"/>
                  <a:pt x="13" y="20"/>
                </a:cubicBezTo>
                <a:cubicBezTo>
                  <a:pt x="14" y="19"/>
                  <a:pt x="14" y="19"/>
                  <a:pt x="14" y="19"/>
                </a:cubicBezTo>
                <a:cubicBezTo>
                  <a:pt x="14" y="19"/>
                  <a:pt x="14" y="19"/>
                  <a:pt x="14" y="19"/>
                </a:cubicBezTo>
                <a:cubicBezTo>
                  <a:pt x="14" y="19"/>
                  <a:pt x="14" y="18"/>
                  <a:pt x="15" y="18"/>
                </a:cubicBezTo>
                <a:cubicBezTo>
                  <a:pt x="15" y="18"/>
                  <a:pt x="15" y="18"/>
                  <a:pt x="15" y="18"/>
                </a:cubicBezTo>
                <a:cubicBezTo>
                  <a:pt x="15" y="17"/>
                  <a:pt x="15" y="17"/>
                  <a:pt x="15" y="17"/>
                </a:cubicBezTo>
                <a:cubicBezTo>
                  <a:pt x="15" y="17"/>
                  <a:pt x="15" y="17"/>
                  <a:pt x="15" y="17"/>
                </a:cubicBezTo>
                <a:cubicBezTo>
                  <a:pt x="16" y="17"/>
                  <a:pt x="16" y="16"/>
                  <a:pt x="17" y="15"/>
                </a:cubicBezTo>
                <a:cubicBezTo>
                  <a:pt x="17" y="15"/>
                  <a:pt x="17" y="15"/>
                  <a:pt x="17" y="15"/>
                </a:cubicBezTo>
                <a:cubicBezTo>
                  <a:pt x="17" y="15"/>
                  <a:pt x="17" y="15"/>
                  <a:pt x="17" y="15"/>
                </a:cubicBezTo>
                <a:cubicBezTo>
                  <a:pt x="17" y="15"/>
                  <a:pt x="17" y="15"/>
                  <a:pt x="17" y="15"/>
                </a:cubicBezTo>
                <a:cubicBezTo>
                  <a:pt x="18" y="15"/>
                  <a:pt x="18" y="14"/>
                  <a:pt x="19" y="14"/>
                </a:cubicBezTo>
                <a:cubicBezTo>
                  <a:pt x="19" y="14"/>
                  <a:pt x="19" y="14"/>
                  <a:pt x="19" y="14"/>
                </a:cubicBezTo>
                <a:cubicBezTo>
                  <a:pt x="19" y="14"/>
                  <a:pt x="19" y="14"/>
                  <a:pt x="19" y="14"/>
                </a:cubicBezTo>
                <a:cubicBezTo>
                  <a:pt x="19" y="14"/>
                  <a:pt x="19" y="14"/>
                  <a:pt x="19" y="14"/>
                </a:cubicBezTo>
                <a:cubicBezTo>
                  <a:pt x="20" y="14"/>
                  <a:pt x="20" y="13"/>
                  <a:pt x="20" y="13"/>
                </a:cubicBezTo>
                <a:cubicBezTo>
                  <a:pt x="20" y="13"/>
                  <a:pt x="20" y="13"/>
                  <a:pt x="20" y="13"/>
                </a:cubicBezTo>
                <a:cubicBezTo>
                  <a:pt x="21" y="13"/>
                  <a:pt x="22" y="12"/>
                  <a:pt x="23" y="12"/>
                </a:cubicBezTo>
                <a:cubicBezTo>
                  <a:pt x="23" y="12"/>
                  <a:pt x="23" y="12"/>
                  <a:pt x="23" y="12"/>
                </a:cubicBezTo>
                <a:cubicBezTo>
                  <a:pt x="23" y="12"/>
                  <a:pt x="23" y="12"/>
                  <a:pt x="23" y="12"/>
                </a:cubicBezTo>
                <a:cubicBezTo>
                  <a:pt x="23" y="12"/>
                  <a:pt x="23" y="12"/>
                  <a:pt x="23" y="12"/>
                </a:cubicBezTo>
                <a:cubicBezTo>
                  <a:pt x="24" y="12"/>
                  <a:pt x="24" y="12"/>
                  <a:pt x="24" y="12"/>
                </a:cubicBezTo>
                <a:cubicBezTo>
                  <a:pt x="24" y="12"/>
                  <a:pt x="24" y="12"/>
                  <a:pt x="24" y="12"/>
                </a:cubicBezTo>
                <a:cubicBezTo>
                  <a:pt x="24" y="12"/>
                  <a:pt x="24" y="12"/>
                  <a:pt x="24" y="12"/>
                </a:cubicBezTo>
                <a:cubicBezTo>
                  <a:pt x="25" y="12"/>
                  <a:pt x="25" y="12"/>
                  <a:pt x="25" y="12"/>
                </a:cubicBezTo>
                <a:cubicBezTo>
                  <a:pt x="25" y="12"/>
                  <a:pt x="25" y="12"/>
                  <a:pt x="25" y="12"/>
                </a:cubicBezTo>
                <a:cubicBezTo>
                  <a:pt x="25" y="12"/>
                  <a:pt x="26" y="12"/>
                  <a:pt x="26" y="12"/>
                </a:cubicBezTo>
                <a:cubicBezTo>
                  <a:pt x="26" y="12"/>
                  <a:pt x="26" y="12"/>
                  <a:pt x="26" y="12"/>
                </a:cubicBezTo>
                <a:cubicBezTo>
                  <a:pt x="26" y="11"/>
                  <a:pt x="26" y="11"/>
                  <a:pt x="27" y="11"/>
                </a:cubicBezTo>
                <a:cubicBezTo>
                  <a:pt x="27" y="11"/>
                  <a:pt x="27" y="11"/>
                  <a:pt x="27" y="11"/>
                </a:cubicBezTo>
                <a:cubicBezTo>
                  <a:pt x="27" y="11"/>
                  <a:pt x="27" y="11"/>
                  <a:pt x="28" y="11"/>
                </a:cubicBezTo>
                <a:cubicBezTo>
                  <a:pt x="28" y="11"/>
                  <a:pt x="28" y="11"/>
                  <a:pt x="28" y="11"/>
                </a:cubicBezTo>
                <a:cubicBezTo>
                  <a:pt x="29" y="11"/>
                  <a:pt x="29" y="11"/>
                  <a:pt x="29" y="11"/>
                </a:cubicBezTo>
                <a:cubicBezTo>
                  <a:pt x="29" y="11"/>
                  <a:pt x="29" y="11"/>
                  <a:pt x="29" y="12"/>
                </a:cubicBezTo>
                <a:cubicBezTo>
                  <a:pt x="29" y="12"/>
                  <a:pt x="29" y="12"/>
                  <a:pt x="29" y="12"/>
                </a:cubicBezTo>
                <a:cubicBezTo>
                  <a:pt x="30" y="12"/>
                  <a:pt x="30" y="12"/>
                  <a:pt x="30" y="12"/>
                </a:cubicBezTo>
                <a:cubicBezTo>
                  <a:pt x="30" y="12"/>
                  <a:pt x="30" y="12"/>
                  <a:pt x="30" y="12"/>
                </a:cubicBezTo>
                <a:cubicBezTo>
                  <a:pt x="30" y="12"/>
                  <a:pt x="31" y="12"/>
                  <a:pt x="31" y="12"/>
                </a:cubicBezTo>
                <a:cubicBezTo>
                  <a:pt x="31" y="12"/>
                  <a:pt x="31" y="12"/>
                  <a:pt x="31" y="12"/>
                </a:cubicBezTo>
                <a:cubicBezTo>
                  <a:pt x="31" y="12"/>
                  <a:pt x="31" y="12"/>
                  <a:pt x="32" y="12"/>
                </a:cubicBezTo>
                <a:cubicBezTo>
                  <a:pt x="32" y="12"/>
                  <a:pt x="32" y="12"/>
                  <a:pt x="32" y="12"/>
                </a:cubicBezTo>
                <a:cubicBezTo>
                  <a:pt x="32" y="12"/>
                  <a:pt x="32" y="12"/>
                  <a:pt x="33" y="12"/>
                </a:cubicBezTo>
                <a:cubicBezTo>
                  <a:pt x="33" y="12"/>
                  <a:pt x="33" y="12"/>
                  <a:pt x="33" y="12"/>
                </a:cubicBezTo>
                <a:cubicBezTo>
                  <a:pt x="33" y="12"/>
                  <a:pt x="33" y="12"/>
                  <a:pt x="33" y="12"/>
                </a:cubicBezTo>
                <a:cubicBezTo>
                  <a:pt x="34" y="12"/>
                  <a:pt x="34" y="13"/>
                  <a:pt x="35" y="13"/>
                </a:cubicBezTo>
                <a:cubicBezTo>
                  <a:pt x="35" y="13"/>
                  <a:pt x="35" y="13"/>
                  <a:pt x="35" y="13"/>
                </a:cubicBezTo>
                <a:cubicBezTo>
                  <a:pt x="36" y="13"/>
                  <a:pt x="36" y="14"/>
                  <a:pt x="36" y="14"/>
                </a:cubicBezTo>
                <a:cubicBezTo>
                  <a:pt x="36" y="14"/>
                  <a:pt x="36" y="14"/>
                  <a:pt x="36" y="14"/>
                </a:cubicBezTo>
                <a:cubicBezTo>
                  <a:pt x="36" y="14"/>
                  <a:pt x="36" y="14"/>
                  <a:pt x="36" y="14"/>
                </a:cubicBezTo>
                <a:cubicBezTo>
                  <a:pt x="36" y="14"/>
                  <a:pt x="36" y="14"/>
                  <a:pt x="36" y="14"/>
                </a:cubicBezTo>
                <a:cubicBezTo>
                  <a:pt x="37" y="14"/>
                  <a:pt x="37" y="15"/>
                  <a:pt x="38" y="15"/>
                </a:cubicBezTo>
                <a:cubicBezTo>
                  <a:pt x="38" y="15"/>
                  <a:pt x="38" y="15"/>
                  <a:pt x="38" y="15"/>
                </a:cubicBezTo>
                <a:cubicBezTo>
                  <a:pt x="38" y="15"/>
                  <a:pt x="38" y="15"/>
                  <a:pt x="38" y="15"/>
                </a:cubicBezTo>
                <a:cubicBezTo>
                  <a:pt x="38" y="15"/>
                  <a:pt x="38" y="15"/>
                  <a:pt x="38" y="15"/>
                </a:cubicBezTo>
                <a:cubicBezTo>
                  <a:pt x="39" y="16"/>
                  <a:pt x="40" y="17"/>
                  <a:pt x="40" y="17"/>
                </a:cubicBezTo>
                <a:cubicBezTo>
                  <a:pt x="40" y="17"/>
                  <a:pt x="40" y="17"/>
                  <a:pt x="40" y="17"/>
                </a:cubicBezTo>
                <a:cubicBezTo>
                  <a:pt x="40" y="17"/>
                  <a:pt x="40" y="17"/>
                  <a:pt x="41" y="18"/>
                </a:cubicBezTo>
                <a:cubicBezTo>
                  <a:pt x="41" y="18"/>
                  <a:pt x="41" y="18"/>
                  <a:pt x="41" y="18"/>
                </a:cubicBezTo>
                <a:cubicBezTo>
                  <a:pt x="41" y="18"/>
                  <a:pt x="41" y="19"/>
                  <a:pt x="42" y="19"/>
                </a:cubicBezTo>
                <a:cubicBezTo>
                  <a:pt x="42" y="19"/>
                  <a:pt x="42" y="19"/>
                  <a:pt x="42" y="19"/>
                </a:cubicBezTo>
                <a:cubicBezTo>
                  <a:pt x="42" y="19"/>
                  <a:pt x="42" y="19"/>
                  <a:pt x="42" y="20"/>
                </a:cubicBezTo>
                <a:cubicBezTo>
                  <a:pt x="42" y="20"/>
                  <a:pt x="42" y="20"/>
                  <a:pt x="42" y="20"/>
                </a:cubicBezTo>
                <a:cubicBezTo>
                  <a:pt x="42" y="20"/>
                  <a:pt x="42" y="20"/>
                  <a:pt x="42" y="20"/>
                </a:cubicBezTo>
                <a:cubicBezTo>
                  <a:pt x="43" y="21"/>
                  <a:pt x="43" y="22"/>
                  <a:pt x="43" y="23"/>
                </a:cubicBezTo>
                <a:cubicBezTo>
                  <a:pt x="43" y="23"/>
                  <a:pt x="43" y="23"/>
                  <a:pt x="43" y="23"/>
                </a:cubicBezTo>
                <a:cubicBezTo>
                  <a:pt x="43" y="23"/>
                  <a:pt x="43" y="23"/>
                  <a:pt x="43" y="23"/>
                </a:cubicBezTo>
                <a:cubicBezTo>
                  <a:pt x="43" y="23"/>
                  <a:pt x="44" y="23"/>
                  <a:pt x="44" y="24"/>
                </a:cubicBezTo>
                <a:cubicBezTo>
                  <a:pt x="44" y="24"/>
                  <a:pt x="44" y="24"/>
                  <a:pt x="44" y="24"/>
                </a:cubicBezTo>
                <a:cubicBezTo>
                  <a:pt x="44" y="24"/>
                  <a:pt x="44" y="24"/>
                  <a:pt x="44" y="24"/>
                </a:cubicBezTo>
                <a:cubicBezTo>
                  <a:pt x="44" y="25"/>
                  <a:pt x="44" y="25"/>
                  <a:pt x="44" y="25"/>
                </a:cubicBezTo>
                <a:cubicBezTo>
                  <a:pt x="44" y="25"/>
                  <a:pt x="44" y="25"/>
                  <a:pt x="44" y="25"/>
                </a:cubicBezTo>
                <a:cubicBezTo>
                  <a:pt x="44" y="25"/>
                  <a:pt x="44" y="25"/>
                  <a:pt x="44" y="25"/>
                </a:cubicBezTo>
                <a:cubicBezTo>
                  <a:pt x="44" y="26"/>
                  <a:pt x="44" y="26"/>
                  <a:pt x="44" y="26"/>
                </a:cubicBezTo>
                <a:cubicBezTo>
                  <a:pt x="44" y="26"/>
                  <a:pt x="44" y="26"/>
                  <a:pt x="44" y="26"/>
                </a:cubicBezTo>
                <a:cubicBezTo>
                  <a:pt x="44" y="27"/>
                  <a:pt x="44" y="27"/>
                  <a:pt x="44" y="27"/>
                </a:cubicBezTo>
                <a:cubicBezTo>
                  <a:pt x="44" y="27"/>
                  <a:pt x="44" y="27"/>
                  <a:pt x="44" y="27"/>
                </a:cubicBezTo>
                <a:cubicBezTo>
                  <a:pt x="44" y="27"/>
                  <a:pt x="44" y="28"/>
                  <a:pt x="44" y="28"/>
                </a:cubicBezTo>
                <a:cubicBezTo>
                  <a:pt x="44" y="28"/>
                  <a:pt x="44" y="28"/>
                  <a:pt x="44" y="29"/>
                </a:cubicBezTo>
                <a:cubicBezTo>
                  <a:pt x="44" y="29"/>
                  <a:pt x="44" y="29"/>
                  <a:pt x="44" y="29"/>
                </a:cubicBezTo>
                <a:cubicBezTo>
                  <a:pt x="44" y="29"/>
                  <a:pt x="44" y="29"/>
                  <a:pt x="44" y="29"/>
                </a:cubicBezTo>
                <a:cubicBezTo>
                  <a:pt x="44" y="30"/>
                  <a:pt x="44" y="30"/>
                  <a:pt x="44" y="30"/>
                </a:cubicBezTo>
                <a:cubicBezTo>
                  <a:pt x="44" y="30"/>
                  <a:pt x="44" y="30"/>
                  <a:pt x="44" y="30"/>
                </a:cubicBezTo>
                <a:cubicBezTo>
                  <a:pt x="44" y="30"/>
                  <a:pt x="44" y="30"/>
                  <a:pt x="44" y="30"/>
                </a:cubicBezTo>
                <a:cubicBezTo>
                  <a:pt x="44" y="31"/>
                  <a:pt x="44" y="31"/>
                  <a:pt x="44" y="31"/>
                </a:cubicBezTo>
                <a:cubicBezTo>
                  <a:pt x="44" y="31"/>
                  <a:pt x="44" y="31"/>
                  <a:pt x="44" y="31"/>
                </a:cubicBezTo>
                <a:cubicBezTo>
                  <a:pt x="44" y="32"/>
                  <a:pt x="44" y="32"/>
                  <a:pt x="44" y="32"/>
                </a:cubicBezTo>
                <a:cubicBezTo>
                  <a:pt x="44" y="32"/>
                  <a:pt x="44" y="32"/>
                  <a:pt x="44" y="32"/>
                </a:cubicBezTo>
                <a:cubicBezTo>
                  <a:pt x="43" y="33"/>
                  <a:pt x="43" y="34"/>
                  <a:pt x="42" y="3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76" name="Freeform 61"/>
          <p:cNvSpPr>
            <a:spLocks noEditPoints="1"/>
          </p:cNvSpPr>
          <p:nvPr userDrawn="1"/>
        </p:nvSpPr>
        <p:spPr bwMode="auto">
          <a:xfrm>
            <a:off x="5514976" y="989410"/>
            <a:ext cx="301625" cy="286941"/>
          </a:xfrm>
          <a:custGeom>
            <a:avLst/>
            <a:gdLst>
              <a:gd name="T0" fmla="*/ 5 w 78"/>
              <a:gd name="T1" fmla="*/ 58 h 99"/>
              <a:gd name="T2" fmla="*/ 5 w 78"/>
              <a:gd name="T3" fmla="*/ 40 h 99"/>
              <a:gd name="T4" fmla="*/ 23 w 78"/>
              <a:gd name="T5" fmla="*/ 40 h 99"/>
              <a:gd name="T6" fmla="*/ 23 w 78"/>
              <a:gd name="T7" fmla="*/ 58 h 99"/>
              <a:gd name="T8" fmla="*/ 5 w 78"/>
              <a:gd name="T9" fmla="*/ 58 h 99"/>
              <a:gd name="T10" fmla="*/ 27 w 78"/>
              <a:gd name="T11" fmla="*/ 80 h 99"/>
              <a:gd name="T12" fmla="*/ 27 w 78"/>
              <a:gd name="T13" fmla="*/ 71 h 99"/>
              <a:gd name="T14" fmla="*/ 27 w 78"/>
              <a:gd name="T15" fmla="*/ 26 h 99"/>
              <a:gd name="T16" fmla="*/ 27 w 78"/>
              <a:gd name="T17" fmla="*/ 18 h 99"/>
              <a:gd name="T18" fmla="*/ 36 w 78"/>
              <a:gd name="T19" fmla="*/ 18 h 99"/>
              <a:gd name="T20" fmla="*/ 35 w 78"/>
              <a:gd name="T21" fmla="*/ 80 h 99"/>
              <a:gd name="T22" fmla="*/ 27 w 78"/>
              <a:gd name="T23" fmla="*/ 80 h 99"/>
              <a:gd name="T24" fmla="*/ 43 w 78"/>
              <a:gd name="T25" fmla="*/ 96 h 99"/>
              <a:gd name="T26" fmla="*/ 43 w 78"/>
              <a:gd name="T27" fmla="*/ 88 h 99"/>
              <a:gd name="T28" fmla="*/ 43 w 78"/>
              <a:gd name="T29" fmla="*/ 10 h 99"/>
              <a:gd name="T30" fmla="*/ 43 w 78"/>
              <a:gd name="T31" fmla="*/ 2 h 99"/>
              <a:gd name="T32" fmla="*/ 51 w 78"/>
              <a:gd name="T33" fmla="*/ 2 h 99"/>
              <a:gd name="T34" fmla="*/ 52 w 78"/>
              <a:gd name="T35" fmla="*/ 96 h 99"/>
              <a:gd name="T36" fmla="*/ 43 w 78"/>
              <a:gd name="T37" fmla="*/ 9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99">
                <a:moveTo>
                  <a:pt x="5" y="58"/>
                </a:moveTo>
                <a:cubicBezTo>
                  <a:pt x="0" y="53"/>
                  <a:pt x="0" y="45"/>
                  <a:pt x="5" y="40"/>
                </a:cubicBezTo>
                <a:cubicBezTo>
                  <a:pt x="10" y="35"/>
                  <a:pt x="18" y="36"/>
                  <a:pt x="23" y="40"/>
                </a:cubicBezTo>
                <a:cubicBezTo>
                  <a:pt x="28" y="45"/>
                  <a:pt x="28" y="53"/>
                  <a:pt x="23" y="58"/>
                </a:cubicBezTo>
                <a:cubicBezTo>
                  <a:pt x="18" y="63"/>
                  <a:pt x="10" y="63"/>
                  <a:pt x="5" y="58"/>
                </a:cubicBezTo>
                <a:close/>
                <a:moveTo>
                  <a:pt x="27" y="80"/>
                </a:moveTo>
                <a:cubicBezTo>
                  <a:pt x="24" y="77"/>
                  <a:pt x="24" y="74"/>
                  <a:pt x="27" y="71"/>
                </a:cubicBezTo>
                <a:cubicBezTo>
                  <a:pt x="39" y="59"/>
                  <a:pt x="40" y="38"/>
                  <a:pt x="27" y="26"/>
                </a:cubicBezTo>
                <a:cubicBezTo>
                  <a:pt x="25" y="24"/>
                  <a:pt x="25" y="20"/>
                  <a:pt x="27" y="18"/>
                </a:cubicBezTo>
                <a:cubicBezTo>
                  <a:pt x="30" y="15"/>
                  <a:pt x="33" y="15"/>
                  <a:pt x="36" y="18"/>
                </a:cubicBezTo>
                <a:cubicBezTo>
                  <a:pt x="53" y="35"/>
                  <a:pt x="52" y="63"/>
                  <a:pt x="35" y="80"/>
                </a:cubicBezTo>
                <a:cubicBezTo>
                  <a:pt x="33" y="82"/>
                  <a:pt x="29" y="82"/>
                  <a:pt x="27" y="80"/>
                </a:cubicBezTo>
                <a:close/>
                <a:moveTo>
                  <a:pt x="43" y="96"/>
                </a:moveTo>
                <a:cubicBezTo>
                  <a:pt x="41" y="94"/>
                  <a:pt x="41" y="90"/>
                  <a:pt x="43" y="88"/>
                </a:cubicBezTo>
                <a:cubicBezTo>
                  <a:pt x="65" y="67"/>
                  <a:pt x="65" y="32"/>
                  <a:pt x="43" y="10"/>
                </a:cubicBezTo>
                <a:cubicBezTo>
                  <a:pt x="41" y="8"/>
                  <a:pt x="41" y="4"/>
                  <a:pt x="43" y="2"/>
                </a:cubicBezTo>
                <a:cubicBezTo>
                  <a:pt x="45" y="0"/>
                  <a:pt x="49" y="0"/>
                  <a:pt x="51" y="2"/>
                </a:cubicBezTo>
                <a:cubicBezTo>
                  <a:pt x="78" y="28"/>
                  <a:pt x="78" y="70"/>
                  <a:pt x="52" y="96"/>
                </a:cubicBezTo>
                <a:cubicBezTo>
                  <a:pt x="49" y="99"/>
                  <a:pt x="46" y="99"/>
                  <a:pt x="43" y="9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77" name="Freeform 62"/>
          <p:cNvSpPr>
            <a:spLocks/>
          </p:cNvSpPr>
          <p:nvPr userDrawn="1"/>
        </p:nvSpPr>
        <p:spPr bwMode="auto">
          <a:xfrm>
            <a:off x="4078288" y="971550"/>
            <a:ext cx="266700" cy="205979"/>
          </a:xfrm>
          <a:custGeom>
            <a:avLst/>
            <a:gdLst>
              <a:gd name="T0" fmla="*/ 33 w 69"/>
              <a:gd name="T1" fmla="*/ 0 h 71"/>
              <a:gd name="T2" fmla="*/ 69 w 69"/>
              <a:gd name="T3" fmla="*/ 28 h 71"/>
              <a:gd name="T4" fmla="*/ 43 w 69"/>
              <a:gd name="T5" fmla="*/ 60 h 71"/>
              <a:gd name="T6" fmla="*/ 32 w 69"/>
              <a:gd name="T7" fmla="*/ 71 h 71"/>
              <a:gd name="T8" fmla="*/ 23 w 69"/>
              <a:gd name="T9" fmla="*/ 62 h 71"/>
              <a:gd name="T10" fmla="*/ 47 w 69"/>
              <a:gd name="T11" fmla="*/ 28 h 71"/>
              <a:gd name="T12" fmla="*/ 34 w 69"/>
              <a:gd name="T13" fmla="*/ 16 h 71"/>
              <a:gd name="T14" fmla="*/ 9 w 69"/>
              <a:gd name="T15" fmla="*/ 34 h 71"/>
              <a:gd name="T16" fmla="*/ 0 w 69"/>
              <a:gd name="T17" fmla="*/ 26 h 71"/>
              <a:gd name="T18" fmla="*/ 33 w 69"/>
              <a:gd name="T1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1">
                <a:moveTo>
                  <a:pt x="33" y="0"/>
                </a:moveTo>
                <a:cubicBezTo>
                  <a:pt x="51" y="0"/>
                  <a:pt x="69" y="8"/>
                  <a:pt x="69" y="28"/>
                </a:cubicBezTo>
                <a:cubicBezTo>
                  <a:pt x="69" y="46"/>
                  <a:pt x="48" y="53"/>
                  <a:pt x="43" y="60"/>
                </a:cubicBezTo>
                <a:cubicBezTo>
                  <a:pt x="40" y="65"/>
                  <a:pt x="41" y="71"/>
                  <a:pt x="32" y="71"/>
                </a:cubicBezTo>
                <a:cubicBezTo>
                  <a:pt x="26" y="71"/>
                  <a:pt x="23" y="67"/>
                  <a:pt x="23" y="62"/>
                </a:cubicBezTo>
                <a:cubicBezTo>
                  <a:pt x="23" y="45"/>
                  <a:pt x="47" y="42"/>
                  <a:pt x="47" y="28"/>
                </a:cubicBezTo>
                <a:cubicBezTo>
                  <a:pt x="47" y="20"/>
                  <a:pt x="42" y="16"/>
                  <a:pt x="34" y="16"/>
                </a:cubicBezTo>
                <a:cubicBezTo>
                  <a:pt x="16" y="16"/>
                  <a:pt x="23" y="34"/>
                  <a:pt x="9" y="34"/>
                </a:cubicBezTo>
                <a:cubicBezTo>
                  <a:pt x="5" y="34"/>
                  <a:pt x="0" y="31"/>
                  <a:pt x="0" y="26"/>
                </a:cubicBezTo>
                <a:cubicBezTo>
                  <a:pt x="0" y="12"/>
                  <a:pt x="16" y="0"/>
                  <a:pt x="33"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78" name="Oval 63"/>
          <p:cNvSpPr>
            <a:spLocks noChangeArrowheads="1"/>
          </p:cNvSpPr>
          <p:nvPr userDrawn="1"/>
        </p:nvSpPr>
        <p:spPr bwMode="auto">
          <a:xfrm>
            <a:off x="4159250" y="1191817"/>
            <a:ext cx="88900" cy="69056"/>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79" name="Group 78"/>
          <p:cNvGrpSpPr/>
          <p:nvPr userDrawn="1"/>
        </p:nvGrpSpPr>
        <p:grpSpPr>
          <a:xfrm>
            <a:off x="2784475" y="1293019"/>
            <a:ext cx="325438" cy="509588"/>
            <a:chOff x="2784475" y="1724025"/>
            <a:chExt cx="325438" cy="679450"/>
          </a:xfrm>
        </p:grpSpPr>
        <p:sp>
          <p:nvSpPr>
            <p:cNvPr id="80" name="Oval 64"/>
            <p:cNvSpPr>
              <a:spLocks noChangeArrowheads="1"/>
            </p:cNvSpPr>
            <p:nvPr userDrawn="1"/>
          </p:nvSpPr>
          <p:spPr bwMode="auto">
            <a:xfrm>
              <a:off x="2894013" y="1724025"/>
              <a:ext cx="107950" cy="107950"/>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1" name="Line 65"/>
            <p:cNvSpPr>
              <a:spLocks noChangeShapeType="1"/>
            </p:cNvSpPr>
            <p:nvPr userDrawn="1"/>
          </p:nvSpPr>
          <p:spPr bwMode="auto">
            <a:xfrm>
              <a:off x="294798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2" name="Line 66"/>
            <p:cNvSpPr>
              <a:spLocks noChangeShapeType="1"/>
            </p:cNvSpPr>
            <p:nvPr userDrawn="1"/>
          </p:nvSpPr>
          <p:spPr bwMode="auto">
            <a:xfrm>
              <a:off x="294798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3" name="Freeform 67"/>
            <p:cNvSpPr>
              <a:spLocks/>
            </p:cNvSpPr>
            <p:nvPr userDrawn="1"/>
          </p:nvSpPr>
          <p:spPr bwMode="auto">
            <a:xfrm>
              <a:off x="2784475" y="1847850"/>
              <a:ext cx="325438" cy="555625"/>
            </a:xfrm>
            <a:custGeom>
              <a:avLst/>
              <a:gdLst>
                <a:gd name="T0" fmla="*/ 40 w 84"/>
                <a:gd name="T1" fmla="*/ 86 h 144"/>
                <a:gd name="T2" fmla="*/ 40 w 84"/>
                <a:gd name="T3" fmla="*/ 135 h 144"/>
                <a:gd name="T4" fmla="*/ 27 w 84"/>
                <a:gd name="T5" fmla="*/ 135 h 144"/>
                <a:gd name="T6" fmla="*/ 26 w 84"/>
                <a:gd name="T7" fmla="*/ 86 h 144"/>
                <a:gd name="T8" fmla="*/ 9 w 84"/>
                <a:gd name="T9" fmla="*/ 86 h 144"/>
                <a:gd name="T10" fmla="*/ 28 w 84"/>
                <a:gd name="T11" fmla="*/ 20 h 144"/>
                <a:gd name="T12" fmla="*/ 25 w 84"/>
                <a:gd name="T13" fmla="*/ 20 h 144"/>
                <a:gd name="T14" fmla="*/ 14 w 84"/>
                <a:gd name="T15" fmla="*/ 58 h 144"/>
                <a:gd name="T16" fmla="*/ 2 w 84"/>
                <a:gd name="T17" fmla="*/ 54 h 144"/>
                <a:gd name="T18" fmla="*/ 15 w 84"/>
                <a:gd name="T19" fmla="*/ 13 h 144"/>
                <a:gd name="T20" fmla="*/ 32 w 84"/>
                <a:gd name="T21" fmla="*/ 0 h 144"/>
                <a:gd name="T22" fmla="*/ 41 w 84"/>
                <a:gd name="T23" fmla="*/ 0 h 144"/>
                <a:gd name="T24" fmla="*/ 41 w 84"/>
                <a:gd name="T25" fmla="*/ 0 h 144"/>
                <a:gd name="T26" fmla="*/ 51 w 84"/>
                <a:gd name="T27" fmla="*/ 0 h 144"/>
                <a:gd name="T28" fmla="*/ 69 w 84"/>
                <a:gd name="T29" fmla="*/ 13 h 144"/>
                <a:gd name="T30" fmla="*/ 81 w 84"/>
                <a:gd name="T31" fmla="*/ 54 h 144"/>
                <a:gd name="T32" fmla="*/ 70 w 84"/>
                <a:gd name="T33" fmla="*/ 58 h 144"/>
                <a:gd name="T34" fmla="*/ 59 w 84"/>
                <a:gd name="T35" fmla="*/ 20 h 144"/>
                <a:gd name="T36" fmla="*/ 56 w 84"/>
                <a:gd name="T37" fmla="*/ 20 h 144"/>
                <a:gd name="T38" fmla="*/ 75 w 84"/>
                <a:gd name="T39" fmla="*/ 86 h 144"/>
                <a:gd name="T40" fmla="*/ 57 w 84"/>
                <a:gd name="T41" fmla="*/ 86 h 144"/>
                <a:gd name="T42" fmla="*/ 57 w 84"/>
                <a:gd name="T43" fmla="*/ 135 h 144"/>
                <a:gd name="T44" fmla="*/ 44 w 84"/>
                <a:gd name="T45" fmla="*/ 135 h 144"/>
                <a:gd name="T46" fmla="*/ 44 w 84"/>
                <a:gd name="T47" fmla="*/ 86 h 144"/>
                <a:gd name="T48" fmla="*/ 40 w 84"/>
                <a:gd name="T49" fmla="*/ 8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4" h="144">
                  <a:moveTo>
                    <a:pt x="40" y="86"/>
                  </a:moveTo>
                  <a:cubicBezTo>
                    <a:pt x="40" y="135"/>
                    <a:pt x="40" y="135"/>
                    <a:pt x="40" y="135"/>
                  </a:cubicBezTo>
                  <a:cubicBezTo>
                    <a:pt x="40" y="144"/>
                    <a:pt x="27" y="144"/>
                    <a:pt x="27" y="135"/>
                  </a:cubicBezTo>
                  <a:cubicBezTo>
                    <a:pt x="26" y="86"/>
                    <a:pt x="26" y="86"/>
                    <a:pt x="26" y="86"/>
                  </a:cubicBezTo>
                  <a:cubicBezTo>
                    <a:pt x="9" y="86"/>
                    <a:pt x="9" y="86"/>
                    <a:pt x="9" y="86"/>
                  </a:cubicBezTo>
                  <a:cubicBezTo>
                    <a:pt x="28" y="20"/>
                    <a:pt x="28" y="20"/>
                    <a:pt x="28" y="20"/>
                  </a:cubicBezTo>
                  <a:cubicBezTo>
                    <a:pt x="25" y="20"/>
                    <a:pt x="25" y="20"/>
                    <a:pt x="25" y="20"/>
                  </a:cubicBezTo>
                  <a:cubicBezTo>
                    <a:pt x="14" y="58"/>
                    <a:pt x="14" y="58"/>
                    <a:pt x="14" y="58"/>
                  </a:cubicBezTo>
                  <a:cubicBezTo>
                    <a:pt x="11" y="66"/>
                    <a:pt x="0" y="63"/>
                    <a:pt x="2" y="54"/>
                  </a:cubicBezTo>
                  <a:cubicBezTo>
                    <a:pt x="15" y="13"/>
                    <a:pt x="15" y="13"/>
                    <a:pt x="15" y="13"/>
                  </a:cubicBezTo>
                  <a:cubicBezTo>
                    <a:pt x="16" y="9"/>
                    <a:pt x="22" y="0"/>
                    <a:pt x="32" y="0"/>
                  </a:cubicBezTo>
                  <a:cubicBezTo>
                    <a:pt x="41" y="0"/>
                    <a:pt x="41" y="0"/>
                    <a:pt x="41" y="0"/>
                  </a:cubicBezTo>
                  <a:cubicBezTo>
                    <a:pt x="41" y="0"/>
                    <a:pt x="41" y="0"/>
                    <a:pt x="41" y="0"/>
                  </a:cubicBezTo>
                  <a:cubicBezTo>
                    <a:pt x="51" y="0"/>
                    <a:pt x="51" y="0"/>
                    <a:pt x="51" y="0"/>
                  </a:cubicBezTo>
                  <a:cubicBezTo>
                    <a:pt x="61" y="0"/>
                    <a:pt x="67" y="9"/>
                    <a:pt x="69" y="13"/>
                  </a:cubicBezTo>
                  <a:cubicBezTo>
                    <a:pt x="81" y="54"/>
                    <a:pt x="81" y="54"/>
                    <a:pt x="81" y="54"/>
                  </a:cubicBezTo>
                  <a:cubicBezTo>
                    <a:pt x="84" y="62"/>
                    <a:pt x="73" y="66"/>
                    <a:pt x="70" y="58"/>
                  </a:cubicBezTo>
                  <a:cubicBezTo>
                    <a:pt x="59" y="20"/>
                    <a:pt x="59" y="20"/>
                    <a:pt x="59" y="20"/>
                  </a:cubicBezTo>
                  <a:cubicBezTo>
                    <a:pt x="56" y="20"/>
                    <a:pt x="56" y="20"/>
                    <a:pt x="56" y="20"/>
                  </a:cubicBezTo>
                  <a:cubicBezTo>
                    <a:pt x="75" y="86"/>
                    <a:pt x="75" y="86"/>
                    <a:pt x="75" y="86"/>
                  </a:cubicBezTo>
                  <a:cubicBezTo>
                    <a:pt x="57" y="86"/>
                    <a:pt x="57" y="86"/>
                    <a:pt x="57" y="86"/>
                  </a:cubicBezTo>
                  <a:cubicBezTo>
                    <a:pt x="57" y="135"/>
                    <a:pt x="57" y="135"/>
                    <a:pt x="57" y="135"/>
                  </a:cubicBezTo>
                  <a:cubicBezTo>
                    <a:pt x="57" y="144"/>
                    <a:pt x="44" y="144"/>
                    <a:pt x="44" y="135"/>
                  </a:cubicBezTo>
                  <a:cubicBezTo>
                    <a:pt x="44" y="86"/>
                    <a:pt x="44" y="86"/>
                    <a:pt x="44" y="86"/>
                  </a:cubicBezTo>
                  <a:lnTo>
                    <a:pt x="40" y="8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84" name="Group 83"/>
          <p:cNvGrpSpPr/>
          <p:nvPr userDrawn="1"/>
        </p:nvGrpSpPr>
        <p:grpSpPr>
          <a:xfrm>
            <a:off x="3194050" y="1293019"/>
            <a:ext cx="255588" cy="513160"/>
            <a:chOff x="3194050" y="1724025"/>
            <a:chExt cx="255588" cy="684213"/>
          </a:xfrm>
        </p:grpSpPr>
        <p:sp>
          <p:nvSpPr>
            <p:cNvPr id="85" name="Freeform 68"/>
            <p:cNvSpPr>
              <a:spLocks/>
            </p:cNvSpPr>
            <p:nvPr userDrawn="1"/>
          </p:nvSpPr>
          <p:spPr bwMode="auto">
            <a:xfrm>
              <a:off x="3194050" y="1847850"/>
              <a:ext cx="255588" cy="560388"/>
            </a:xfrm>
            <a:custGeom>
              <a:avLst/>
              <a:gdLst>
                <a:gd name="T0" fmla="*/ 18 w 66"/>
                <a:gd name="T1" fmla="*/ 0 h 145"/>
                <a:gd name="T2" fmla="*/ 0 w 66"/>
                <a:gd name="T3" fmla="*/ 19 h 145"/>
                <a:gd name="T4" fmla="*/ 0 w 66"/>
                <a:gd name="T5" fmla="*/ 63 h 145"/>
                <a:gd name="T6" fmla="*/ 12 w 66"/>
                <a:gd name="T7" fmla="*/ 63 h 145"/>
                <a:gd name="T8" fmla="*/ 12 w 66"/>
                <a:gd name="T9" fmla="*/ 23 h 145"/>
                <a:gd name="T10" fmla="*/ 15 w 66"/>
                <a:gd name="T11" fmla="*/ 23 h 145"/>
                <a:gd name="T12" fmla="*/ 15 w 66"/>
                <a:gd name="T13" fmla="*/ 133 h 145"/>
                <a:gd name="T14" fmla="*/ 31 w 66"/>
                <a:gd name="T15" fmla="*/ 133 h 145"/>
                <a:gd name="T16" fmla="*/ 31 w 66"/>
                <a:gd name="T17" fmla="*/ 69 h 145"/>
                <a:gd name="T18" fmla="*/ 34 w 66"/>
                <a:gd name="T19" fmla="*/ 69 h 145"/>
                <a:gd name="T20" fmla="*/ 34 w 66"/>
                <a:gd name="T21" fmla="*/ 133 h 145"/>
                <a:gd name="T22" fmla="*/ 51 w 66"/>
                <a:gd name="T23" fmla="*/ 133 h 145"/>
                <a:gd name="T24" fmla="*/ 51 w 66"/>
                <a:gd name="T25" fmla="*/ 23 h 145"/>
                <a:gd name="T26" fmla="*/ 54 w 66"/>
                <a:gd name="T27" fmla="*/ 23 h 145"/>
                <a:gd name="T28" fmla="*/ 54 w 66"/>
                <a:gd name="T29" fmla="*/ 63 h 145"/>
                <a:gd name="T30" fmla="*/ 66 w 66"/>
                <a:gd name="T31" fmla="*/ 63 h 145"/>
                <a:gd name="T32" fmla="*/ 66 w 66"/>
                <a:gd name="T33" fmla="*/ 19 h 145"/>
                <a:gd name="T34" fmla="*/ 48 w 66"/>
                <a:gd name="T35" fmla="*/ 0 h 145"/>
                <a:gd name="T36" fmla="*/ 18 w 66"/>
                <a:gd name="T3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45">
                  <a:moveTo>
                    <a:pt x="18" y="0"/>
                  </a:moveTo>
                  <a:cubicBezTo>
                    <a:pt x="8" y="0"/>
                    <a:pt x="0" y="9"/>
                    <a:pt x="0" y="19"/>
                  </a:cubicBezTo>
                  <a:cubicBezTo>
                    <a:pt x="0" y="63"/>
                    <a:pt x="0" y="63"/>
                    <a:pt x="0" y="63"/>
                  </a:cubicBezTo>
                  <a:cubicBezTo>
                    <a:pt x="0" y="71"/>
                    <a:pt x="12" y="71"/>
                    <a:pt x="12" y="63"/>
                  </a:cubicBezTo>
                  <a:cubicBezTo>
                    <a:pt x="12" y="23"/>
                    <a:pt x="12" y="23"/>
                    <a:pt x="12" y="23"/>
                  </a:cubicBezTo>
                  <a:cubicBezTo>
                    <a:pt x="15" y="23"/>
                    <a:pt x="15" y="23"/>
                    <a:pt x="15" y="23"/>
                  </a:cubicBezTo>
                  <a:cubicBezTo>
                    <a:pt x="15" y="133"/>
                    <a:pt x="15" y="133"/>
                    <a:pt x="15" y="133"/>
                  </a:cubicBezTo>
                  <a:cubicBezTo>
                    <a:pt x="15" y="145"/>
                    <a:pt x="31" y="144"/>
                    <a:pt x="31" y="133"/>
                  </a:cubicBezTo>
                  <a:cubicBezTo>
                    <a:pt x="31" y="69"/>
                    <a:pt x="31" y="69"/>
                    <a:pt x="31" y="69"/>
                  </a:cubicBezTo>
                  <a:cubicBezTo>
                    <a:pt x="34" y="69"/>
                    <a:pt x="34" y="69"/>
                    <a:pt x="34" y="69"/>
                  </a:cubicBezTo>
                  <a:cubicBezTo>
                    <a:pt x="34" y="133"/>
                    <a:pt x="34" y="133"/>
                    <a:pt x="34" y="133"/>
                  </a:cubicBezTo>
                  <a:cubicBezTo>
                    <a:pt x="34" y="144"/>
                    <a:pt x="51" y="145"/>
                    <a:pt x="51" y="133"/>
                  </a:cubicBezTo>
                  <a:cubicBezTo>
                    <a:pt x="51" y="23"/>
                    <a:pt x="51" y="23"/>
                    <a:pt x="51" y="23"/>
                  </a:cubicBezTo>
                  <a:cubicBezTo>
                    <a:pt x="54" y="23"/>
                    <a:pt x="54" y="23"/>
                    <a:pt x="54" y="23"/>
                  </a:cubicBezTo>
                  <a:cubicBezTo>
                    <a:pt x="54" y="63"/>
                    <a:pt x="54" y="63"/>
                    <a:pt x="54" y="63"/>
                  </a:cubicBezTo>
                  <a:cubicBezTo>
                    <a:pt x="54" y="71"/>
                    <a:pt x="66" y="71"/>
                    <a:pt x="66" y="63"/>
                  </a:cubicBezTo>
                  <a:cubicBezTo>
                    <a:pt x="66" y="19"/>
                    <a:pt x="66" y="19"/>
                    <a:pt x="66" y="19"/>
                  </a:cubicBezTo>
                  <a:cubicBezTo>
                    <a:pt x="66" y="10"/>
                    <a:pt x="58" y="0"/>
                    <a:pt x="48" y="0"/>
                  </a:cubicBezTo>
                  <a:lnTo>
                    <a:pt x="1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6" name="Oval 69"/>
            <p:cNvSpPr>
              <a:spLocks noChangeArrowheads="1"/>
            </p:cNvSpPr>
            <p:nvPr userDrawn="1"/>
          </p:nvSpPr>
          <p:spPr bwMode="auto">
            <a:xfrm>
              <a:off x="3268663" y="1724025"/>
              <a:ext cx="107950" cy="1127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7" name="Line 70"/>
            <p:cNvSpPr>
              <a:spLocks noChangeShapeType="1"/>
            </p:cNvSpPr>
            <p:nvPr userDrawn="1"/>
          </p:nvSpPr>
          <p:spPr bwMode="auto">
            <a:xfrm>
              <a:off x="332263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88" name="Line 71"/>
            <p:cNvSpPr>
              <a:spLocks noChangeShapeType="1"/>
            </p:cNvSpPr>
            <p:nvPr userDrawn="1"/>
          </p:nvSpPr>
          <p:spPr bwMode="auto">
            <a:xfrm>
              <a:off x="3322638" y="17780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89" name="Group 88"/>
          <p:cNvGrpSpPr/>
          <p:nvPr userDrawn="1"/>
        </p:nvGrpSpPr>
        <p:grpSpPr>
          <a:xfrm>
            <a:off x="6180138" y="1307306"/>
            <a:ext cx="469900" cy="486966"/>
            <a:chOff x="6180138" y="1743075"/>
            <a:chExt cx="469900" cy="649288"/>
          </a:xfrm>
        </p:grpSpPr>
        <p:sp>
          <p:nvSpPr>
            <p:cNvPr id="90" name="Freeform 72"/>
            <p:cNvSpPr>
              <a:spLocks/>
            </p:cNvSpPr>
            <p:nvPr userDrawn="1"/>
          </p:nvSpPr>
          <p:spPr bwMode="auto">
            <a:xfrm>
              <a:off x="6330950" y="1966913"/>
              <a:ext cx="242888" cy="39688"/>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1" name="Freeform 73"/>
            <p:cNvSpPr>
              <a:spLocks/>
            </p:cNvSpPr>
            <p:nvPr userDrawn="1"/>
          </p:nvSpPr>
          <p:spPr bwMode="auto">
            <a:xfrm>
              <a:off x="6330950" y="2098675"/>
              <a:ext cx="242888" cy="39688"/>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2" name="Freeform 74"/>
            <p:cNvSpPr>
              <a:spLocks/>
            </p:cNvSpPr>
            <p:nvPr userDrawn="1"/>
          </p:nvSpPr>
          <p:spPr bwMode="auto">
            <a:xfrm>
              <a:off x="6330950" y="2230438"/>
              <a:ext cx="242888" cy="38100"/>
            </a:xfrm>
            <a:custGeom>
              <a:avLst/>
              <a:gdLst>
                <a:gd name="T0" fmla="*/ 5 w 63"/>
                <a:gd name="T1" fmla="*/ 10 h 10"/>
                <a:gd name="T2" fmla="*/ 58 w 63"/>
                <a:gd name="T3" fmla="*/ 10 h 10"/>
                <a:gd name="T4" fmla="*/ 63 w 63"/>
                <a:gd name="T5" fmla="*/ 5 h 10"/>
                <a:gd name="T6" fmla="*/ 58 w 63"/>
                <a:gd name="T7" fmla="*/ 0 h 10"/>
                <a:gd name="T8" fmla="*/ 5 w 63"/>
                <a:gd name="T9" fmla="*/ 0 h 10"/>
                <a:gd name="T10" fmla="*/ 0 w 63"/>
                <a:gd name="T11" fmla="*/ 5 h 10"/>
                <a:gd name="T12" fmla="*/ 5 w 6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 y="10"/>
                  </a:moveTo>
                  <a:cubicBezTo>
                    <a:pt x="58" y="10"/>
                    <a:pt x="58" y="10"/>
                    <a:pt x="58" y="10"/>
                  </a:cubicBezTo>
                  <a:cubicBezTo>
                    <a:pt x="61" y="10"/>
                    <a:pt x="63" y="8"/>
                    <a:pt x="63" y="5"/>
                  </a:cubicBezTo>
                  <a:cubicBezTo>
                    <a:pt x="63" y="2"/>
                    <a:pt x="61" y="0"/>
                    <a:pt x="58" y="0"/>
                  </a:cubicBezTo>
                  <a:cubicBezTo>
                    <a:pt x="5" y="0"/>
                    <a:pt x="5" y="0"/>
                    <a:pt x="5" y="0"/>
                  </a:cubicBezTo>
                  <a:cubicBezTo>
                    <a:pt x="2" y="0"/>
                    <a:pt x="0" y="2"/>
                    <a:pt x="0" y="5"/>
                  </a:cubicBezTo>
                  <a:cubicBezTo>
                    <a:pt x="0" y="8"/>
                    <a:pt x="2" y="10"/>
                    <a:pt x="5" y="1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3" name="Freeform 75"/>
            <p:cNvSpPr>
              <a:spLocks/>
            </p:cNvSpPr>
            <p:nvPr userDrawn="1"/>
          </p:nvSpPr>
          <p:spPr bwMode="auto">
            <a:xfrm>
              <a:off x="6342063" y="1743075"/>
              <a:ext cx="146050" cy="120650"/>
            </a:xfrm>
            <a:custGeom>
              <a:avLst/>
              <a:gdLst>
                <a:gd name="T0" fmla="*/ 4 w 38"/>
                <a:gd name="T1" fmla="*/ 31 h 31"/>
                <a:gd name="T2" fmla="*/ 34 w 38"/>
                <a:gd name="T3" fmla="*/ 31 h 31"/>
                <a:gd name="T4" fmla="*/ 38 w 38"/>
                <a:gd name="T5" fmla="*/ 28 h 31"/>
                <a:gd name="T6" fmla="*/ 38 w 38"/>
                <a:gd name="T7" fmla="*/ 13 h 31"/>
                <a:gd name="T8" fmla="*/ 34 w 38"/>
                <a:gd name="T9" fmla="*/ 9 h 31"/>
                <a:gd name="T10" fmla="*/ 29 w 38"/>
                <a:gd name="T11" fmla="*/ 9 h 31"/>
                <a:gd name="T12" fmla="*/ 29 w 38"/>
                <a:gd name="T13" fmla="*/ 9 h 31"/>
                <a:gd name="T14" fmla="*/ 29 w 38"/>
                <a:gd name="T15" fmla="*/ 1 h 31"/>
                <a:gd name="T16" fmla="*/ 27 w 38"/>
                <a:gd name="T17" fmla="*/ 0 h 31"/>
                <a:gd name="T18" fmla="*/ 11 w 38"/>
                <a:gd name="T19" fmla="*/ 0 h 31"/>
                <a:gd name="T20" fmla="*/ 9 w 38"/>
                <a:gd name="T21" fmla="*/ 1 h 31"/>
                <a:gd name="T22" fmla="*/ 9 w 38"/>
                <a:gd name="T23" fmla="*/ 9 h 31"/>
                <a:gd name="T24" fmla="*/ 9 w 38"/>
                <a:gd name="T25" fmla="*/ 9 h 31"/>
                <a:gd name="T26" fmla="*/ 4 w 38"/>
                <a:gd name="T27" fmla="*/ 9 h 31"/>
                <a:gd name="T28" fmla="*/ 0 w 38"/>
                <a:gd name="T29" fmla="*/ 13 h 31"/>
                <a:gd name="T30" fmla="*/ 0 w 38"/>
                <a:gd name="T31" fmla="*/ 28 h 31"/>
                <a:gd name="T32" fmla="*/ 4 w 38"/>
                <a:gd name="T3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1">
                  <a:moveTo>
                    <a:pt x="4" y="31"/>
                  </a:moveTo>
                  <a:cubicBezTo>
                    <a:pt x="34" y="31"/>
                    <a:pt x="34" y="31"/>
                    <a:pt x="34" y="31"/>
                  </a:cubicBezTo>
                  <a:cubicBezTo>
                    <a:pt x="36" y="31"/>
                    <a:pt x="38" y="30"/>
                    <a:pt x="38" y="28"/>
                  </a:cubicBezTo>
                  <a:cubicBezTo>
                    <a:pt x="38" y="13"/>
                    <a:pt x="38" y="13"/>
                    <a:pt x="38" y="13"/>
                  </a:cubicBezTo>
                  <a:cubicBezTo>
                    <a:pt x="38" y="11"/>
                    <a:pt x="36" y="9"/>
                    <a:pt x="34" y="9"/>
                  </a:cubicBezTo>
                  <a:cubicBezTo>
                    <a:pt x="29" y="9"/>
                    <a:pt x="29" y="9"/>
                    <a:pt x="29" y="9"/>
                  </a:cubicBezTo>
                  <a:cubicBezTo>
                    <a:pt x="29" y="9"/>
                    <a:pt x="29" y="9"/>
                    <a:pt x="29" y="9"/>
                  </a:cubicBezTo>
                  <a:cubicBezTo>
                    <a:pt x="29" y="1"/>
                    <a:pt x="29" y="1"/>
                    <a:pt x="29" y="1"/>
                  </a:cubicBezTo>
                  <a:cubicBezTo>
                    <a:pt x="29" y="1"/>
                    <a:pt x="28" y="0"/>
                    <a:pt x="27" y="0"/>
                  </a:cubicBezTo>
                  <a:cubicBezTo>
                    <a:pt x="11" y="0"/>
                    <a:pt x="11" y="0"/>
                    <a:pt x="11" y="0"/>
                  </a:cubicBezTo>
                  <a:cubicBezTo>
                    <a:pt x="10" y="0"/>
                    <a:pt x="9" y="1"/>
                    <a:pt x="9" y="1"/>
                  </a:cubicBezTo>
                  <a:cubicBezTo>
                    <a:pt x="9" y="9"/>
                    <a:pt x="9" y="9"/>
                    <a:pt x="9" y="9"/>
                  </a:cubicBezTo>
                  <a:cubicBezTo>
                    <a:pt x="9" y="9"/>
                    <a:pt x="9" y="9"/>
                    <a:pt x="9" y="9"/>
                  </a:cubicBezTo>
                  <a:cubicBezTo>
                    <a:pt x="4" y="9"/>
                    <a:pt x="4" y="9"/>
                    <a:pt x="4" y="9"/>
                  </a:cubicBezTo>
                  <a:cubicBezTo>
                    <a:pt x="2" y="9"/>
                    <a:pt x="0" y="11"/>
                    <a:pt x="0" y="13"/>
                  </a:cubicBezTo>
                  <a:cubicBezTo>
                    <a:pt x="0" y="28"/>
                    <a:pt x="0" y="28"/>
                    <a:pt x="0" y="28"/>
                  </a:cubicBezTo>
                  <a:cubicBezTo>
                    <a:pt x="0" y="30"/>
                    <a:pt x="2" y="31"/>
                    <a:pt x="4" y="31"/>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4" name="Freeform 76"/>
            <p:cNvSpPr>
              <a:spLocks/>
            </p:cNvSpPr>
            <p:nvPr userDrawn="1"/>
          </p:nvSpPr>
          <p:spPr bwMode="auto">
            <a:xfrm>
              <a:off x="6180138" y="1804988"/>
              <a:ext cx="469900" cy="587375"/>
            </a:xfrm>
            <a:custGeom>
              <a:avLst/>
              <a:gdLst>
                <a:gd name="T0" fmla="*/ 108 w 122"/>
                <a:gd name="T1" fmla="*/ 0 h 152"/>
                <a:gd name="T2" fmla="*/ 85 w 122"/>
                <a:gd name="T3" fmla="*/ 0 h 152"/>
                <a:gd name="T4" fmla="*/ 85 w 122"/>
                <a:gd name="T5" fmla="*/ 10 h 152"/>
                <a:gd name="T6" fmla="*/ 108 w 122"/>
                <a:gd name="T7" fmla="*/ 10 h 152"/>
                <a:gd name="T8" fmla="*/ 112 w 122"/>
                <a:gd name="T9" fmla="*/ 12 h 152"/>
                <a:gd name="T10" fmla="*/ 112 w 122"/>
                <a:gd name="T11" fmla="*/ 140 h 152"/>
                <a:gd name="T12" fmla="*/ 108 w 122"/>
                <a:gd name="T13" fmla="*/ 142 h 152"/>
                <a:gd name="T14" fmla="*/ 14 w 122"/>
                <a:gd name="T15" fmla="*/ 142 h 152"/>
                <a:gd name="T16" fmla="*/ 10 w 122"/>
                <a:gd name="T17" fmla="*/ 140 h 152"/>
                <a:gd name="T18" fmla="*/ 10 w 122"/>
                <a:gd name="T19" fmla="*/ 12 h 152"/>
                <a:gd name="T20" fmla="*/ 14 w 122"/>
                <a:gd name="T21" fmla="*/ 10 h 152"/>
                <a:gd name="T22" fmla="*/ 37 w 122"/>
                <a:gd name="T23" fmla="*/ 10 h 152"/>
                <a:gd name="T24" fmla="*/ 37 w 122"/>
                <a:gd name="T25" fmla="*/ 0 h 152"/>
                <a:gd name="T26" fmla="*/ 14 w 122"/>
                <a:gd name="T27" fmla="*/ 0 h 152"/>
                <a:gd name="T28" fmla="*/ 0 w 122"/>
                <a:gd name="T29" fmla="*/ 12 h 152"/>
                <a:gd name="T30" fmla="*/ 0 w 122"/>
                <a:gd name="T31" fmla="*/ 140 h 152"/>
                <a:gd name="T32" fmla="*/ 14 w 122"/>
                <a:gd name="T33" fmla="*/ 152 h 152"/>
                <a:gd name="T34" fmla="*/ 108 w 122"/>
                <a:gd name="T35" fmla="*/ 152 h 152"/>
                <a:gd name="T36" fmla="*/ 122 w 122"/>
                <a:gd name="T37" fmla="*/ 140 h 152"/>
                <a:gd name="T38" fmla="*/ 122 w 122"/>
                <a:gd name="T39" fmla="*/ 12 h 152"/>
                <a:gd name="T40" fmla="*/ 108 w 122"/>
                <a:gd name="T4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52">
                  <a:moveTo>
                    <a:pt x="108" y="0"/>
                  </a:moveTo>
                  <a:cubicBezTo>
                    <a:pt x="85" y="0"/>
                    <a:pt x="85" y="0"/>
                    <a:pt x="85" y="0"/>
                  </a:cubicBezTo>
                  <a:cubicBezTo>
                    <a:pt x="85" y="10"/>
                    <a:pt x="85" y="10"/>
                    <a:pt x="85" y="10"/>
                  </a:cubicBezTo>
                  <a:cubicBezTo>
                    <a:pt x="108" y="10"/>
                    <a:pt x="108" y="10"/>
                    <a:pt x="108" y="10"/>
                  </a:cubicBezTo>
                  <a:cubicBezTo>
                    <a:pt x="110" y="10"/>
                    <a:pt x="112" y="11"/>
                    <a:pt x="112" y="12"/>
                  </a:cubicBezTo>
                  <a:cubicBezTo>
                    <a:pt x="112" y="140"/>
                    <a:pt x="112" y="140"/>
                    <a:pt x="112" y="140"/>
                  </a:cubicBezTo>
                  <a:cubicBezTo>
                    <a:pt x="112" y="141"/>
                    <a:pt x="110" y="142"/>
                    <a:pt x="108" y="142"/>
                  </a:cubicBezTo>
                  <a:cubicBezTo>
                    <a:pt x="14" y="142"/>
                    <a:pt x="14" y="142"/>
                    <a:pt x="14" y="142"/>
                  </a:cubicBezTo>
                  <a:cubicBezTo>
                    <a:pt x="12" y="142"/>
                    <a:pt x="10" y="141"/>
                    <a:pt x="10" y="140"/>
                  </a:cubicBezTo>
                  <a:cubicBezTo>
                    <a:pt x="10" y="12"/>
                    <a:pt x="10" y="12"/>
                    <a:pt x="10" y="12"/>
                  </a:cubicBezTo>
                  <a:cubicBezTo>
                    <a:pt x="10" y="11"/>
                    <a:pt x="12" y="10"/>
                    <a:pt x="14" y="10"/>
                  </a:cubicBezTo>
                  <a:cubicBezTo>
                    <a:pt x="37" y="10"/>
                    <a:pt x="37" y="10"/>
                    <a:pt x="37" y="10"/>
                  </a:cubicBezTo>
                  <a:cubicBezTo>
                    <a:pt x="37" y="0"/>
                    <a:pt x="37" y="0"/>
                    <a:pt x="37" y="0"/>
                  </a:cubicBezTo>
                  <a:cubicBezTo>
                    <a:pt x="14" y="0"/>
                    <a:pt x="14" y="0"/>
                    <a:pt x="14" y="0"/>
                  </a:cubicBezTo>
                  <a:cubicBezTo>
                    <a:pt x="6" y="0"/>
                    <a:pt x="0" y="5"/>
                    <a:pt x="0" y="12"/>
                  </a:cubicBezTo>
                  <a:cubicBezTo>
                    <a:pt x="0" y="140"/>
                    <a:pt x="0" y="140"/>
                    <a:pt x="0" y="140"/>
                  </a:cubicBezTo>
                  <a:cubicBezTo>
                    <a:pt x="0" y="147"/>
                    <a:pt x="6" y="152"/>
                    <a:pt x="14" y="152"/>
                  </a:cubicBezTo>
                  <a:cubicBezTo>
                    <a:pt x="108" y="152"/>
                    <a:pt x="108" y="152"/>
                    <a:pt x="108" y="152"/>
                  </a:cubicBezTo>
                  <a:cubicBezTo>
                    <a:pt x="115" y="152"/>
                    <a:pt x="122" y="147"/>
                    <a:pt x="122" y="140"/>
                  </a:cubicBezTo>
                  <a:cubicBezTo>
                    <a:pt x="122" y="12"/>
                    <a:pt x="122" y="12"/>
                    <a:pt x="122" y="12"/>
                  </a:cubicBezTo>
                  <a:cubicBezTo>
                    <a:pt x="122" y="5"/>
                    <a:pt x="115" y="0"/>
                    <a:pt x="108" y="0"/>
                  </a:cubicBezTo>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5" name="Freeform 77"/>
            <p:cNvSpPr>
              <a:spLocks/>
            </p:cNvSpPr>
            <p:nvPr userDrawn="1"/>
          </p:nvSpPr>
          <p:spPr bwMode="auto">
            <a:xfrm>
              <a:off x="6242050" y="1909763"/>
              <a:ext cx="115888" cy="115888"/>
            </a:xfrm>
            <a:custGeom>
              <a:avLst/>
              <a:gdLst>
                <a:gd name="T0" fmla="*/ 30 w 30"/>
                <a:gd name="T1" fmla="*/ 1 h 30"/>
                <a:gd name="T2" fmla="*/ 18 w 30"/>
                <a:gd name="T3" fmla="*/ 16 h 30"/>
                <a:gd name="T4" fmla="*/ 12 w 30"/>
                <a:gd name="T5" fmla="*/ 25 h 30"/>
                <a:gd name="T6" fmla="*/ 11 w 30"/>
                <a:gd name="T7" fmla="*/ 27 h 30"/>
                <a:gd name="T8" fmla="*/ 6 w 30"/>
                <a:gd name="T9" fmla="*/ 30 h 30"/>
                <a:gd name="T10" fmla="*/ 4 w 30"/>
                <a:gd name="T11" fmla="*/ 30 h 30"/>
                <a:gd name="T12" fmla="*/ 3 w 30"/>
                <a:gd name="T13" fmla="*/ 28 h 30"/>
                <a:gd name="T14" fmla="*/ 2 w 30"/>
                <a:gd name="T15" fmla="*/ 26 h 30"/>
                <a:gd name="T16" fmla="*/ 1 w 30"/>
                <a:gd name="T17" fmla="*/ 23 h 30"/>
                <a:gd name="T18" fmla="*/ 1 w 30"/>
                <a:gd name="T19" fmla="*/ 22 h 30"/>
                <a:gd name="T20" fmla="*/ 0 w 30"/>
                <a:gd name="T21" fmla="*/ 19 h 30"/>
                <a:gd name="T22" fmla="*/ 1 w 30"/>
                <a:gd name="T23" fmla="*/ 16 h 30"/>
                <a:gd name="T24" fmla="*/ 5 w 30"/>
                <a:gd name="T25" fmla="*/ 15 h 30"/>
                <a:gd name="T26" fmla="*/ 6 w 30"/>
                <a:gd name="T27" fmla="*/ 15 h 30"/>
                <a:gd name="T28" fmla="*/ 6 w 30"/>
                <a:gd name="T29" fmla="*/ 17 h 30"/>
                <a:gd name="T30" fmla="*/ 7 w 30"/>
                <a:gd name="T31" fmla="*/ 18 h 30"/>
                <a:gd name="T32" fmla="*/ 8 w 30"/>
                <a:gd name="T33" fmla="*/ 21 h 30"/>
                <a:gd name="T34" fmla="*/ 12 w 30"/>
                <a:gd name="T35" fmla="*/ 15 h 30"/>
                <a:gd name="T36" fmla="*/ 14 w 30"/>
                <a:gd name="T37" fmla="*/ 13 h 30"/>
                <a:gd name="T38" fmla="*/ 19 w 30"/>
                <a:gd name="T39" fmla="*/ 6 h 30"/>
                <a:gd name="T40" fmla="*/ 22 w 30"/>
                <a:gd name="T41" fmla="*/ 2 h 30"/>
                <a:gd name="T42" fmla="*/ 25 w 30"/>
                <a:gd name="T43" fmla="*/ 1 h 30"/>
                <a:gd name="T44" fmla="*/ 30 w 30"/>
                <a:gd name="T45" fmla="*/ 0 h 30"/>
                <a:gd name="T46" fmla="*/ 30 w 30"/>
                <a:gd name="T4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0" y="1"/>
                  </a:moveTo>
                  <a:cubicBezTo>
                    <a:pt x="26" y="6"/>
                    <a:pt x="22" y="10"/>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29"/>
                    <a:pt x="3" y="29"/>
                    <a:pt x="3" y="28"/>
                  </a:cubicBezTo>
                  <a:cubicBezTo>
                    <a:pt x="3" y="28"/>
                    <a:pt x="2" y="27"/>
                    <a:pt x="2" y="26"/>
                  </a:cubicBezTo>
                  <a:cubicBezTo>
                    <a:pt x="2" y="26"/>
                    <a:pt x="1" y="24"/>
                    <a:pt x="1" y="23"/>
                  </a:cubicBezTo>
                  <a:cubicBezTo>
                    <a:pt x="1" y="23"/>
                    <a:pt x="1" y="22"/>
                    <a:pt x="1" y="22"/>
                  </a:cubicBezTo>
                  <a:cubicBezTo>
                    <a:pt x="0" y="20"/>
                    <a:pt x="0" y="19"/>
                    <a:pt x="0" y="19"/>
                  </a:cubicBezTo>
                  <a:cubicBezTo>
                    <a:pt x="0" y="18"/>
                    <a:pt x="0" y="17"/>
                    <a:pt x="1" y="16"/>
                  </a:cubicBezTo>
                  <a:cubicBezTo>
                    <a:pt x="3" y="15"/>
                    <a:pt x="4" y="15"/>
                    <a:pt x="5" y="15"/>
                  </a:cubicBezTo>
                  <a:cubicBezTo>
                    <a:pt x="5" y="15"/>
                    <a:pt x="5" y="15"/>
                    <a:pt x="6" y="15"/>
                  </a:cubicBezTo>
                  <a:cubicBezTo>
                    <a:pt x="6" y="16"/>
                    <a:pt x="6" y="16"/>
                    <a:pt x="6" y="17"/>
                  </a:cubicBezTo>
                  <a:cubicBezTo>
                    <a:pt x="6" y="17"/>
                    <a:pt x="7" y="18"/>
                    <a:pt x="7" y="18"/>
                  </a:cubicBezTo>
                  <a:cubicBezTo>
                    <a:pt x="7" y="20"/>
                    <a:pt x="8" y="21"/>
                    <a:pt x="8" y="21"/>
                  </a:cubicBezTo>
                  <a:cubicBezTo>
                    <a:pt x="9" y="21"/>
                    <a:pt x="10" y="19"/>
                    <a:pt x="12" y="15"/>
                  </a:cubicBezTo>
                  <a:cubicBezTo>
                    <a:pt x="14" y="12"/>
                    <a:pt x="12" y="15"/>
                    <a:pt x="14" y="13"/>
                  </a:cubicBezTo>
                  <a:cubicBezTo>
                    <a:pt x="16" y="9"/>
                    <a:pt x="18" y="7"/>
                    <a:pt x="19" y="6"/>
                  </a:cubicBezTo>
                  <a:cubicBezTo>
                    <a:pt x="20" y="4"/>
                    <a:pt x="21" y="3"/>
                    <a:pt x="22" y="2"/>
                  </a:cubicBezTo>
                  <a:cubicBezTo>
                    <a:pt x="23" y="2"/>
                    <a:pt x="24" y="1"/>
                    <a:pt x="25" y="1"/>
                  </a:cubicBezTo>
                  <a:cubicBezTo>
                    <a:pt x="26" y="0"/>
                    <a:pt x="28" y="0"/>
                    <a:pt x="30" y="0"/>
                  </a:cubicBezTo>
                  <a:lnTo>
                    <a:pt x="3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6" name="Freeform 78"/>
            <p:cNvSpPr>
              <a:spLocks/>
            </p:cNvSpPr>
            <p:nvPr userDrawn="1"/>
          </p:nvSpPr>
          <p:spPr bwMode="auto">
            <a:xfrm>
              <a:off x="6242050" y="2041525"/>
              <a:ext cx="115888" cy="115888"/>
            </a:xfrm>
            <a:custGeom>
              <a:avLst/>
              <a:gdLst>
                <a:gd name="T0" fmla="*/ 30 w 30"/>
                <a:gd name="T1" fmla="*/ 0 h 30"/>
                <a:gd name="T2" fmla="*/ 18 w 30"/>
                <a:gd name="T3" fmla="*/ 15 h 30"/>
                <a:gd name="T4" fmla="*/ 12 w 30"/>
                <a:gd name="T5" fmla="*/ 25 h 30"/>
                <a:gd name="T6" fmla="*/ 11 w 30"/>
                <a:gd name="T7" fmla="*/ 26 h 30"/>
                <a:gd name="T8" fmla="*/ 6 w 30"/>
                <a:gd name="T9" fmla="*/ 30 h 30"/>
                <a:gd name="T10" fmla="*/ 4 w 30"/>
                <a:gd name="T11" fmla="*/ 29 h 30"/>
                <a:gd name="T12" fmla="*/ 3 w 30"/>
                <a:gd name="T13" fmla="*/ 28 h 30"/>
                <a:gd name="T14" fmla="*/ 2 w 30"/>
                <a:gd name="T15" fmla="*/ 26 h 30"/>
                <a:gd name="T16" fmla="*/ 1 w 30"/>
                <a:gd name="T17" fmla="*/ 22 h 30"/>
                <a:gd name="T18" fmla="*/ 1 w 30"/>
                <a:gd name="T19" fmla="*/ 22 h 30"/>
                <a:gd name="T20" fmla="*/ 0 w 30"/>
                <a:gd name="T21" fmla="*/ 18 h 30"/>
                <a:gd name="T22" fmla="*/ 1 w 30"/>
                <a:gd name="T23" fmla="*/ 16 h 30"/>
                <a:gd name="T24" fmla="*/ 5 w 30"/>
                <a:gd name="T25" fmla="*/ 15 h 30"/>
                <a:gd name="T26" fmla="*/ 6 w 30"/>
                <a:gd name="T27" fmla="*/ 15 h 30"/>
                <a:gd name="T28" fmla="*/ 6 w 30"/>
                <a:gd name="T29" fmla="*/ 16 h 30"/>
                <a:gd name="T30" fmla="*/ 7 w 30"/>
                <a:gd name="T31" fmla="*/ 18 h 30"/>
                <a:gd name="T32" fmla="*/ 8 w 30"/>
                <a:gd name="T33" fmla="*/ 20 h 30"/>
                <a:gd name="T34" fmla="*/ 12 w 30"/>
                <a:gd name="T35" fmla="*/ 15 h 30"/>
                <a:gd name="T36" fmla="*/ 14 w 30"/>
                <a:gd name="T37" fmla="*/ 12 h 30"/>
                <a:gd name="T38" fmla="*/ 19 w 30"/>
                <a:gd name="T39" fmla="*/ 5 h 30"/>
                <a:gd name="T40" fmla="*/ 22 w 30"/>
                <a:gd name="T41" fmla="*/ 2 h 30"/>
                <a:gd name="T42" fmla="*/ 25 w 30"/>
                <a:gd name="T43" fmla="*/ 0 h 30"/>
                <a:gd name="T44" fmla="*/ 30 w 30"/>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30">
                  <a:moveTo>
                    <a:pt x="30" y="0"/>
                  </a:moveTo>
                  <a:cubicBezTo>
                    <a:pt x="26" y="5"/>
                    <a:pt x="22" y="10"/>
                    <a:pt x="18" y="15"/>
                  </a:cubicBezTo>
                  <a:cubicBezTo>
                    <a:pt x="14" y="20"/>
                    <a:pt x="15" y="19"/>
                    <a:pt x="12" y="25"/>
                  </a:cubicBezTo>
                  <a:cubicBezTo>
                    <a:pt x="12" y="25"/>
                    <a:pt x="11" y="26"/>
                    <a:pt x="11" y="26"/>
                  </a:cubicBezTo>
                  <a:cubicBezTo>
                    <a:pt x="10" y="29"/>
                    <a:pt x="8" y="30"/>
                    <a:pt x="6" y="30"/>
                  </a:cubicBezTo>
                  <a:cubicBezTo>
                    <a:pt x="6" y="30"/>
                    <a:pt x="5" y="29"/>
                    <a:pt x="4" y="29"/>
                  </a:cubicBezTo>
                  <a:cubicBezTo>
                    <a:pt x="4" y="29"/>
                    <a:pt x="3" y="29"/>
                    <a:pt x="3" y="28"/>
                  </a:cubicBezTo>
                  <a:cubicBezTo>
                    <a:pt x="3" y="27"/>
                    <a:pt x="2" y="27"/>
                    <a:pt x="2" y="26"/>
                  </a:cubicBezTo>
                  <a:cubicBezTo>
                    <a:pt x="2" y="25"/>
                    <a:pt x="1" y="24"/>
                    <a:pt x="1" y="22"/>
                  </a:cubicBezTo>
                  <a:cubicBezTo>
                    <a:pt x="1" y="22"/>
                    <a:pt x="1" y="22"/>
                    <a:pt x="1" y="22"/>
                  </a:cubicBezTo>
                  <a:cubicBezTo>
                    <a:pt x="0" y="20"/>
                    <a:pt x="0" y="19"/>
                    <a:pt x="0" y="18"/>
                  </a:cubicBezTo>
                  <a:cubicBezTo>
                    <a:pt x="0" y="17"/>
                    <a:pt x="0" y="17"/>
                    <a:pt x="1" y="16"/>
                  </a:cubicBezTo>
                  <a:cubicBezTo>
                    <a:pt x="3" y="15"/>
                    <a:pt x="4" y="15"/>
                    <a:pt x="5" y="15"/>
                  </a:cubicBezTo>
                  <a:cubicBezTo>
                    <a:pt x="5" y="15"/>
                    <a:pt x="5" y="15"/>
                    <a:pt x="6" y="15"/>
                  </a:cubicBezTo>
                  <a:cubicBezTo>
                    <a:pt x="6" y="15"/>
                    <a:pt x="6" y="16"/>
                    <a:pt x="6" y="16"/>
                  </a:cubicBezTo>
                  <a:cubicBezTo>
                    <a:pt x="6" y="17"/>
                    <a:pt x="7" y="17"/>
                    <a:pt x="7" y="18"/>
                  </a:cubicBezTo>
                  <a:cubicBezTo>
                    <a:pt x="7" y="20"/>
                    <a:pt x="8" y="20"/>
                    <a:pt x="8" y="20"/>
                  </a:cubicBezTo>
                  <a:cubicBezTo>
                    <a:pt x="9" y="20"/>
                    <a:pt x="10" y="19"/>
                    <a:pt x="12" y="15"/>
                  </a:cubicBezTo>
                  <a:cubicBezTo>
                    <a:pt x="14" y="12"/>
                    <a:pt x="12" y="15"/>
                    <a:pt x="14" y="12"/>
                  </a:cubicBezTo>
                  <a:cubicBezTo>
                    <a:pt x="16" y="9"/>
                    <a:pt x="18" y="7"/>
                    <a:pt x="19" y="5"/>
                  </a:cubicBezTo>
                  <a:cubicBezTo>
                    <a:pt x="20" y="4"/>
                    <a:pt x="21" y="3"/>
                    <a:pt x="22" y="2"/>
                  </a:cubicBezTo>
                  <a:cubicBezTo>
                    <a:pt x="23" y="1"/>
                    <a:pt x="24" y="1"/>
                    <a:pt x="25" y="0"/>
                  </a:cubicBezTo>
                  <a:cubicBezTo>
                    <a:pt x="26" y="0"/>
                    <a:pt x="28" y="0"/>
                    <a:pt x="3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97" name="Freeform 79"/>
            <p:cNvSpPr>
              <a:spLocks/>
            </p:cNvSpPr>
            <p:nvPr userDrawn="1"/>
          </p:nvSpPr>
          <p:spPr bwMode="auto">
            <a:xfrm>
              <a:off x="6242050" y="2171700"/>
              <a:ext cx="115888" cy="115888"/>
            </a:xfrm>
            <a:custGeom>
              <a:avLst/>
              <a:gdLst>
                <a:gd name="T0" fmla="*/ 30 w 30"/>
                <a:gd name="T1" fmla="*/ 1 h 30"/>
                <a:gd name="T2" fmla="*/ 18 w 30"/>
                <a:gd name="T3" fmla="*/ 16 h 30"/>
                <a:gd name="T4" fmla="*/ 12 w 30"/>
                <a:gd name="T5" fmla="*/ 25 h 30"/>
                <a:gd name="T6" fmla="*/ 11 w 30"/>
                <a:gd name="T7" fmla="*/ 27 h 30"/>
                <a:gd name="T8" fmla="*/ 6 w 30"/>
                <a:gd name="T9" fmla="*/ 30 h 30"/>
                <a:gd name="T10" fmla="*/ 4 w 30"/>
                <a:gd name="T11" fmla="*/ 30 h 30"/>
                <a:gd name="T12" fmla="*/ 3 w 30"/>
                <a:gd name="T13" fmla="*/ 29 h 30"/>
                <a:gd name="T14" fmla="*/ 2 w 30"/>
                <a:gd name="T15" fmla="*/ 27 h 30"/>
                <a:gd name="T16" fmla="*/ 1 w 30"/>
                <a:gd name="T17" fmla="*/ 23 h 30"/>
                <a:gd name="T18" fmla="*/ 1 w 30"/>
                <a:gd name="T19" fmla="*/ 22 h 30"/>
                <a:gd name="T20" fmla="*/ 0 w 30"/>
                <a:gd name="T21" fmla="*/ 19 h 30"/>
                <a:gd name="T22" fmla="*/ 1 w 30"/>
                <a:gd name="T23" fmla="*/ 16 h 30"/>
                <a:gd name="T24" fmla="*/ 5 w 30"/>
                <a:gd name="T25" fmla="*/ 15 h 30"/>
                <a:gd name="T26" fmla="*/ 6 w 30"/>
                <a:gd name="T27" fmla="*/ 16 h 30"/>
                <a:gd name="T28" fmla="*/ 6 w 30"/>
                <a:gd name="T29" fmla="*/ 17 h 30"/>
                <a:gd name="T30" fmla="*/ 7 w 30"/>
                <a:gd name="T31" fmla="*/ 19 h 30"/>
                <a:gd name="T32" fmla="*/ 8 w 30"/>
                <a:gd name="T33" fmla="*/ 21 h 30"/>
                <a:gd name="T34" fmla="*/ 12 w 30"/>
                <a:gd name="T35" fmla="*/ 16 h 30"/>
                <a:gd name="T36" fmla="*/ 14 w 30"/>
                <a:gd name="T37" fmla="*/ 13 h 30"/>
                <a:gd name="T38" fmla="*/ 19 w 30"/>
                <a:gd name="T39" fmla="*/ 6 h 30"/>
                <a:gd name="T40" fmla="*/ 22 w 30"/>
                <a:gd name="T41" fmla="*/ 2 h 30"/>
                <a:gd name="T42" fmla="*/ 25 w 30"/>
                <a:gd name="T43" fmla="*/ 1 h 30"/>
                <a:gd name="T44" fmla="*/ 30 w 30"/>
                <a:gd name="T45" fmla="*/ 0 h 30"/>
                <a:gd name="T46" fmla="*/ 30 w 30"/>
                <a:gd name="T4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0" y="1"/>
                  </a:moveTo>
                  <a:cubicBezTo>
                    <a:pt x="26" y="6"/>
                    <a:pt x="22" y="11"/>
                    <a:pt x="18" y="16"/>
                  </a:cubicBezTo>
                  <a:cubicBezTo>
                    <a:pt x="14" y="21"/>
                    <a:pt x="15" y="20"/>
                    <a:pt x="12" y="25"/>
                  </a:cubicBezTo>
                  <a:cubicBezTo>
                    <a:pt x="12" y="26"/>
                    <a:pt x="11" y="26"/>
                    <a:pt x="11" y="27"/>
                  </a:cubicBezTo>
                  <a:cubicBezTo>
                    <a:pt x="10" y="29"/>
                    <a:pt x="8" y="30"/>
                    <a:pt x="6" y="30"/>
                  </a:cubicBezTo>
                  <a:cubicBezTo>
                    <a:pt x="6" y="30"/>
                    <a:pt x="5" y="30"/>
                    <a:pt x="4" y="30"/>
                  </a:cubicBezTo>
                  <a:cubicBezTo>
                    <a:pt x="4" y="30"/>
                    <a:pt x="3" y="29"/>
                    <a:pt x="3" y="29"/>
                  </a:cubicBezTo>
                  <a:cubicBezTo>
                    <a:pt x="3" y="28"/>
                    <a:pt x="2" y="27"/>
                    <a:pt x="2" y="27"/>
                  </a:cubicBezTo>
                  <a:cubicBezTo>
                    <a:pt x="2" y="26"/>
                    <a:pt x="1" y="24"/>
                    <a:pt x="1" y="23"/>
                  </a:cubicBezTo>
                  <a:cubicBezTo>
                    <a:pt x="1" y="23"/>
                    <a:pt x="1" y="23"/>
                    <a:pt x="1" y="22"/>
                  </a:cubicBezTo>
                  <a:cubicBezTo>
                    <a:pt x="0" y="21"/>
                    <a:pt x="0" y="19"/>
                    <a:pt x="0" y="19"/>
                  </a:cubicBezTo>
                  <a:cubicBezTo>
                    <a:pt x="0" y="18"/>
                    <a:pt x="0" y="17"/>
                    <a:pt x="1" y="16"/>
                  </a:cubicBezTo>
                  <a:cubicBezTo>
                    <a:pt x="3" y="16"/>
                    <a:pt x="4" y="15"/>
                    <a:pt x="5" y="15"/>
                  </a:cubicBezTo>
                  <a:cubicBezTo>
                    <a:pt x="5" y="15"/>
                    <a:pt x="5" y="15"/>
                    <a:pt x="6" y="16"/>
                  </a:cubicBezTo>
                  <a:cubicBezTo>
                    <a:pt x="6" y="16"/>
                    <a:pt x="6" y="16"/>
                    <a:pt x="6" y="17"/>
                  </a:cubicBezTo>
                  <a:cubicBezTo>
                    <a:pt x="6" y="17"/>
                    <a:pt x="7" y="18"/>
                    <a:pt x="7" y="19"/>
                  </a:cubicBezTo>
                  <a:cubicBezTo>
                    <a:pt x="7" y="20"/>
                    <a:pt x="8" y="21"/>
                    <a:pt x="8" y="21"/>
                  </a:cubicBezTo>
                  <a:cubicBezTo>
                    <a:pt x="9" y="21"/>
                    <a:pt x="10" y="19"/>
                    <a:pt x="12" y="16"/>
                  </a:cubicBezTo>
                  <a:cubicBezTo>
                    <a:pt x="14" y="12"/>
                    <a:pt x="12" y="15"/>
                    <a:pt x="14" y="13"/>
                  </a:cubicBezTo>
                  <a:cubicBezTo>
                    <a:pt x="16" y="10"/>
                    <a:pt x="18" y="7"/>
                    <a:pt x="19" y="6"/>
                  </a:cubicBezTo>
                  <a:cubicBezTo>
                    <a:pt x="20" y="4"/>
                    <a:pt x="21" y="3"/>
                    <a:pt x="22" y="2"/>
                  </a:cubicBezTo>
                  <a:cubicBezTo>
                    <a:pt x="23" y="2"/>
                    <a:pt x="24" y="1"/>
                    <a:pt x="25" y="1"/>
                  </a:cubicBezTo>
                  <a:cubicBezTo>
                    <a:pt x="26" y="1"/>
                    <a:pt x="28" y="0"/>
                    <a:pt x="30" y="0"/>
                  </a:cubicBezTo>
                  <a:lnTo>
                    <a:pt x="30" y="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98" name="Freeform 80"/>
          <p:cNvSpPr>
            <a:spLocks/>
          </p:cNvSpPr>
          <p:nvPr userDrawn="1"/>
        </p:nvSpPr>
        <p:spPr bwMode="auto">
          <a:xfrm>
            <a:off x="6396038" y="565548"/>
            <a:ext cx="274638" cy="203597"/>
          </a:xfrm>
          <a:custGeom>
            <a:avLst/>
            <a:gdLst>
              <a:gd name="T0" fmla="*/ 71 w 71"/>
              <a:gd name="T1" fmla="*/ 2 h 70"/>
              <a:gd name="T2" fmla="*/ 43 w 71"/>
              <a:gd name="T3" fmla="*/ 36 h 70"/>
              <a:gd name="T4" fmla="*/ 29 w 71"/>
              <a:gd name="T5" fmla="*/ 59 h 70"/>
              <a:gd name="T6" fmla="*/ 27 w 71"/>
              <a:gd name="T7" fmla="*/ 63 h 70"/>
              <a:gd name="T8" fmla="*/ 16 w 71"/>
              <a:gd name="T9" fmla="*/ 70 h 70"/>
              <a:gd name="T10" fmla="*/ 11 w 71"/>
              <a:gd name="T11" fmla="*/ 69 h 70"/>
              <a:gd name="T12" fmla="*/ 8 w 71"/>
              <a:gd name="T13" fmla="*/ 66 h 70"/>
              <a:gd name="T14" fmla="*/ 5 w 71"/>
              <a:gd name="T15" fmla="*/ 62 h 70"/>
              <a:gd name="T16" fmla="*/ 2 w 71"/>
              <a:gd name="T17" fmla="*/ 53 h 70"/>
              <a:gd name="T18" fmla="*/ 2 w 71"/>
              <a:gd name="T19" fmla="*/ 52 h 70"/>
              <a:gd name="T20" fmla="*/ 0 w 71"/>
              <a:gd name="T21" fmla="*/ 44 h 70"/>
              <a:gd name="T22" fmla="*/ 4 w 71"/>
              <a:gd name="T23" fmla="*/ 38 h 70"/>
              <a:gd name="T24" fmla="*/ 12 w 71"/>
              <a:gd name="T25" fmla="*/ 35 h 70"/>
              <a:gd name="T26" fmla="*/ 14 w 71"/>
              <a:gd name="T27" fmla="*/ 36 h 70"/>
              <a:gd name="T28" fmla="*/ 15 w 71"/>
              <a:gd name="T29" fmla="*/ 39 h 70"/>
              <a:gd name="T30" fmla="*/ 17 w 71"/>
              <a:gd name="T31" fmla="*/ 43 h 70"/>
              <a:gd name="T32" fmla="*/ 20 w 71"/>
              <a:gd name="T33" fmla="*/ 49 h 70"/>
              <a:gd name="T34" fmla="*/ 29 w 71"/>
              <a:gd name="T35" fmla="*/ 36 h 70"/>
              <a:gd name="T36" fmla="*/ 33 w 71"/>
              <a:gd name="T37" fmla="*/ 29 h 70"/>
              <a:gd name="T38" fmla="*/ 45 w 71"/>
              <a:gd name="T39" fmla="*/ 13 h 70"/>
              <a:gd name="T40" fmla="*/ 52 w 71"/>
              <a:gd name="T41" fmla="*/ 5 h 70"/>
              <a:gd name="T42" fmla="*/ 59 w 71"/>
              <a:gd name="T43" fmla="*/ 2 h 70"/>
              <a:gd name="T44" fmla="*/ 70 w 71"/>
              <a:gd name="T45" fmla="*/ 0 h 70"/>
              <a:gd name="T46" fmla="*/ 71 w 71"/>
              <a:gd name="T47"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70">
                <a:moveTo>
                  <a:pt x="71" y="2"/>
                </a:moveTo>
                <a:cubicBezTo>
                  <a:pt x="61" y="13"/>
                  <a:pt x="52" y="24"/>
                  <a:pt x="43" y="36"/>
                </a:cubicBezTo>
                <a:cubicBezTo>
                  <a:pt x="35" y="48"/>
                  <a:pt x="36" y="46"/>
                  <a:pt x="29" y="59"/>
                </a:cubicBezTo>
                <a:cubicBezTo>
                  <a:pt x="28" y="60"/>
                  <a:pt x="27" y="61"/>
                  <a:pt x="27" y="63"/>
                </a:cubicBezTo>
                <a:cubicBezTo>
                  <a:pt x="24" y="68"/>
                  <a:pt x="20" y="70"/>
                  <a:pt x="16" y="70"/>
                </a:cubicBezTo>
                <a:cubicBezTo>
                  <a:pt x="14" y="70"/>
                  <a:pt x="12" y="70"/>
                  <a:pt x="11" y="69"/>
                </a:cubicBezTo>
                <a:cubicBezTo>
                  <a:pt x="10" y="69"/>
                  <a:pt x="9" y="68"/>
                  <a:pt x="8" y="66"/>
                </a:cubicBezTo>
                <a:cubicBezTo>
                  <a:pt x="7" y="65"/>
                  <a:pt x="6" y="64"/>
                  <a:pt x="5" y="62"/>
                </a:cubicBezTo>
                <a:cubicBezTo>
                  <a:pt x="4" y="60"/>
                  <a:pt x="3" y="57"/>
                  <a:pt x="2" y="53"/>
                </a:cubicBezTo>
                <a:cubicBezTo>
                  <a:pt x="2" y="53"/>
                  <a:pt x="2" y="52"/>
                  <a:pt x="2" y="52"/>
                </a:cubicBezTo>
                <a:cubicBezTo>
                  <a:pt x="1" y="48"/>
                  <a:pt x="0" y="45"/>
                  <a:pt x="0" y="44"/>
                </a:cubicBezTo>
                <a:cubicBezTo>
                  <a:pt x="0" y="42"/>
                  <a:pt x="2" y="40"/>
                  <a:pt x="4" y="38"/>
                </a:cubicBezTo>
                <a:cubicBezTo>
                  <a:pt x="7" y="36"/>
                  <a:pt x="9" y="35"/>
                  <a:pt x="12" y="35"/>
                </a:cubicBezTo>
                <a:cubicBezTo>
                  <a:pt x="13" y="35"/>
                  <a:pt x="13" y="35"/>
                  <a:pt x="14" y="36"/>
                </a:cubicBezTo>
                <a:cubicBezTo>
                  <a:pt x="14" y="36"/>
                  <a:pt x="15" y="37"/>
                  <a:pt x="15" y="39"/>
                </a:cubicBezTo>
                <a:cubicBezTo>
                  <a:pt x="16" y="40"/>
                  <a:pt x="16" y="41"/>
                  <a:pt x="17" y="43"/>
                </a:cubicBezTo>
                <a:cubicBezTo>
                  <a:pt x="18" y="47"/>
                  <a:pt x="19" y="49"/>
                  <a:pt x="20" y="49"/>
                </a:cubicBezTo>
                <a:cubicBezTo>
                  <a:pt x="21" y="49"/>
                  <a:pt x="24" y="44"/>
                  <a:pt x="29" y="36"/>
                </a:cubicBezTo>
                <a:cubicBezTo>
                  <a:pt x="34" y="28"/>
                  <a:pt x="29" y="35"/>
                  <a:pt x="33" y="29"/>
                </a:cubicBezTo>
                <a:cubicBezTo>
                  <a:pt x="38" y="22"/>
                  <a:pt x="42" y="16"/>
                  <a:pt x="45" y="13"/>
                </a:cubicBezTo>
                <a:cubicBezTo>
                  <a:pt x="47" y="10"/>
                  <a:pt x="50" y="7"/>
                  <a:pt x="52" y="5"/>
                </a:cubicBezTo>
                <a:cubicBezTo>
                  <a:pt x="54" y="4"/>
                  <a:pt x="56" y="2"/>
                  <a:pt x="59" y="2"/>
                </a:cubicBezTo>
                <a:cubicBezTo>
                  <a:pt x="62" y="1"/>
                  <a:pt x="66" y="0"/>
                  <a:pt x="70" y="0"/>
                </a:cubicBezTo>
                <a:lnTo>
                  <a:pt x="71" y="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99" name="Group 98"/>
          <p:cNvGrpSpPr/>
          <p:nvPr userDrawn="1"/>
        </p:nvGrpSpPr>
        <p:grpSpPr>
          <a:xfrm>
            <a:off x="4956176" y="1849041"/>
            <a:ext cx="455613" cy="264319"/>
            <a:chOff x="4956175" y="2465388"/>
            <a:chExt cx="455613" cy="352425"/>
          </a:xfrm>
        </p:grpSpPr>
        <p:sp>
          <p:nvSpPr>
            <p:cNvPr id="100" name="Line 81"/>
            <p:cNvSpPr>
              <a:spLocks noChangeShapeType="1"/>
            </p:cNvSpPr>
            <p:nvPr userDrawn="1"/>
          </p:nvSpPr>
          <p:spPr bwMode="auto">
            <a:xfrm>
              <a:off x="5029200" y="2559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1" name="Line 82"/>
            <p:cNvSpPr>
              <a:spLocks noChangeShapeType="1"/>
            </p:cNvSpPr>
            <p:nvPr userDrawn="1"/>
          </p:nvSpPr>
          <p:spPr bwMode="auto">
            <a:xfrm>
              <a:off x="5029200" y="255905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2" name="Freeform 83"/>
            <p:cNvSpPr>
              <a:spLocks/>
            </p:cNvSpPr>
            <p:nvPr userDrawn="1"/>
          </p:nvSpPr>
          <p:spPr bwMode="auto">
            <a:xfrm>
              <a:off x="5183188" y="2465388"/>
              <a:ext cx="207963" cy="101600"/>
            </a:xfrm>
            <a:custGeom>
              <a:avLst/>
              <a:gdLst>
                <a:gd name="T0" fmla="*/ 0 w 131"/>
                <a:gd name="T1" fmla="*/ 42 h 64"/>
                <a:gd name="T2" fmla="*/ 34 w 131"/>
                <a:gd name="T3" fmla="*/ 0 h 64"/>
                <a:gd name="T4" fmla="*/ 131 w 131"/>
                <a:gd name="T5" fmla="*/ 17 h 64"/>
                <a:gd name="T6" fmla="*/ 93 w 131"/>
                <a:gd name="T7" fmla="*/ 64 h 64"/>
                <a:gd name="T8" fmla="*/ 0 w 131"/>
                <a:gd name="T9" fmla="*/ 42 h 64"/>
              </a:gdLst>
              <a:ahLst/>
              <a:cxnLst>
                <a:cxn ang="0">
                  <a:pos x="T0" y="T1"/>
                </a:cxn>
                <a:cxn ang="0">
                  <a:pos x="T2" y="T3"/>
                </a:cxn>
                <a:cxn ang="0">
                  <a:pos x="T4" y="T5"/>
                </a:cxn>
                <a:cxn ang="0">
                  <a:pos x="T6" y="T7"/>
                </a:cxn>
                <a:cxn ang="0">
                  <a:pos x="T8" y="T9"/>
                </a:cxn>
              </a:cxnLst>
              <a:rect l="0" t="0" r="r" b="b"/>
              <a:pathLst>
                <a:path w="131" h="64">
                  <a:moveTo>
                    <a:pt x="0" y="42"/>
                  </a:moveTo>
                  <a:lnTo>
                    <a:pt x="34" y="0"/>
                  </a:lnTo>
                  <a:lnTo>
                    <a:pt x="131" y="17"/>
                  </a:lnTo>
                  <a:lnTo>
                    <a:pt x="93" y="64"/>
                  </a:lnTo>
                  <a:lnTo>
                    <a:pt x="0" y="4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3" name="Freeform 84"/>
            <p:cNvSpPr>
              <a:spLocks/>
            </p:cNvSpPr>
            <p:nvPr userDrawn="1"/>
          </p:nvSpPr>
          <p:spPr bwMode="auto">
            <a:xfrm>
              <a:off x="4959350" y="2481263"/>
              <a:ext cx="220663" cy="85725"/>
            </a:xfrm>
            <a:custGeom>
              <a:avLst/>
              <a:gdLst>
                <a:gd name="T0" fmla="*/ 0 w 139"/>
                <a:gd name="T1" fmla="*/ 20 h 54"/>
                <a:gd name="T2" fmla="*/ 41 w 139"/>
                <a:gd name="T3" fmla="*/ 54 h 54"/>
                <a:gd name="T4" fmla="*/ 139 w 139"/>
                <a:gd name="T5" fmla="*/ 32 h 54"/>
                <a:gd name="T6" fmla="*/ 97 w 139"/>
                <a:gd name="T7" fmla="*/ 0 h 54"/>
                <a:gd name="T8" fmla="*/ 0 w 139"/>
                <a:gd name="T9" fmla="*/ 20 h 54"/>
              </a:gdLst>
              <a:ahLst/>
              <a:cxnLst>
                <a:cxn ang="0">
                  <a:pos x="T0" y="T1"/>
                </a:cxn>
                <a:cxn ang="0">
                  <a:pos x="T2" y="T3"/>
                </a:cxn>
                <a:cxn ang="0">
                  <a:pos x="T4" y="T5"/>
                </a:cxn>
                <a:cxn ang="0">
                  <a:pos x="T6" y="T7"/>
                </a:cxn>
                <a:cxn ang="0">
                  <a:pos x="T8" y="T9"/>
                </a:cxn>
              </a:cxnLst>
              <a:rect l="0" t="0" r="r" b="b"/>
              <a:pathLst>
                <a:path w="139" h="54">
                  <a:moveTo>
                    <a:pt x="0" y="20"/>
                  </a:moveTo>
                  <a:lnTo>
                    <a:pt x="41" y="54"/>
                  </a:lnTo>
                  <a:lnTo>
                    <a:pt x="139" y="32"/>
                  </a:lnTo>
                  <a:lnTo>
                    <a:pt x="97" y="0"/>
                  </a:lnTo>
                  <a:lnTo>
                    <a:pt x="0" y="2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4" name="Freeform 85"/>
            <p:cNvSpPr>
              <a:spLocks/>
            </p:cNvSpPr>
            <p:nvPr userDrawn="1"/>
          </p:nvSpPr>
          <p:spPr bwMode="auto">
            <a:xfrm>
              <a:off x="5024438" y="2613025"/>
              <a:ext cx="150813" cy="204788"/>
            </a:xfrm>
            <a:custGeom>
              <a:avLst/>
              <a:gdLst>
                <a:gd name="T0" fmla="*/ 47 w 95"/>
                <a:gd name="T1" fmla="*/ 58 h 129"/>
                <a:gd name="T2" fmla="*/ 44 w 95"/>
                <a:gd name="T3" fmla="*/ 58 h 129"/>
                <a:gd name="T4" fmla="*/ 0 w 95"/>
                <a:gd name="T5" fmla="*/ 41 h 129"/>
                <a:gd name="T6" fmla="*/ 0 w 95"/>
                <a:gd name="T7" fmla="*/ 90 h 129"/>
                <a:gd name="T8" fmla="*/ 95 w 95"/>
                <a:gd name="T9" fmla="*/ 129 h 129"/>
                <a:gd name="T10" fmla="*/ 95 w 95"/>
                <a:gd name="T11" fmla="*/ 0 h 129"/>
                <a:gd name="T12" fmla="*/ 47 w 95"/>
                <a:gd name="T13" fmla="*/ 58 h 129"/>
              </a:gdLst>
              <a:ahLst/>
              <a:cxnLst>
                <a:cxn ang="0">
                  <a:pos x="T0" y="T1"/>
                </a:cxn>
                <a:cxn ang="0">
                  <a:pos x="T2" y="T3"/>
                </a:cxn>
                <a:cxn ang="0">
                  <a:pos x="T4" y="T5"/>
                </a:cxn>
                <a:cxn ang="0">
                  <a:pos x="T6" y="T7"/>
                </a:cxn>
                <a:cxn ang="0">
                  <a:pos x="T8" y="T9"/>
                </a:cxn>
                <a:cxn ang="0">
                  <a:pos x="T10" y="T11"/>
                </a:cxn>
                <a:cxn ang="0">
                  <a:pos x="T12" y="T13"/>
                </a:cxn>
              </a:cxnLst>
              <a:rect l="0" t="0" r="r" b="b"/>
              <a:pathLst>
                <a:path w="95" h="129">
                  <a:moveTo>
                    <a:pt x="47" y="58"/>
                  </a:moveTo>
                  <a:lnTo>
                    <a:pt x="44" y="58"/>
                  </a:lnTo>
                  <a:lnTo>
                    <a:pt x="0" y="41"/>
                  </a:lnTo>
                  <a:lnTo>
                    <a:pt x="0" y="90"/>
                  </a:lnTo>
                  <a:lnTo>
                    <a:pt x="95" y="129"/>
                  </a:lnTo>
                  <a:lnTo>
                    <a:pt x="95" y="0"/>
                  </a:lnTo>
                  <a:lnTo>
                    <a:pt x="47" y="5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5" name="Freeform 86"/>
            <p:cNvSpPr>
              <a:spLocks/>
            </p:cNvSpPr>
            <p:nvPr userDrawn="1"/>
          </p:nvSpPr>
          <p:spPr bwMode="auto">
            <a:xfrm>
              <a:off x="4956175" y="2570163"/>
              <a:ext cx="211138" cy="127000"/>
            </a:xfrm>
            <a:custGeom>
              <a:avLst/>
              <a:gdLst>
                <a:gd name="T0" fmla="*/ 43 w 133"/>
                <a:gd name="T1" fmla="*/ 0 h 80"/>
                <a:gd name="T2" fmla="*/ 43 w 133"/>
                <a:gd name="T3" fmla="*/ 0 h 80"/>
                <a:gd name="T4" fmla="*/ 0 w 133"/>
                <a:gd name="T5" fmla="*/ 46 h 80"/>
                <a:gd name="T6" fmla="*/ 43 w 133"/>
                <a:gd name="T7" fmla="*/ 63 h 80"/>
                <a:gd name="T8" fmla="*/ 87 w 133"/>
                <a:gd name="T9" fmla="*/ 80 h 80"/>
                <a:gd name="T10" fmla="*/ 133 w 133"/>
                <a:gd name="T11" fmla="*/ 24 h 80"/>
                <a:gd name="T12" fmla="*/ 43 w 13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3" h="80">
                  <a:moveTo>
                    <a:pt x="43" y="0"/>
                  </a:moveTo>
                  <a:lnTo>
                    <a:pt x="43" y="0"/>
                  </a:lnTo>
                  <a:lnTo>
                    <a:pt x="0" y="46"/>
                  </a:lnTo>
                  <a:lnTo>
                    <a:pt x="43" y="63"/>
                  </a:lnTo>
                  <a:lnTo>
                    <a:pt x="87" y="80"/>
                  </a:lnTo>
                  <a:lnTo>
                    <a:pt x="133" y="24"/>
                  </a:lnTo>
                  <a:lnTo>
                    <a:pt x="43"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6" name="Freeform 87"/>
            <p:cNvSpPr>
              <a:spLocks/>
            </p:cNvSpPr>
            <p:nvPr userDrawn="1"/>
          </p:nvSpPr>
          <p:spPr bwMode="auto">
            <a:xfrm>
              <a:off x="5183188" y="2613025"/>
              <a:ext cx="150813" cy="204788"/>
            </a:xfrm>
            <a:custGeom>
              <a:avLst/>
              <a:gdLst>
                <a:gd name="T0" fmla="*/ 0 w 95"/>
                <a:gd name="T1" fmla="*/ 0 h 129"/>
                <a:gd name="T2" fmla="*/ 0 w 95"/>
                <a:gd name="T3" fmla="*/ 129 h 129"/>
                <a:gd name="T4" fmla="*/ 95 w 95"/>
                <a:gd name="T5" fmla="*/ 90 h 129"/>
                <a:gd name="T6" fmla="*/ 95 w 95"/>
                <a:gd name="T7" fmla="*/ 29 h 129"/>
                <a:gd name="T8" fmla="*/ 54 w 95"/>
                <a:gd name="T9" fmla="*/ 44 h 129"/>
                <a:gd name="T10" fmla="*/ 0 w 95"/>
                <a:gd name="T11" fmla="*/ 0 h 129"/>
              </a:gdLst>
              <a:ahLst/>
              <a:cxnLst>
                <a:cxn ang="0">
                  <a:pos x="T0" y="T1"/>
                </a:cxn>
                <a:cxn ang="0">
                  <a:pos x="T2" y="T3"/>
                </a:cxn>
                <a:cxn ang="0">
                  <a:pos x="T4" y="T5"/>
                </a:cxn>
                <a:cxn ang="0">
                  <a:pos x="T6" y="T7"/>
                </a:cxn>
                <a:cxn ang="0">
                  <a:pos x="T8" y="T9"/>
                </a:cxn>
                <a:cxn ang="0">
                  <a:pos x="T10" y="T11"/>
                </a:cxn>
              </a:cxnLst>
              <a:rect l="0" t="0" r="r" b="b"/>
              <a:pathLst>
                <a:path w="95" h="129">
                  <a:moveTo>
                    <a:pt x="0" y="0"/>
                  </a:moveTo>
                  <a:lnTo>
                    <a:pt x="0" y="129"/>
                  </a:lnTo>
                  <a:lnTo>
                    <a:pt x="95" y="90"/>
                  </a:lnTo>
                  <a:lnTo>
                    <a:pt x="95" y="29"/>
                  </a:lnTo>
                  <a:lnTo>
                    <a:pt x="54" y="44"/>
                  </a:ln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07" name="Freeform 88"/>
            <p:cNvSpPr>
              <a:spLocks/>
            </p:cNvSpPr>
            <p:nvPr userDrawn="1"/>
          </p:nvSpPr>
          <p:spPr bwMode="auto">
            <a:xfrm>
              <a:off x="5191125" y="2570163"/>
              <a:ext cx="220663" cy="104775"/>
            </a:xfrm>
            <a:custGeom>
              <a:avLst/>
              <a:gdLst>
                <a:gd name="T0" fmla="*/ 92 w 139"/>
                <a:gd name="T1" fmla="*/ 0 h 66"/>
                <a:gd name="T2" fmla="*/ 90 w 139"/>
                <a:gd name="T3" fmla="*/ 0 h 66"/>
                <a:gd name="T4" fmla="*/ 0 w 139"/>
                <a:gd name="T5" fmla="*/ 27 h 66"/>
                <a:gd name="T6" fmla="*/ 51 w 139"/>
                <a:gd name="T7" fmla="*/ 66 h 66"/>
                <a:gd name="T8" fmla="*/ 90 w 139"/>
                <a:gd name="T9" fmla="*/ 51 h 66"/>
                <a:gd name="T10" fmla="*/ 139 w 139"/>
                <a:gd name="T11" fmla="*/ 34 h 66"/>
                <a:gd name="T12" fmla="*/ 92 w 13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139" h="66">
                  <a:moveTo>
                    <a:pt x="92" y="0"/>
                  </a:moveTo>
                  <a:lnTo>
                    <a:pt x="90" y="0"/>
                  </a:lnTo>
                  <a:lnTo>
                    <a:pt x="0" y="27"/>
                  </a:lnTo>
                  <a:lnTo>
                    <a:pt x="51" y="66"/>
                  </a:lnTo>
                  <a:lnTo>
                    <a:pt x="90" y="51"/>
                  </a:lnTo>
                  <a:lnTo>
                    <a:pt x="139" y="34"/>
                  </a:lnTo>
                  <a:lnTo>
                    <a:pt x="92"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08" name="Freeform 89"/>
          <p:cNvSpPr>
            <a:spLocks noEditPoints="1"/>
          </p:cNvSpPr>
          <p:nvPr userDrawn="1"/>
        </p:nvSpPr>
        <p:spPr bwMode="auto">
          <a:xfrm>
            <a:off x="5110163" y="965598"/>
            <a:ext cx="266700" cy="298847"/>
          </a:xfrm>
          <a:custGeom>
            <a:avLst/>
            <a:gdLst>
              <a:gd name="T0" fmla="*/ 34 w 69"/>
              <a:gd name="T1" fmla="*/ 0 h 103"/>
              <a:gd name="T2" fmla="*/ 0 w 69"/>
              <a:gd name="T3" fmla="*/ 34 h 103"/>
              <a:gd name="T4" fmla="*/ 34 w 69"/>
              <a:gd name="T5" fmla="*/ 103 h 103"/>
              <a:gd name="T6" fmla="*/ 69 w 69"/>
              <a:gd name="T7" fmla="*/ 34 h 103"/>
              <a:gd name="T8" fmla="*/ 34 w 69"/>
              <a:gd name="T9" fmla="*/ 0 h 103"/>
              <a:gd name="T10" fmla="*/ 34 w 69"/>
              <a:gd name="T11" fmla="*/ 61 h 103"/>
              <a:gd name="T12" fmla="*/ 10 w 69"/>
              <a:gd name="T13" fmla="*/ 37 h 103"/>
              <a:gd name="T14" fmla="*/ 34 w 69"/>
              <a:gd name="T15" fmla="*/ 13 h 103"/>
              <a:gd name="T16" fmla="*/ 58 w 69"/>
              <a:gd name="T17" fmla="*/ 37 h 103"/>
              <a:gd name="T18" fmla="*/ 34 w 69"/>
              <a:gd name="T19" fmla="*/ 6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03">
                <a:moveTo>
                  <a:pt x="34" y="0"/>
                </a:moveTo>
                <a:cubicBezTo>
                  <a:pt x="15" y="0"/>
                  <a:pt x="0" y="15"/>
                  <a:pt x="0" y="34"/>
                </a:cubicBezTo>
                <a:cubicBezTo>
                  <a:pt x="0" y="53"/>
                  <a:pt x="34" y="103"/>
                  <a:pt x="34" y="103"/>
                </a:cubicBezTo>
                <a:cubicBezTo>
                  <a:pt x="34" y="103"/>
                  <a:pt x="69" y="53"/>
                  <a:pt x="69" y="34"/>
                </a:cubicBezTo>
                <a:cubicBezTo>
                  <a:pt x="69" y="15"/>
                  <a:pt x="53" y="0"/>
                  <a:pt x="34" y="0"/>
                </a:cubicBezTo>
                <a:close/>
                <a:moveTo>
                  <a:pt x="34" y="61"/>
                </a:moveTo>
                <a:cubicBezTo>
                  <a:pt x="21" y="61"/>
                  <a:pt x="10" y="50"/>
                  <a:pt x="10" y="37"/>
                </a:cubicBezTo>
                <a:cubicBezTo>
                  <a:pt x="10" y="24"/>
                  <a:pt x="21" y="13"/>
                  <a:pt x="34" y="13"/>
                </a:cubicBezTo>
                <a:cubicBezTo>
                  <a:pt x="47" y="13"/>
                  <a:pt x="58" y="24"/>
                  <a:pt x="58" y="37"/>
                </a:cubicBezTo>
                <a:cubicBezTo>
                  <a:pt x="58" y="50"/>
                  <a:pt x="47" y="61"/>
                  <a:pt x="34" y="6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09" name="Freeform 92"/>
          <p:cNvSpPr>
            <a:spLocks/>
          </p:cNvSpPr>
          <p:nvPr userDrawn="1"/>
        </p:nvSpPr>
        <p:spPr bwMode="auto">
          <a:xfrm>
            <a:off x="4511676" y="733425"/>
            <a:ext cx="390525" cy="246460"/>
          </a:xfrm>
          <a:custGeom>
            <a:avLst/>
            <a:gdLst>
              <a:gd name="T0" fmla="*/ 101 w 101"/>
              <a:gd name="T1" fmla="*/ 35 h 85"/>
              <a:gd name="T2" fmla="*/ 50 w 101"/>
              <a:gd name="T3" fmla="*/ 0 h 85"/>
              <a:gd name="T4" fmla="*/ 0 w 101"/>
              <a:gd name="T5" fmla="*/ 35 h 85"/>
              <a:gd name="T6" fmla="*/ 50 w 101"/>
              <a:gd name="T7" fmla="*/ 71 h 85"/>
              <a:gd name="T8" fmla="*/ 58 w 101"/>
              <a:gd name="T9" fmla="*/ 70 h 85"/>
              <a:gd name="T10" fmla="*/ 59 w 101"/>
              <a:gd name="T11" fmla="*/ 71 h 85"/>
              <a:gd name="T12" fmla="*/ 60 w 101"/>
              <a:gd name="T13" fmla="*/ 73 h 85"/>
              <a:gd name="T14" fmla="*/ 55 w 101"/>
              <a:gd name="T15" fmla="*/ 83 h 85"/>
              <a:gd name="T16" fmla="*/ 54 w 101"/>
              <a:gd name="T17" fmla="*/ 84 h 85"/>
              <a:gd name="T18" fmla="*/ 56 w 101"/>
              <a:gd name="T19" fmla="*/ 85 h 85"/>
              <a:gd name="T20" fmla="*/ 78 w 101"/>
              <a:gd name="T21" fmla="*/ 68 h 85"/>
              <a:gd name="T22" fmla="*/ 82 w 101"/>
              <a:gd name="T23" fmla="*/ 63 h 85"/>
              <a:gd name="T24" fmla="*/ 101 w 101"/>
              <a:gd name="T25"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85">
                <a:moveTo>
                  <a:pt x="101" y="35"/>
                </a:moveTo>
                <a:cubicBezTo>
                  <a:pt x="101" y="16"/>
                  <a:pt x="78" y="0"/>
                  <a:pt x="50" y="0"/>
                </a:cubicBezTo>
                <a:cubicBezTo>
                  <a:pt x="23" y="0"/>
                  <a:pt x="0" y="16"/>
                  <a:pt x="0" y="35"/>
                </a:cubicBezTo>
                <a:cubicBezTo>
                  <a:pt x="0" y="55"/>
                  <a:pt x="23" y="71"/>
                  <a:pt x="50" y="71"/>
                </a:cubicBezTo>
                <a:cubicBezTo>
                  <a:pt x="53" y="71"/>
                  <a:pt x="55" y="71"/>
                  <a:pt x="58" y="70"/>
                </a:cubicBezTo>
                <a:cubicBezTo>
                  <a:pt x="58" y="70"/>
                  <a:pt x="59" y="71"/>
                  <a:pt x="59" y="71"/>
                </a:cubicBezTo>
                <a:cubicBezTo>
                  <a:pt x="60" y="72"/>
                  <a:pt x="60" y="72"/>
                  <a:pt x="60" y="73"/>
                </a:cubicBezTo>
                <a:cubicBezTo>
                  <a:pt x="59" y="77"/>
                  <a:pt x="57" y="80"/>
                  <a:pt x="55" y="83"/>
                </a:cubicBezTo>
                <a:cubicBezTo>
                  <a:pt x="54" y="83"/>
                  <a:pt x="54" y="84"/>
                  <a:pt x="54" y="84"/>
                </a:cubicBezTo>
                <a:cubicBezTo>
                  <a:pt x="55" y="85"/>
                  <a:pt x="55" y="85"/>
                  <a:pt x="56" y="85"/>
                </a:cubicBezTo>
                <a:cubicBezTo>
                  <a:pt x="66" y="83"/>
                  <a:pt x="74" y="76"/>
                  <a:pt x="78" y="68"/>
                </a:cubicBezTo>
                <a:cubicBezTo>
                  <a:pt x="78" y="66"/>
                  <a:pt x="80" y="64"/>
                  <a:pt x="82" y="63"/>
                </a:cubicBezTo>
                <a:cubicBezTo>
                  <a:pt x="93" y="57"/>
                  <a:pt x="101" y="47"/>
                  <a:pt x="101" y="3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10" name="Freeform 93"/>
          <p:cNvSpPr>
            <a:spLocks/>
          </p:cNvSpPr>
          <p:nvPr userDrawn="1"/>
        </p:nvSpPr>
        <p:spPr bwMode="auto">
          <a:xfrm>
            <a:off x="2889250" y="1991916"/>
            <a:ext cx="393700" cy="344091"/>
          </a:xfrm>
          <a:custGeom>
            <a:avLst/>
            <a:gdLst>
              <a:gd name="T0" fmla="*/ 83 w 102"/>
              <a:gd name="T1" fmla="*/ 80 h 119"/>
              <a:gd name="T2" fmla="*/ 70 w 102"/>
              <a:gd name="T3" fmla="*/ 85 h 119"/>
              <a:gd name="T4" fmla="*/ 38 w 102"/>
              <a:gd name="T5" fmla="*/ 65 h 119"/>
              <a:gd name="T6" fmla="*/ 38 w 102"/>
              <a:gd name="T7" fmla="*/ 59 h 119"/>
              <a:gd name="T8" fmla="*/ 38 w 102"/>
              <a:gd name="T9" fmla="*/ 54 h 119"/>
              <a:gd name="T10" fmla="*/ 70 w 102"/>
              <a:gd name="T11" fmla="*/ 34 h 119"/>
              <a:gd name="T12" fmla="*/ 83 w 102"/>
              <a:gd name="T13" fmla="*/ 39 h 119"/>
              <a:gd name="T14" fmla="*/ 102 w 102"/>
              <a:gd name="T15" fmla="*/ 19 h 119"/>
              <a:gd name="T16" fmla="*/ 83 w 102"/>
              <a:gd name="T17" fmla="*/ 0 h 119"/>
              <a:gd name="T18" fmla="*/ 63 w 102"/>
              <a:gd name="T19" fmla="*/ 19 h 119"/>
              <a:gd name="T20" fmla="*/ 64 w 102"/>
              <a:gd name="T21" fmla="*/ 25 h 119"/>
              <a:gd name="T22" fmla="*/ 32 w 102"/>
              <a:gd name="T23" fmla="*/ 45 h 119"/>
              <a:gd name="T24" fmla="*/ 19 w 102"/>
              <a:gd name="T25" fmla="*/ 40 h 119"/>
              <a:gd name="T26" fmla="*/ 0 w 102"/>
              <a:gd name="T27" fmla="*/ 59 h 119"/>
              <a:gd name="T28" fmla="*/ 19 w 102"/>
              <a:gd name="T29" fmla="*/ 79 h 119"/>
              <a:gd name="T30" fmla="*/ 32 w 102"/>
              <a:gd name="T31" fmla="*/ 74 h 119"/>
              <a:gd name="T32" fmla="*/ 64 w 102"/>
              <a:gd name="T33" fmla="*/ 94 h 119"/>
              <a:gd name="T34" fmla="*/ 63 w 102"/>
              <a:gd name="T35" fmla="*/ 99 h 119"/>
              <a:gd name="T36" fmla="*/ 83 w 102"/>
              <a:gd name="T37" fmla="*/ 119 h 119"/>
              <a:gd name="T38" fmla="*/ 102 w 102"/>
              <a:gd name="T39" fmla="*/ 99 h 119"/>
              <a:gd name="T40" fmla="*/ 83 w 102"/>
              <a:gd name="T41" fmla="*/ 8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119">
                <a:moveTo>
                  <a:pt x="83" y="80"/>
                </a:moveTo>
                <a:cubicBezTo>
                  <a:pt x="78" y="80"/>
                  <a:pt x="73" y="82"/>
                  <a:pt x="70" y="85"/>
                </a:cubicBezTo>
                <a:cubicBezTo>
                  <a:pt x="38" y="65"/>
                  <a:pt x="38" y="65"/>
                  <a:pt x="38" y="65"/>
                </a:cubicBezTo>
                <a:cubicBezTo>
                  <a:pt x="38" y="63"/>
                  <a:pt x="38" y="61"/>
                  <a:pt x="38" y="59"/>
                </a:cubicBezTo>
                <a:cubicBezTo>
                  <a:pt x="38" y="57"/>
                  <a:pt x="38" y="56"/>
                  <a:pt x="38" y="54"/>
                </a:cubicBezTo>
                <a:cubicBezTo>
                  <a:pt x="70" y="34"/>
                  <a:pt x="70" y="34"/>
                  <a:pt x="70" y="34"/>
                </a:cubicBezTo>
                <a:cubicBezTo>
                  <a:pt x="73" y="37"/>
                  <a:pt x="78" y="39"/>
                  <a:pt x="83" y="39"/>
                </a:cubicBezTo>
                <a:cubicBezTo>
                  <a:pt x="94" y="39"/>
                  <a:pt x="102" y="30"/>
                  <a:pt x="102" y="19"/>
                </a:cubicBezTo>
                <a:cubicBezTo>
                  <a:pt x="102" y="9"/>
                  <a:pt x="94" y="0"/>
                  <a:pt x="83" y="0"/>
                </a:cubicBezTo>
                <a:cubicBezTo>
                  <a:pt x="72" y="0"/>
                  <a:pt x="63" y="9"/>
                  <a:pt x="63" y="19"/>
                </a:cubicBezTo>
                <a:cubicBezTo>
                  <a:pt x="63" y="21"/>
                  <a:pt x="64" y="23"/>
                  <a:pt x="64" y="25"/>
                </a:cubicBezTo>
                <a:cubicBezTo>
                  <a:pt x="32" y="45"/>
                  <a:pt x="32" y="45"/>
                  <a:pt x="32" y="45"/>
                </a:cubicBezTo>
                <a:cubicBezTo>
                  <a:pt x="28" y="42"/>
                  <a:pt x="24" y="40"/>
                  <a:pt x="19" y="40"/>
                </a:cubicBezTo>
                <a:cubicBezTo>
                  <a:pt x="8" y="40"/>
                  <a:pt x="0" y="49"/>
                  <a:pt x="0" y="59"/>
                </a:cubicBezTo>
                <a:cubicBezTo>
                  <a:pt x="0" y="70"/>
                  <a:pt x="8" y="79"/>
                  <a:pt x="19" y="79"/>
                </a:cubicBezTo>
                <a:cubicBezTo>
                  <a:pt x="24" y="79"/>
                  <a:pt x="29" y="77"/>
                  <a:pt x="32" y="74"/>
                </a:cubicBezTo>
                <a:cubicBezTo>
                  <a:pt x="64" y="94"/>
                  <a:pt x="64" y="94"/>
                  <a:pt x="64" y="94"/>
                </a:cubicBezTo>
                <a:cubicBezTo>
                  <a:pt x="64" y="96"/>
                  <a:pt x="63" y="97"/>
                  <a:pt x="63" y="99"/>
                </a:cubicBezTo>
                <a:cubicBezTo>
                  <a:pt x="63" y="110"/>
                  <a:pt x="72" y="119"/>
                  <a:pt x="83" y="119"/>
                </a:cubicBezTo>
                <a:cubicBezTo>
                  <a:pt x="94" y="119"/>
                  <a:pt x="102" y="110"/>
                  <a:pt x="102" y="99"/>
                </a:cubicBezTo>
                <a:cubicBezTo>
                  <a:pt x="102" y="88"/>
                  <a:pt x="94" y="80"/>
                  <a:pt x="83" y="8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11" name="Freeform 94"/>
          <p:cNvSpPr>
            <a:spLocks noEditPoints="1"/>
          </p:cNvSpPr>
          <p:nvPr userDrawn="1"/>
        </p:nvSpPr>
        <p:spPr bwMode="auto">
          <a:xfrm>
            <a:off x="1958976" y="1012032"/>
            <a:ext cx="231775" cy="208360"/>
          </a:xfrm>
          <a:custGeom>
            <a:avLst/>
            <a:gdLst>
              <a:gd name="T0" fmla="*/ 36 w 146"/>
              <a:gd name="T1" fmla="*/ 44 h 175"/>
              <a:gd name="T2" fmla="*/ 44 w 146"/>
              <a:gd name="T3" fmla="*/ 0 h 175"/>
              <a:gd name="T4" fmla="*/ 73 w 146"/>
              <a:gd name="T5" fmla="*/ 0 h 175"/>
              <a:gd name="T6" fmla="*/ 63 w 146"/>
              <a:gd name="T7" fmla="*/ 44 h 175"/>
              <a:gd name="T8" fmla="*/ 102 w 146"/>
              <a:gd name="T9" fmla="*/ 44 h 175"/>
              <a:gd name="T10" fmla="*/ 109 w 146"/>
              <a:gd name="T11" fmla="*/ 0 h 175"/>
              <a:gd name="T12" fmla="*/ 139 w 146"/>
              <a:gd name="T13" fmla="*/ 0 h 175"/>
              <a:gd name="T14" fmla="*/ 129 w 146"/>
              <a:gd name="T15" fmla="*/ 44 h 175"/>
              <a:gd name="T16" fmla="*/ 146 w 146"/>
              <a:gd name="T17" fmla="*/ 44 h 175"/>
              <a:gd name="T18" fmla="*/ 146 w 146"/>
              <a:gd name="T19" fmla="*/ 71 h 175"/>
              <a:gd name="T20" fmla="*/ 124 w 146"/>
              <a:gd name="T21" fmla="*/ 71 h 175"/>
              <a:gd name="T22" fmla="*/ 117 w 146"/>
              <a:gd name="T23" fmla="*/ 102 h 175"/>
              <a:gd name="T24" fmla="*/ 146 w 146"/>
              <a:gd name="T25" fmla="*/ 102 h 175"/>
              <a:gd name="T26" fmla="*/ 146 w 146"/>
              <a:gd name="T27" fmla="*/ 129 h 175"/>
              <a:gd name="T28" fmla="*/ 109 w 146"/>
              <a:gd name="T29" fmla="*/ 129 h 175"/>
              <a:gd name="T30" fmla="*/ 102 w 146"/>
              <a:gd name="T31" fmla="*/ 175 h 175"/>
              <a:gd name="T32" fmla="*/ 73 w 146"/>
              <a:gd name="T33" fmla="*/ 175 h 175"/>
              <a:gd name="T34" fmla="*/ 83 w 146"/>
              <a:gd name="T35" fmla="*/ 129 h 175"/>
              <a:gd name="T36" fmla="*/ 46 w 146"/>
              <a:gd name="T37" fmla="*/ 129 h 175"/>
              <a:gd name="T38" fmla="*/ 36 w 146"/>
              <a:gd name="T39" fmla="*/ 175 h 175"/>
              <a:gd name="T40" fmla="*/ 7 w 146"/>
              <a:gd name="T41" fmla="*/ 175 h 175"/>
              <a:gd name="T42" fmla="*/ 17 w 146"/>
              <a:gd name="T43" fmla="*/ 129 h 175"/>
              <a:gd name="T44" fmla="*/ 0 w 146"/>
              <a:gd name="T45" fmla="*/ 129 h 175"/>
              <a:gd name="T46" fmla="*/ 0 w 146"/>
              <a:gd name="T47" fmla="*/ 102 h 175"/>
              <a:gd name="T48" fmla="*/ 22 w 146"/>
              <a:gd name="T49" fmla="*/ 102 h 175"/>
              <a:gd name="T50" fmla="*/ 29 w 146"/>
              <a:gd name="T51" fmla="*/ 71 h 175"/>
              <a:gd name="T52" fmla="*/ 0 w 146"/>
              <a:gd name="T53" fmla="*/ 71 h 175"/>
              <a:gd name="T54" fmla="*/ 0 w 146"/>
              <a:gd name="T55" fmla="*/ 44 h 175"/>
              <a:gd name="T56" fmla="*/ 36 w 146"/>
              <a:gd name="T57" fmla="*/ 44 h 175"/>
              <a:gd name="T58" fmla="*/ 51 w 146"/>
              <a:gd name="T59" fmla="*/ 102 h 175"/>
              <a:gd name="T60" fmla="*/ 87 w 146"/>
              <a:gd name="T61" fmla="*/ 102 h 175"/>
              <a:gd name="T62" fmla="*/ 95 w 146"/>
              <a:gd name="T63" fmla="*/ 71 h 175"/>
              <a:gd name="T64" fmla="*/ 58 w 146"/>
              <a:gd name="T65" fmla="*/ 71 h 175"/>
              <a:gd name="T66" fmla="*/ 51 w 146"/>
              <a:gd name="T67" fmla="*/ 10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75">
                <a:moveTo>
                  <a:pt x="36" y="44"/>
                </a:moveTo>
                <a:lnTo>
                  <a:pt x="44" y="0"/>
                </a:lnTo>
                <a:lnTo>
                  <a:pt x="73" y="0"/>
                </a:lnTo>
                <a:lnTo>
                  <a:pt x="63" y="44"/>
                </a:lnTo>
                <a:lnTo>
                  <a:pt x="102" y="44"/>
                </a:lnTo>
                <a:lnTo>
                  <a:pt x="109" y="0"/>
                </a:lnTo>
                <a:lnTo>
                  <a:pt x="139" y="0"/>
                </a:lnTo>
                <a:lnTo>
                  <a:pt x="129" y="44"/>
                </a:lnTo>
                <a:lnTo>
                  <a:pt x="146" y="44"/>
                </a:lnTo>
                <a:lnTo>
                  <a:pt x="146" y="71"/>
                </a:lnTo>
                <a:lnTo>
                  <a:pt x="124" y="71"/>
                </a:lnTo>
                <a:lnTo>
                  <a:pt x="117" y="102"/>
                </a:lnTo>
                <a:lnTo>
                  <a:pt x="146" y="102"/>
                </a:lnTo>
                <a:lnTo>
                  <a:pt x="146" y="129"/>
                </a:lnTo>
                <a:lnTo>
                  <a:pt x="109" y="129"/>
                </a:lnTo>
                <a:lnTo>
                  <a:pt x="102" y="175"/>
                </a:lnTo>
                <a:lnTo>
                  <a:pt x="73" y="175"/>
                </a:lnTo>
                <a:lnTo>
                  <a:pt x="83" y="129"/>
                </a:lnTo>
                <a:lnTo>
                  <a:pt x="46" y="129"/>
                </a:lnTo>
                <a:lnTo>
                  <a:pt x="36" y="175"/>
                </a:lnTo>
                <a:lnTo>
                  <a:pt x="7" y="175"/>
                </a:lnTo>
                <a:lnTo>
                  <a:pt x="17" y="129"/>
                </a:lnTo>
                <a:lnTo>
                  <a:pt x="0" y="129"/>
                </a:lnTo>
                <a:lnTo>
                  <a:pt x="0" y="102"/>
                </a:lnTo>
                <a:lnTo>
                  <a:pt x="22" y="102"/>
                </a:lnTo>
                <a:lnTo>
                  <a:pt x="29" y="71"/>
                </a:lnTo>
                <a:lnTo>
                  <a:pt x="0" y="71"/>
                </a:lnTo>
                <a:lnTo>
                  <a:pt x="0" y="44"/>
                </a:lnTo>
                <a:lnTo>
                  <a:pt x="36" y="44"/>
                </a:lnTo>
                <a:close/>
                <a:moveTo>
                  <a:pt x="51" y="102"/>
                </a:moveTo>
                <a:lnTo>
                  <a:pt x="87" y="102"/>
                </a:lnTo>
                <a:lnTo>
                  <a:pt x="95" y="71"/>
                </a:lnTo>
                <a:lnTo>
                  <a:pt x="58" y="71"/>
                </a:lnTo>
                <a:lnTo>
                  <a:pt x="51" y="10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12" name="Group 111"/>
          <p:cNvGrpSpPr/>
          <p:nvPr userDrawn="1"/>
        </p:nvGrpSpPr>
        <p:grpSpPr>
          <a:xfrm>
            <a:off x="5932488" y="531019"/>
            <a:ext cx="363538" cy="275035"/>
            <a:chOff x="5932488" y="708025"/>
            <a:chExt cx="363538" cy="366713"/>
          </a:xfrm>
        </p:grpSpPr>
        <p:sp>
          <p:nvSpPr>
            <p:cNvPr id="113" name="Freeform 95"/>
            <p:cNvSpPr>
              <a:spLocks/>
            </p:cNvSpPr>
            <p:nvPr userDrawn="1"/>
          </p:nvSpPr>
          <p:spPr bwMode="auto">
            <a:xfrm>
              <a:off x="5932488" y="769938"/>
              <a:ext cx="161925" cy="131763"/>
            </a:xfrm>
            <a:custGeom>
              <a:avLst/>
              <a:gdLst>
                <a:gd name="T0" fmla="*/ 0 w 42"/>
                <a:gd name="T1" fmla="*/ 34 h 34"/>
                <a:gd name="T2" fmla="*/ 2 w 42"/>
                <a:gd name="T3" fmla="*/ 16 h 34"/>
                <a:gd name="T4" fmla="*/ 12 w 42"/>
                <a:gd name="T5" fmla="*/ 0 h 34"/>
                <a:gd name="T6" fmla="*/ 42 w 42"/>
                <a:gd name="T7" fmla="*/ 30 h 34"/>
                <a:gd name="T8" fmla="*/ 0 w 42"/>
                <a:gd name="T9" fmla="*/ 34 h 34"/>
              </a:gdLst>
              <a:ahLst/>
              <a:cxnLst>
                <a:cxn ang="0">
                  <a:pos x="T0" y="T1"/>
                </a:cxn>
                <a:cxn ang="0">
                  <a:pos x="T2" y="T3"/>
                </a:cxn>
                <a:cxn ang="0">
                  <a:pos x="T4" y="T5"/>
                </a:cxn>
                <a:cxn ang="0">
                  <a:pos x="T6" y="T7"/>
                </a:cxn>
                <a:cxn ang="0">
                  <a:pos x="T8" y="T9"/>
                </a:cxn>
              </a:cxnLst>
              <a:rect l="0" t="0" r="r" b="b"/>
              <a:pathLst>
                <a:path w="42" h="34">
                  <a:moveTo>
                    <a:pt x="0" y="34"/>
                  </a:moveTo>
                  <a:cubicBezTo>
                    <a:pt x="0" y="28"/>
                    <a:pt x="0" y="21"/>
                    <a:pt x="2" y="16"/>
                  </a:cubicBezTo>
                  <a:cubicBezTo>
                    <a:pt x="4" y="10"/>
                    <a:pt x="8" y="5"/>
                    <a:pt x="12" y="0"/>
                  </a:cubicBezTo>
                  <a:cubicBezTo>
                    <a:pt x="42" y="30"/>
                    <a:pt x="42" y="30"/>
                    <a:pt x="42" y="30"/>
                  </a:cubicBezTo>
                  <a:lnTo>
                    <a:pt x="0" y="3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14" name="Freeform 96"/>
            <p:cNvSpPr>
              <a:spLocks/>
            </p:cNvSpPr>
            <p:nvPr userDrawn="1"/>
          </p:nvSpPr>
          <p:spPr bwMode="auto">
            <a:xfrm>
              <a:off x="5932488" y="750888"/>
              <a:ext cx="363538" cy="323850"/>
            </a:xfrm>
            <a:custGeom>
              <a:avLst/>
              <a:gdLst>
                <a:gd name="T0" fmla="*/ 83 w 94"/>
                <a:gd name="T1" fmla="*/ 64 h 84"/>
                <a:gd name="T2" fmla="*/ 53 w 94"/>
                <a:gd name="T3" fmla="*/ 82 h 84"/>
                <a:gd name="T4" fmla="*/ 18 w 94"/>
                <a:gd name="T5" fmla="*/ 73 h 84"/>
                <a:gd name="T6" fmla="*/ 13 w 94"/>
                <a:gd name="T7" fmla="*/ 69 h 84"/>
                <a:gd name="T8" fmla="*/ 13 w 94"/>
                <a:gd name="T9" fmla="*/ 69 h 84"/>
                <a:gd name="T10" fmla="*/ 0 w 94"/>
                <a:gd name="T11" fmla="*/ 43 h 84"/>
                <a:gd name="T12" fmla="*/ 47 w 94"/>
                <a:gd name="T13" fmla="*/ 38 h 84"/>
                <a:gd name="T14" fmla="*/ 47 w 94"/>
                <a:gd name="T15" fmla="*/ 38 h 84"/>
                <a:gd name="T16" fmla="*/ 48 w 94"/>
                <a:gd name="T17" fmla="*/ 37 h 84"/>
                <a:gd name="T18" fmla="*/ 76 w 94"/>
                <a:gd name="T19" fmla="*/ 0 h 84"/>
                <a:gd name="T20" fmla="*/ 79 w 94"/>
                <a:gd name="T21" fmla="*/ 3 h 84"/>
                <a:gd name="T22" fmla="*/ 93 w 94"/>
                <a:gd name="T23" fmla="*/ 33 h 84"/>
                <a:gd name="T24" fmla="*/ 83 w 94"/>
                <a:gd name="T25"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84">
                  <a:moveTo>
                    <a:pt x="83" y="64"/>
                  </a:moveTo>
                  <a:cubicBezTo>
                    <a:pt x="76" y="74"/>
                    <a:pt x="65" y="81"/>
                    <a:pt x="53" y="82"/>
                  </a:cubicBezTo>
                  <a:cubicBezTo>
                    <a:pt x="41" y="84"/>
                    <a:pt x="28" y="81"/>
                    <a:pt x="18" y="73"/>
                  </a:cubicBezTo>
                  <a:cubicBezTo>
                    <a:pt x="16" y="72"/>
                    <a:pt x="15" y="70"/>
                    <a:pt x="13" y="69"/>
                  </a:cubicBezTo>
                  <a:cubicBezTo>
                    <a:pt x="13" y="69"/>
                    <a:pt x="13" y="69"/>
                    <a:pt x="13" y="69"/>
                  </a:cubicBezTo>
                  <a:cubicBezTo>
                    <a:pt x="6" y="62"/>
                    <a:pt x="2" y="53"/>
                    <a:pt x="0" y="43"/>
                  </a:cubicBezTo>
                  <a:cubicBezTo>
                    <a:pt x="47" y="38"/>
                    <a:pt x="47" y="38"/>
                    <a:pt x="47" y="38"/>
                  </a:cubicBezTo>
                  <a:cubicBezTo>
                    <a:pt x="47" y="38"/>
                    <a:pt x="47" y="38"/>
                    <a:pt x="47" y="38"/>
                  </a:cubicBezTo>
                  <a:cubicBezTo>
                    <a:pt x="48" y="37"/>
                    <a:pt x="48" y="37"/>
                    <a:pt x="48" y="37"/>
                  </a:cubicBezTo>
                  <a:cubicBezTo>
                    <a:pt x="76" y="0"/>
                    <a:pt x="76" y="0"/>
                    <a:pt x="76" y="0"/>
                  </a:cubicBezTo>
                  <a:cubicBezTo>
                    <a:pt x="77" y="1"/>
                    <a:pt x="78" y="2"/>
                    <a:pt x="79" y="3"/>
                  </a:cubicBezTo>
                  <a:cubicBezTo>
                    <a:pt x="87" y="11"/>
                    <a:pt x="92" y="22"/>
                    <a:pt x="93" y="33"/>
                  </a:cubicBezTo>
                  <a:cubicBezTo>
                    <a:pt x="94" y="44"/>
                    <a:pt x="90" y="55"/>
                    <a:pt x="83" y="64"/>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15" name="Freeform 97"/>
            <p:cNvSpPr>
              <a:spLocks/>
            </p:cNvSpPr>
            <p:nvPr userDrawn="1"/>
          </p:nvSpPr>
          <p:spPr bwMode="auto">
            <a:xfrm>
              <a:off x="5991225" y="708025"/>
              <a:ext cx="223838" cy="169863"/>
            </a:xfrm>
            <a:custGeom>
              <a:avLst/>
              <a:gdLst>
                <a:gd name="T0" fmla="*/ 58 w 58"/>
                <a:gd name="T1" fmla="*/ 9 h 44"/>
                <a:gd name="T2" fmla="*/ 31 w 58"/>
                <a:gd name="T3" fmla="*/ 44 h 44"/>
                <a:gd name="T4" fmla="*/ 0 w 58"/>
                <a:gd name="T5" fmla="*/ 13 h 44"/>
                <a:gd name="T6" fmla="*/ 28 w 58"/>
                <a:gd name="T7" fmla="*/ 1 h 44"/>
                <a:gd name="T8" fmla="*/ 58 w 58"/>
                <a:gd name="T9" fmla="*/ 9 h 44"/>
              </a:gdLst>
              <a:ahLst/>
              <a:cxnLst>
                <a:cxn ang="0">
                  <a:pos x="T0" y="T1"/>
                </a:cxn>
                <a:cxn ang="0">
                  <a:pos x="T2" y="T3"/>
                </a:cxn>
                <a:cxn ang="0">
                  <a:pos x="T4" y="T5"/>
                </a:cxn>
                <a:cxn ang="0">
                  <a:pos x="T6" y="T7"/>
                </a:cxn>
                <a:cxn ang="0">
                  <a:pos x="T8" y="T9"/>
                </a:cxn>
              </a:cxnLst>
              <a:rect l="0" t="0" r="r" b="b"/>
              <a:pathLst>
                <a:path w="58" h="44">
                  <a:moveTo>
                    <a:pt x="58" y="9"/>
                  </a:moveTo>
                  <a:cubicBezTo>
                    <a:pt x="31" y="44"/>
                    <a:pt x="31" y="44"/>
                    <a:pt x="31" y="44"/>
                  </a:cubicBezTo>
                  <a:cubicBezTo>
                    <a:pt x="0" y="13"/>
                    <a:pt x="0" y="13"/>
                    <a:pt x="0" y="13"/>
                  </a:cubicBezTo>
                  <a:cubicBezTo>
                    <a:pt x="8" y="6"/>
                    <a:pt x="18" y="1"/>
                    <a:pt x="28" y="1"/>
                  </a:cubicBezTo>
                  <a:cubicBezTo>
                    <a:pt x="38" y="0"/>
                    <a:pt x="49" y="3"/>
                    <a:pt x="58" y="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16" name="Group 115"/>
          <p:cNvGrpSpPr/>
          <p:nvPr userDrawn="1"/>
        </p:nvGrpSpPr>
        <p:grpSpPr>
          <a:xfrm>
            <a:off x="3406775" y="973931"/>
            <a:ext cx="528638" cy="280988"/>
            <a:chOff x="3406775" y="1298575"/>
            <a:chExt cx="528638" cy="374650"/>
          </a:xfrm>
        </p:grpSpPr>
        <p:sp>
          <p:nvSpPr>
            <p:cNvPr id="117" name="Freeform 98"/>
            <p:cNvSpPr>
              <a:spLocks/>
            </p:cNvSpPr>
            <p:nvPr userDrawn="1"/>
          </p:nvSpPr>
          <p:spPr bwMode="auto">
            <a:xfrm>
              <a:off x="3684588" y="1298575"/>
              <a:ext cx="250825" cy="374650"/>
            </a:xfrm>
            <a:custGeom>
              <a:avLst/>
              <a:gdLst>
                <a:gd name="T0" fmla="*/ 0 w 158"/>
                <a:gd name="T1" fmla="*/ 236 h 236"/>
                <a:gd name="T2" fmla="*/ 32 w 158"/>
                <a:gd name="T3" fmla="*/ 236 h 236"/>
                <a:gd name="T4" fmla="*/ 59 w 158"/>
                <a:gd name="T5" fmla="*/ 236 h 236"/>
                <a:gd name="T6" fmla="*/ 158 w 158"/>
                <a:gd name="T7" fmla="*/ 120 h 236"/>
                <a:gd name="T8" fmla="*/ 59 w 158"/>
                <a:gd name="T9" fmla="*/ 0 h 236"/>
                <a:gd name="T10" fmla="*/ 32 w 158"/>
                <a:gd name="T11" fmla="*/ 0 h 236"/>
                <a:gd name="T12" fmla="*/ 0 w 158"/>
                <a:gd name="T13" fmla="*/ 0 h 236"/>
                <a:gd name="T14" fmla="*/ 100 w 158"/>
                <a:gd name="T15" fmla="*/ 120 h 236"/>
                <a:gd name="T16" fmla="*/ 0 w 158"/>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18" name="Freeform 99"/>
            <p:cNvSpPr>
              <a:spLocks/>
            </p:cNvSpPr>
            <p:nvPr userDrawn="1"/>
          </p:nvSpPr>
          <p:spPr bwMode="auto">
            <a:xfrm>
              <a:off x="3546475" y="1298575"/>
              <a:ext cx="250825" cy="374650"/>
            </a:xfrm>
            <a:custGeom>
              <a:avLst/>
              <a:gdLst>
                <a:gd name="T0" fmla="*/ 99 w 158"/>
                <a:gd name="T1" fmla="*/ 120 h 236"/>
                <a:gd name="T2" fmla="*/ 0 w 158"/>
                <a:gd name="T3" fmla="*/ 236 h 236"/>
                <a:gd name="T4" fmla="*/ 31 w 158"/>
                <a:gd name="T5" fmla="*/ 236 h 236"/>
                <a:gd name="T6" fmla="*/ 58 w 158"/>
                <a:gd name="T7" fmla="*/ 236 h 236"/>
                <a:gd name="T8" fmla="*/ 158 w 158"/>
                <a:gd name="T9" fmla="*/ 120 h 236"/>
                <a:gd name="T10" fmla="*/ 58 w 158"/>
                <a:gd name="T11" fmla="*/ 0 h 236"/>
                <a:gd name="T12" fmla="*/ 31 w 158"/>
                <a:gd name="T13" fmla="*/ 0 h 236"/>
                <a:gd name="T14" fmla="*/ 0 w 158"/>
                <a:gd name="T15" fmla="*/ 0 h 236"/>
                <a:gd name="T16" fmla="*/ 99 w 158"/>
                <a:gd name="T17" fmla="*/ 12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99" y="120"/>
                  </a:moveTo>
                  <a:lnTo>
                    <a:pt x="0" y="236"/>
                  </a:lnTo>
                  <a:lnTo>
                    <a:pt x="31" y="236"/>
                  </a:lnTo>
                  <a:lnTo>
                    <a:pt x="58" y="236"/>
                  </a:lnTo>
                  <a:lnTo>
                    <a:pt x="158" y="120"/>
                  </a:lnTo>
                  <a:lnTo>
                    <a:pt x="58" y="0"/>
                  </a:lnTo>
                  <a:lnTo>
                    <a:pt x="31" y="0"/>
                  </a:lnTo>
                  <a:lnTo>
                    <a:pt x="0" y="0"/>
                  </a:lnTo>
                  <a:lnTo>
                    <a:pt x="99" y="12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19" name="Freeform 100"/>
            <p:cNvSpPr>
              <a:spLocks/>
            </p:cNvSpPr>
            <p:nvPr userDrawn="1"/>
          </p:nvSpPr>
          <p:spPr bwMode="auto">
            <a:xfrm>
              <a:off x="3406775" y="1298575"/>
              <a:ext cx="250825" cy="374650"/>
            </a:xfrm>
            <a:custGeom>
              <a:avLst/>
              <a:gdLst>
                <a:gd name="T0" fmla="*/ 0 w 158"/>
                <a:gd name="T1" fmla="*/ 236 h 236"/>
                <a:gd name="T2" fmla="*/ 32 w 158"/>
                <a:gd name="T3" fmla="*/ 236 h 236"/>
                <a:gd name="T4" fmla="*/ 59 w 158"/>
                <a:gd name="T5" fmla="*/ 236 h 236"/>
                <a:gd name="T6" fmla="*/ 158 w 158"/>
                <a:gd name="T7" fmla="*/ 120 h 236"/>
                <a:gd name="T8" fmla="*/ 59 w 158"/>
                <a:gd name="T9" fmla="*/ 0 h 236"/>
                <a:gd name="T10" fmla="*/ 32 w 158"/>
                <a:gd name="T11" fmla="*/ 0 h 236"/>
                <a:gd name="T12" fmla="*/ 0 w 158"/>
                <a:gd name="T13" fmla="*/ 0 h 236"/>
                <a:gd name="T14" fmla="*/ 100 w 158"/>
                <a:gd name="T15" fmla="*/ 120 h 236"/>
                <a:gd name="T16" fmla="*/ 0 w 158"/>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36">
                  <a:moveTo>
                    <a:pt x="0" y="236"/>
                  </a:moveTo>
                  <a:lnTo>
                    <a:pt x="32" y="236"/>
                  </a:lnTo>
                  <a:lnTo>
                    <a:pt x="59" y="236"/>
                  </a:lnTo>
                  <a:lnTo>
                    <a:pt x="158" y="120"/>
                  </a:lnTo>
                  <a:lnTo>
                    <a:pt x="59" y="0"/>
                  </a:lnTo>
                  <a:lnTo>
                    <a:pt x="32" y="0"/>
                  </a:lnTo>
                  <a:lnTo>
                    <a:pt x="0" y="0"/>
                  </a:lnTo>
                  <a:lnTo>
                    <a:pt x="100" y="120"/>
                  </a:lnTo>
                  <a:lnTo>
                    <a:pt x="0" y="2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20" name="Group 119"/>
          <p:cNvGrpSpPr/>
          <p:nvPr userDrawn="1"/>
        </p:nvGrpSpPr>
        <p:grpSpPr>
          <a:xfrm>
            <a:off x="2136776" y="597694"/>
            <a:ext cx="512763" cy="335756"/>
            <a:chOff x="2136775" y="796925"/>
            <a:chExt cx="512763" cy="447675"/>
          </a:xfrm>
        </p:grpSpPr>
        <p:sp>
          <p:nvSpPr>
            <p:cNvPr id="121" name="Freeform 101"/>
            <p:cNvSpPr>
              <a:spLocks/>
            </p:cNvSpPr>
            <p:nvPr userDrawn="1"/>
          </p:nvSpPr>
          <p:spPr bwMode="auto">
            <a:xfrm>
              <a:off x="2368550" y="796925"/>
              <a:ext cx="280988" cy="250825"/>
            </a:xfrm>
            <a:custGeom>
              <a:avLst/>
              <a:gdLst>
                <a:gd name="T0" fmla="*/ 7 w 73"/>
                <a:gd name="T1" fmla="*/ 0 h 65"/>
                <a:gd name="T2" fmla="*/ 66 w 73"/>
                <a:gd name="T3" fmla="*/ 0 h 65"/>
                <a:gd name="T4" fmla="*/ 73 w 73"/>
                <a:gd name="T5" fmla="*/ 7 h 65"/>
                <a:gd name="T6" fmla="*/ 73 w 73"/>
                <a:gd name="T7" fmla="*/ 36 h 65"/>
                <a:gd name="T8" fmla="*/ 66 w 73"/>
                <a:gd name="T9" fmla="*/ 43 h 65"/>
                <a:gd name="T10" fmla="*/ 24 w 73"/>
                <a:gd name="T11" fmla="*/ 43 h 65"/>
                <a:gd name="T12" fmla="*/ 8 w 73"/>
                <a:gd name="T13" fmla="*/ 65 h 65"/>
                <a:gd name="T14" fmla="*/ 8 w 73"/>
                <a:gd name="T15" fmla="*/ 43 h 65"/>
                <a:gd name="T16" fmla="*/ 7 w 73"/>
                <a:gd name="T17" fmla="*/ 43 h 65"/>
                <a:gd name="T18" fmla="*/ 0 w 73"/>
                <a:gd name="T19" fmla="*/ 36 h 65"/>
                <a:gd name="T20" fmla="*/ 0 w 73"/>
                <a:gd name="T21" fmla="*/ 7 h 65"/>
                <a:gd name="T22" fmla="*/ 7 w 73"/>
                <a:gd name="T2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65">
                  <a:moveTo>
                    <a:pt x="7" y="0"/>
                  </a:moveTo>
                  <a:cubicBezTo>
                    <a:pt x="66" y="0"/>
                    <a:pt x="66" y="0"/>
                    <a:pt x="66" y="0"/>
                  </a:cubicBezTo>
                  <a:cubicBezTo>
                    <a:pt x="70" y="0"/>
                    <a:pt x="73" y="4"/>
                    <a:pt x="73" y="7"/>
                  </a:cubicBezTo>
                  <a:cubicBezTo>
                    <a:pt x="73" y="36"/>
                    <a:pt x="73" y="36"/>
                    <a:pt x="73" y="36"/>
                  </a:cubicBezTo>
                  <a:cubicBezTo>
                    <a:pt x="73" y="40"/>
                    <a:pt x="70" y="43"/>
                    <a:pt x="66" y="43"/>
                  </a:cubicBezTo>
                  <a:cubicBezTo>
                    <a:pt x="24" y="43"/>
                    <a:pt x="24" y="43"/>
                    <a:pt x="24" y="43"/>
                  </a:cubicBezTo>
                  <a:cubicBezTo>
                    <a:pt x="8" y="65"/>
                    <a:pt x="8" y="65"/>
                    <a:pt x="8" y="65"/>
                  </a:cubicBezTo>
                  <a:cubicBezTo>
                    <a:pt x="8" y="43"/>
                    <a:pt x="8" y="43"/>
                    <a:pt x="8" y="43"/>
                  </a:cubicBezTo>
                  <a:cubicBezTo>
                    <a:pt x="7" y="43"/>
                    <a:pt x="7" y="43"/>
                    <a:pt x="7" y="43"/>
                  </a:cubicBezTo>
                  <a:cubicBezTo>
                    <a:pt x="4" y="43"/>
                    <a:pt x="0" y="40"/>
                    <a:pt x="0" y="36"/>
                  </a:cubicBezTo>
                  <a:cubicBezTo>
                    <a:pt x="0" y="7"/>
                    <a:pt x="0" y="7"/>
                    <a:pt x="0" y="7"/>
                  </a:cubicBezTo>
                  <a:cubicBezTo>
                    <a:pt x="0" y="4"/>
                    <a:pt x="4" y="0"/>
                    <a:pt x="7"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22" name="Oval 102"/>
            <p:cNvSpPr>
              <a:spLocks noChangeArrowheads="1"/>
            </p:cNvSpPr>
            <p:nvPr userDrawn="1"/>
          </p:nvSpPr>
          <p:spPr bwMode="auto">
            <a:xfrm>
              <a:off x="2198688" y="947738"/>
              <a:ext cx="180975" cy="18097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23" name="Freeform 103"/>
            <p:cNvSpPr>
              <a:spLocks/>
            </p:cNvSpPr>
            <p:nvPr userDrawn="1"/>
          </p:nvSpPr>
          <p:spPr bwMode="auto">
            <a:xfrm>
              <a:off x="2136775" y="1136650"/>
              <a:ext cx="304800" cy="107950"/>
            </a:xfrm>
            <a:custGeom>
              <a:avLst/>
              <a:gdLst>
                <a:gd name="T0" fmla="*/ 59 w 79"/>
                <a:gd name="T1" fmla="*/ 5 h 28"/>
                <a:gd name="T2" fmla="*/ 39 w 79"/>
                <a:gd name="T3" fmla="*/ 0 h 28"/>
                <a:gd name="T4" fmla="*/ 20 w 79"/>
                <a:gd name="T5" fmla="*/ 5 h 28"/>
                <a:gd name="T6" fmla="*/ 0 w 79"/>
                <a:gd name="T7" fmla="*/ 28 h 28"/>
                <a:gd name="T8" fmla="*/ 79 w 79"/>
                <a:gd name="T9" fmla="*/ 28 h 28"/>
                <a:gd name="T10" fmla="*/ 59 w 79"/>
                <a:gd name="T11" fmla="*/ 5 h 28"/>
              </a:gdLst>
              <a:ahLst/>
              <a:cxnLst>
                <a:cxn ang="0">
                  <a:pos x="T0" y="T1"/>
                </a:cxn>
                <a:cxn ang="0">
                  <a:pos x="T2" y="T3"/>
                </a:cxn>
                <a:cxn ang="0">
                  <a:pos x="T4" y="T5"/>
                </a:cxn>
                <a:cxn ang="0">
                  <a:pos x="T6" y="T7"/>
                </a:cxn>
                <a:cxn ang="0">
                  <a:pos x="T8" y="T9"/>
                </a:cxn>
                <a:cxn ang="0">
                  <a:pos x="T10" y="T11"/>
                </a:cxn>
              </a:cxnLst>
              <a:rect l="0" t="0" r="r" b="b"/>
              <a:pathLst>
                <a:path w="79" h="28">
                  <a:moveTo>
                    <a:pt x="59" y="5"/>
                  </a:moveTo>
                  <a:cubicBezTo>
                    <a:pt x="53" y="2"/>
                    <a:pt x="46" y="0"/>
                    <a:pt x="39" y="0"/>
                  </a:cubicBezTo>
                  <a:cubicBezTo>
                    <a:pt x="32" y="0"/>
                    <a:pt x="26" y="2"/>
                    <a:pt x="20" y="5"/>
                  </a:cubicBezTo>
                  <a:cubicBezTo>
                    <a:pt x="10" y="10"/>
                    <a:pt x="3" y="18"/>
                    <a:pt x="0" y="28"/>
                  </a:cubicBezTo>
                  <a:cubicBezTo>
                    <a:pt x="79" y="28"/>
                    <a:pt x="79" y="28"/>
                    <a:pt x="79" y="28"/>
                  </a:cubicBezTo>
                  <a:cubicBezTo>
                    <a:pt x="76" y="18"/>
                    <a:pt x="69" y="10"/>
                    <a:pt x="59" y="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24" name="Freeform 104"/>
          <p:cNvSpPr>
            <a:spLocks/>
          </p:cNvSpPr>
          <p:nvPr userDrawn="1"/>
        </p:nvSpPr>
        <p:spPr bwMode="auto">
          <a:xfrm>
            <a:off x="4341813" y="2150269"/>
            <a:ext cx="361950" cy="246460"/>
          </a:xfrm>
          <a:custGeom>
            <a:avLst/>
            <a:gdLst>
              <a:gd name="T0" fmla="*/ 85 w 94"/>
              <a:gd name="T1" fmla="*/ 0 h 85"/>
              <a:gd name="T2" fmla="*/ 9 w 94"/>
              <a:gd name="T3" fmla="*/ 0 h 85"/>
              <a:gd name="T4" fmla="*/ 0 w 94"/>
              <a:gd name="T5" fmla="*/ 9 h 85"/>
              <a:gd name="T6" fmla="*/ 0 w 94"/>
              <a:gd name="T7" fmla="*/ 46 h 85"/>
              <a:gd name="T8" fmla="*/ 9 w 94"/>
              <a:gd name="T9" fmla="*/ 55 h 85"/>
              <a:gd name="T10" fmla="*/ 64 w 94"/>
              <a:gd name="T11" fmla="*/ 55 h 85"/>
              <a:gd name="T12" fmla="*/ 84 w 94"/>
              <a:gd name="T13" fmla="*/ 85 h 85"/>
              <a:gd name="T14" fmla="*/ 84 w 94"/>
              <a:gd name="T15" fmla="*/ 55 h 85"/>
              <a:gd name="T16" fmla="*/ 85 w 94"/>
              <a:gd name="T17" fmla="*/ 55 h 85"/>
              <a:gd name="T18" fmla="*/ 94 w 94"/>
              <a:gd name="T19" fmla="*/ 46 h 85"/>
              <a:gd name="T20" fmla="*/ 94 w 94"/>
              <a:gd name="T21" fmla="*/ 9 h 85"/>
              <a:gd name="T22" fmla="*/ 85 w 94"/>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85">
                <a:moveTo>
                  <a:pt x="85" y="0"/>
                </a:moveTo>
                <a:cubicBezTo>
                  <a:pt x="9" y="0"/>
                  <a:pt x="9" y="0"/>
                  <a:pt x="9" y="0"/>
                </a:cubicBezTo>
                <a:cubicBezTo>
                  <a:pt x="4" y="0"/>
                  <a:pt x="0" y="4"/>
                  <a:pt x="0" y="9"/>
                </a:cubicBezTo>
                <a:cubicBezTo>
                  <a:pt x="0" y="46"/>
                  <a:pt x="0" y="46"/>
                  <a:pt x="0" y="46"/>
                </a:cubicBezTo>
                <a:cubicBezTo>
                  <a:pt x="0" y="51"/>
                  <a:pt x="4" y="55"/>
                  <a:pt x="9" y="55"/>
                </a:cubicBezTo>
                <a:cubicBezTo>
                  <a:pt x="64" y="55"/>
                  <a:pt x="64" y="55"/>
                  <a:pt x="64" y="55"/>
                </a:cubicBezTo>
                <a:cubicBezTo>
                  <a:pt x="84" y="85"/>
                  <a:pt x="84" y="85"/>
                  <a:pt x="84" y="85"/>
                </a:cubicBezTo>
                <a:cubicBezTo>
                  <a:pt x="84" y="55"/>
                  <a:pt x="84" y="55"/>
                  <a:pt x="84" y="55"/>
                </a:cubicBezTo>
                <a:cubicBezTo>
                  <a:pt x="85" y="55"/>
                  <a:pt x="85" y="55"/>
                  <a:pt x="85" y="55"/>
                </a:cubicBezTo>
                <a:cubicBezTo>
                  <a:pt x="90" y="55"/>
                  <a:pt x="94" y="51"/>
                  <a:pt x="94" y="46"/>
                </a:cubicBezTo>
                <a:cubicBezTo>
                  <a:pt x="94" y="9"/>
                  <a:pt x="94" y="9"/>
                  <a:pt x="94" y="9"/>
                </a:cubicBezTo>
                <a:cubicBezTo>
                  <a:pt x="94" y="4"/>
                  <a:pt x="90" y="0"/>
                  <a:pt x="8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5" name="Freeform 105"/>
          <p:cNvSpPr>
            <a:spLocks/>
          </p:cNvSpPr>
          <p:nvPr userDrawn="1"/>
        </p:nvSpPr>
        <p:spPr bwMode="auto">
          <a:xfrm>
            <a:off x="3843339" y="1933576"/>
            <a:ext cx="377825" cy="289322"/>
          </a:xfrm>
          <a:custGeom>
            <a:avLst/>
            <a:gdLst>
              <a:gd name="T0" fmla="*/ 93 w 98"/>
              <a:gd name="T1" fmla="*/ 19 h 100"/>
              <a:gd name="T2" fmla="*/ 79 w 98"/>
              <a:gd name="T3" fmla="*/ 14 h 100"/>
              <a:gd name="T4" fmla="*/ 79 w 98"/>
              <a:gd name="T5" fmla="*/ 14 h 100"/>
              <a:gd name="T6" fmla="*/ 23 w 98"/>
              <a:gd name="T7" fmla="*/ 14 h 100"/>
              <a:gd name="T8" fmla="*/ 22 w 98"/>
              <a:gd name="T9" fmla="*/ 14 h 100"/>
              <a:gd name="T10" fmla="*/ 0 w 98"/>
              <a:gd name="T11" fmla="*/ 0 h 100"/>
              <a:gd name="T12" fmla="*/ 3 w 98"/>
              <a:gd name="T13" fmla="*/ 4 h 100"/>
              <a:gd name="T14" fmla="*/ 9 w 98"/>
              <a:gd name="T15" fmla="*/ 19 h 100"/>
              <a:gd name="T16" fmla="*/ 4 w 98"/>
              <a:gd name="T17" fmla="*/ 33 h 100"/>
              <a:gd name="T18" fmla="*/ 4 w 98"/>
              <a:gd name="T19" fmla="*/ 80 h 100"/>
              <a:gd name="T20" fmla="*/ 9 w 98"/>
              <a:gd name="T21" fmla="*/ 94 h 100"/>
              <a:gd name="T22" fmla="*/ 23 w 98"/>
              <a:gd name="T23" fmla="*/ 100 h 100"/>
              <a:gd name="T24" fmla="*/ 79 w 98"/>
              <a:gd name="T25" fmla="*/ 100 h 100"/>
              <a:gd name="T26" fmla="*/ 93 w 98"/>
              <a:gd name="T27" fmla="*/ 94 h 100"/>
              <a:gd name="T28" fmla="*/ 98 w 98"/>
              <a:gd name="T29" fmla="*/ 80 h 100"/>
              <a:gd name="T30" fmla="*/ 98 w 98"/>
              <a:gd name="T31" fmla="*/ 33 h 100"/>
              <a:gd name="T32" fmla="*/ 93 w 98"/>
              <a:gd name="T3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100">
                <a:moveTo>
                  <a:pt x="93" y="19"/>
                </a:moveTo>
                <a:cubicBezTo>
                  <a:pt x="89" y="16"/>
                  <a:pt x="84" y="14"/>
                  <a:pt x="79" y="14"/>
                </a:cubicBezTo>
                <a:cubicBezTo>
                  <a:pt x="79" y="14"/>
                  <a:pt x="79" y="14"/>
                  <a:pt x="79" y="14"/>
                </a:cubicBezTo>
                <a:cubicBezTo>
                  <a:pt x="23" y="14"/>
                  <a:pt x="23" y="14"/>
                  <a:pt x="23" y="14"/>
                </a:cubicBezTo>
                <a:cubicBezTo>
                  <a:pt x="23" y="14"/>
                  <a:pt x="23" y="14"/>
                  <a:pt x="22" y="14"/>
                </a:cubicBezTo>
                <a:cubicBezTo>
                  <a:pt x="17" y="6"/>
                  <a:pt x="9" y="2"/>
                  <a:pt x="0" y="0"/>
                </a:cubicBezTo>
                <a:cubicBezTo>
                  <a:pt x="1" y="2"/>
                  <a:pt x="2" y="3"/>
                  <a:pt x="3" y="4"/>
                </a:cubicBezTo>
                <a:cubicBezTo>
                  <a:pt x="7" y="9"/>
                  <a:pt x="9" y="14"/>
                  <a:pt x="9" y="19"/>
                </a:cubicBezTo>
                <a:cubicBezTo>
                  <a:pt x="6" y="23"/>
                  <a:pt x="4" y="28"/>
                  <a:pt x="4" y="33"/>
                </a:cubicBezTo>
                <a:cubicBezTo>
                  <a:pt x="4" y="80"/>
                  <a:pt x="4" y="80"/>
                  <a:pt x="4" y="80"/>
                </a:cubicBezTo>
                <a:cubicBezTo>
                  <a:pt x="4" y="85"/>
                  <a:pt x="6" y="90"/>
                  <a:pt x="9" y="94"/>
                </a:cubicBezTo>
                <a:cubicBezTo>
                  <a:pt x="13" y="98"/>
                  <a:pt x="18" y="100"/>
                  <a:pt x="23" y="100"/>
                </a:cubicBezTo>
                <a:cubicBezTo>
                  <a:pt x="79" y="100"/>
                  <a:pt x="79" y="100"/>
                  <a:pt x="79" y="100"/>
                </a:cubicBezTo>
                <a:cubicBezTo>
                  <a:pt x="84" y="100"/>
                  <a:pt x="89" y="98"/>
                  <a:pt x="93" y="94"/>
                </a:cubicBezTo>
                <a:cubicBezTo>
                  <a:pt x="96" y="90"/>
                  <a:pt x="98" y="85"/>
                  <a:pt x="98" y="80"/>
                </a:cubicBezTo>
                <a:cubicBezTo>
                  <a:pt x="98" y="33"/>
                  <a:pt x="98" y="33"/>
                  <a:pt x="98" y="33"/>
                </a:cubicBezTo>
                <a:cubicBezTo>
                  <a:pt x="98" y="28"/>
                  <a:pt x="96" y="23"/>
                  <a:pt x="93" y="1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6" name="Freeform 106"/>
          <p:cNvSpPr>
            <a:spLocks noEditPoints="1"/>
          </p:cNvSpPr>
          <p:nvPr userDrawn="1"/>
        </p:nvSpPr>
        <p:spPr bwMode="auto">
          <a:xfrm>
            <a:off x="1920876" y="1638300"/>
            <a:ext cx="377825" cy="248841"/>
          </a:xfrm>
          <a:custGeom>
            <a:avLst/>
            <a:gdLst>
              <a:gd name="T0" fmla="*/ 97 w 98"/>
              <a:gd name="T1" fmla="*/ 80 h 86"/>
              <a:gd name="T2" fmla="*/ 52 w 98"/>
              <a:gd name="T3" fmla="*/ 2 h 86"/>
              <a:gd name="T4" fmla="*/ 49 w 98"/>
              <a:gd name="T5" fmla="*/ 0 h 86"/>
              <a:gd name="T6" fmla="*/ 46 w 98"/>
              <a:gd name="T7" fmla="*/ 2 h 86"/>
              <a:gd name="T8" fmla="*/ 1 w 98"/>
              <a:gd name="T9" fmla="*/ 80 h 86"/>
              <a:gd name="T10" fmla="*/ 1 w 98"/>
              <a:gd name="T11" fmla="*/ 84 h 86"/>
              <a:gd name="T12" fmla="*/ 4 w 98"/>
              <a:gd name="T13" fmla="*/ 86 h 86"/>
              <a:gd name="T14" fmla="*/ 94 w 98"/>
              <a:gd name="T15" fmla="*/ 86 h 86"/>
              <a:gd name="T16" fmla="*/ 97 w 98"/>
              <a:gd name="T17" fmla="*/ 84 h 86"/>
              <a:gd name="T18" fmla="*/ 98 w 98"/>
              <a:gd name="T19" fmla="*/ 82 h 86"/>
              <a:gd name="T20" fmla="*/ 97 w 98"/>
              <a:gd name="T21" fmla="*/ 80 h 86"/>
              <a:gd name="T22" fmla="*/ 55 w 98"/>
              <a:gd name="T23" fmla="*/ 22 h 86"/>
              <a:gd name="T24" fmla="*/ 54 w 98"/>
              <a:gd name="T25" fmla="*/ 58 h 86"/>
              <a:gd name="T26" fmla="*/ 44 w 98"/>
              <a:gd name="T27" fmla="*/ 58 h 86"/>
              <a:gd name="T28" fmla="*/ 43 w 98"/>
              <a:gd name="T29" fmla="*/ 22 h 86"/>
              <a:gd name="T30" fmla="*/ 55 w 98"/>
              <a:gd name="T31" fmla="*/ 22 h 86"/>
              <a:gd name="T32" fmla="*/ 49 w 98"/>
              <a:gd name="T33" fmla="*/ 77 h 86"/>
              <a:gd name="T34" fmla="*/ 42 w 98"/>
              <a:gd name="T35" fmla="*/ 69 h 86"/>
              <a:gd name="T36" fmla="*/ 49 w 98"/>
              <a:gd name="T37" fmla="*/ 62 h 86"/>
              <a:gd name="T38" fmla="*/ 56 w 98"/>
              <a:gd name="T39" fmla="*/ 69 h 86"/>
              <a:gd name="T40" fmla="*/ 49 w 98"/>
              <a:gd name="T41" fmla="*/ 7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6">
                <a:moveTo>
                  <a:pt x="97" y="80"/>
                </a:moveTo>
                <a:cubicBezTo>
                  <a:pt x="52" y="2"/>
                  <a:pt x="52" y="2"/>
                  <a:pt x="52" y="2"/>
                </a:cubicBezTo>
                <a:cubicBezTo>
                  <a:pt x="52" y="1"/>
                  <a:pt x="50" y="0"/>
                  <a:pt x="49" y="0"/>
                </a:cubicBezTo>
                <a:cubicBezTo>
                  <a:pt x="48" y="0"/>
                  <a:pt x="46" y="1"/>
                  <a:pt x="46" y="2"/>
                </a:cubicBezTo>
                <a:cubicBezTo>
                  <a:pt x="1" y="80"/>
                  <a:pt x="1" y="80"/>
                  <a:pt x="1" y="80"/>
                </a:cubicBezTo>
                <a:cubicBezTo>
                  <a:pt x="0" y="81"/>
                  <a:pt x="0" y="83"/>
                  <a:pt x="1" y="84"/>
                </a:cubicBezTo>
                <a:cubicBezTo>
                  <a:pt x="1" y="85"/>
                  <a:pt x="3" y="86"/>
                  <a:pt x="4" y="86"/>
                </a:cubicBezTo>
                <a:cubicBezTo>
                  <a:pt x="94" y="86"/>
                  <a:pt x="94" y="86"/>
                  <a:pt x="94" y="86"/>
                </a:cubicBezTo>
                <a:cubicBezTo>
                  <a:pt x="95" y="86"/>
                  <a:pt x="96" y="85"/>
                  <a:pt x="97" y="84"/>
                </a:cubicBezTo>
                <a:cubicBezTo>
                  <a:pt x="97" y="83"/>
                  <a:pt x="98" y="83"/>
                  <a:pt x="98" y="82"/>
                </a:cubicBezTo>
                <a:cubicBezTo>
                  <a:pt x="98" y="81"/>
                  <a:pt x="97" y="81"/>
                  <a:pt x="97" y="80"/>
                </a:cubicBezTo>
                <a:close/>
                <a:moveTo>
                  <a:pt x="55" y="22"/>
                </a:moveTo>
                <a:cubicBezTo>
                  <a:pt x="54" y="58"/>
                  <a:pt x="54" y="58"/>
                  <a:pt x="54" y="58"/>
                </a:cubicBezTo>
                <a:cubicBezTo>
                  <a:pt x="44" y="58"/>
                  <a:pt x="44" y="58"/>
                  <a:pt x="44" y="58"/>
                </a:cubicBezTo>
                <a:cubicBezTo>
                  <a:pt x="43" y="22"/>
                  <a:pt x="43" y="22"/>
                  <a:pt x="43" y="22"/>
                </a:cubicBezTo>
                <a:lnTo>
                  <a:pt x="55" y="22"/>
                </a:lnTo>
                <a:close/>
                <a:moveTo>
                  <a:pt x="49" y="77"/>
                </a:moveTo>
                <a:cubicBezTo>
                  <a:pt x="45" y="77"/>
                  <a:pt x="42" y="73"/>
                  <a:pt x="42" y="69"/>
                </a:cubicBezTo>
                <a:cubicBezTo>
                  <a:pt x="42" y="65"/>
                  <a:pt x="45" y="62"/>
                  <a:pt x="49" y="62"/>
                </a:cubicBezTo>
                <a:cubicBezTo>
                  <a:pt x="53" y="62"/>
                  <a:pt x="56" y="65"/>
                  <a:pt x="56" y="69"/>
                </a:cubicBezTo>
                <a:cubicBezTo>
                  <a:pt x="56" y="73"/>
                  <a:pt x="53" y="77"/>
                  <a:pt x="49"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7" name="Freeform 107"/>
          <p:cNvSpPr>
            <a:spLocks noEditPoints="1"/>
          </p:cNvSpPr>
          <p:nvPr userDrawn="1"/>
        </p:nvSpPr>
        <p:spPr bwMode="auto">
          <a:xfrm>
            <a:off x="3662363" y="1385887"/>
            <a:ext cx="528638" cy="396479"/>
          </a:xfrm>
          <a:custGeom>
            <a:avLst/>
            <a:gdLst>
              <a:gd name="T0" fmla="*/ 0 w 137"/>
              <a:gd name="T1" fmla="*/ 51 h 137"/>
              <a:gd name="T2" fmla="*/ 0 w 137"/>
              <a:gd name="T3" fmla="*/ 51 h 137"/>
              <a:gd name="T4" fmla="*/ 15 w 137"/>
              <a:gd name="T5" fmla="*/ 86 h 137"/>
              <a:gd name="T6" fmla="*/ 51 w 137"/>
              <a:gd name="T7" fmla="*/ 101 h 137"/>
              <a:gd name="T8" fmla="*/ 80 w 137"/>
              <a:gd name="T9" fmla="*/ 92 h 137"/>
              <a:gd name="T10" fmla="*/ 122 w 137"/>
              <a:gd name="T11" fmla="*/ 134 h 137"/>
              <a:gd name="T12" fmla="*/ 132 w 137"/>
              <a:gd name="T13" fmla="*/ 134 h 137"/>
              <a:gd name="T14" fmla="*/ 134 w 137"/>
              <a:gd name="T15" fmla="*/ 133 h 137"/>
              <a:gd name="T16" fmla="*/ 134 w 137"/>
              <a:gd name="T17" fmla="*/ 122 h 137"/>
              <a:gd name="T18" fmla="*/ 92 w 137"/>
              <a:gd name="T19" fmla="*/ 80 h 137"/>
              <a:gd name="T20" fmla="*/ 101 w 137"/>
              <a:gd name="T21" fmla="*/ 51 h 137"/>
              <a:gd name="T22" fmla="*/ 86 w 137"/>
              <a:gd name="T23" fmla="*/ 15 h 137"/>
              <a:gd name="T24" fmla="*/ 51 w 137"/>
              <a:gd name="T25" fmla="*/ 1 h 137"/>
              <a:gd name="T26" fmla="*/ 15 w 137"/>
              <a:gd name="T27" fmla="*/ 15 h 137"/>
              <a:gd name="T28" fmla="*/ 0 w 137"/>
              <a:gd name="T29" fmla="*/ 51 h 137"/>
              <a:gd name="T30" fmla="*/ 8 w 137"/>
              <a:gd name="T31" fmla="*/ 51 h 137"/>
              <a:gd name="T32" fmla="*/ 20 w 137"/>
              <a:gd name="T33" fmla="*/ 21 h 137"/>
              <a:gd name="T34" fmla="*/ 80 w 137"/>
              <a:gd name="T35" fmla="*/ 21 h 137"/>
              <a:gd name="T36" fmla="*/ 93 w 137"/>
              <a:gd name="T37" fmla="*/ 51 h 137"/>
              <a:gd name="T38" fmla="*/ 81 w 137"/>
              <a:gd name="T39" fmla="*/ 81 h 137"/>
              <a:gd name="T40" fmla="*/ 21 w 137"/>
              <a:gd name="T41" fmla="*/ 81 h 137"/>
              <a:gd name="T42" fmla="*/ 8 w 137"/>
              <a:gd name="T43"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37">
                <a:moveTo>
                  <a:pt x="0" y="51"/>
                </a:moveTo>
                <a:cubicBezTo>
                  <a:pt x="0" y="51"/>
                  <a:pt x="0" y="51"/>
                  <a:pt x="0" y="51"/>
                </a:cubicBezTo>
                <a:cubicBezTo>
                  <a:pt x="0" y="64"/>
                  <a:pt x="6" y="77"/>
                  <a:pt x="15" y="86"/>
                </a:cubicBezTo>
                <a:cubicBezTo>
                  <a:pt x="25" y="96"/>
                  <a:pt x="37" y="101"/>
                  <a:pt x="51" y="101"/>
                </a:cubicBezTo>
                <a:cubicBezTo>
                  <a:pt x="62" y="101"/>
                  <a:pt x="72" y="98"/>
                  <a:pt x="80" y="92"/>
                </a:cubicBezTo>
                <a:cubicBezTo>
                  <a:pt x="122" y="134"/>
                  <a:pt x="122" y="134"/>
                  <a:pt x="122" y="134"/>
                </a:cubicBezTo>
                <a:cubicBezTo>
                  <a:pt x="125" y="137"/>
                  <a:pt x="130" y="137"/>
                  <a:pt x="132" y="134"/>
                </a:cubicBezTo>
                <a:cubicBezTo>
                  <a:pt x="134" y="133"/>
                  <a:pt x="134" y="133"/>
                  <a:pt x="134" y="133"/>
                </a:cubicBezTo>
                <a:cubicBezTo>
                  <a:pt x="137" y="130"/>
                  <a:pt x="137" y="125"/>
                  <a:pt x="134" y="122"/>
                </a:cubicBezTo>
                <a:cubicBezTo>
                  <a:pt x="92" y="80"/>
                  <a:pt x="92" y="80"/>
                  <a:pt x="92" y="80"/>
                </a:cubicBezTo>
                <a:cubicBezTo>
                  <a:pt x="98" y="72"/>
                  <a:pt x="101" y="62"/>
                  <a:pt x="101" y="51"/>
                </a:cubicBezTo>
                <a:cubicBezTo>
                  <a:pt x="101" y="38"/>
                  <a:pt x="96" y="25"/>
                  <a:pt x="86" y="15"/>
                </a:cubicBezTo>
                <a:cubicBezTo>
                  <a:pt x="77" y="6"/>
                  <a:pt x="64" y="1"/>
                  <a:pt x="51" y="1"/>
                </a:cubicBezTo>
                <a:cubicBezTo>
                  <a:pt x="37" y="0"/>
                  <a:pt x="24" y="6"/>
                  <a:pt x="15" y="15"/>
                </a:cubicBezTo>
                <a:cubicBezTo>
                  <a:pt x="6" y="25"/>
                  <a:pt x="0" y="37"/>
                  <a:pt x="0" y="51"/>
                </a:cubicBezTo>
                <a:close/>
                <a:moveTo>
                  <a:pt x="8" y="51"/>
                </a:moveTo>
                <a:cubicBezTo>
                  <a:pt x="8" y="40"/>
                  <a:pt x="12" y="29"/>
                  <a:pt x="20" y="21"/>
                </a:cubicBezTo>
                <a:cubicBezTo>
                  <a:pt x="37" y="4"/>
                  <a:pt x="64" y="4"/>
                  <a:pt x="80" y="21"/>
                </a:cubicBezTo>
                <a:cubicBezTo>
                  <a:pt x="89" y="29"/>
                  <a:pt x="93" y="40"/>
                  <a:pt x="93" y="51"/>
                </a:cubicBezTo>
                <a:cubicBezTo>
                  <a:pt x="93" y="62"/>
                  <a:pt x="89" y="73"/>
                  <a:pt x="81" y="81"/>
                </a:cubicBezTo>
                <a:cubicBezTo>
                  <a:pt x="64" y="98"/>
                  <a:pt x="37" y="97"/>
                  <a:pt x="21" y="81"/>
                </a:cubicBezTo>
                <a:cubicBezTo>
                  <a:pt x="12" y="72"/>
                  <a:pt x="8" y="61"/>
                  <a:pt x="8" y="5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8" name="Freeform 108"/>
          <p:cNvSpPr>
            <a:spLocks/>
          </p:cNvSpPr>
          <p:nvPr userDrawn="1"/>
        </p:nvSpPr>
        <p:spPr bwMode="auto">
          <a:xfrm>
            <a:off x="1878013" y="1284685"/>
            <a:ext cx="533400" cy="254794"/>
          </a:xfrm>
          <a:custGeom>
            <a:avLst/>
            <a:gdLst>
              <a:gd name="T0" fmla="*/ 92 w 138"/>
              <a:gd name="T1" fmla="*/ 80 h 88"/>
              <a:gd name="T2" fmla="*/ 88 w 138"/>
              <a:gd name="T3" fmla="*/ 73 h 88"/>
              <a:gd name="T4" fmla="*/ 88 w 138"/>
              <a:gd name="T5" fmla="*/ 73 h 88"/>
              <a:gd name="T6" fmla="*/ 89 w 138"/>
              <a:gd name="T7" fmla="*/ 73 h 88"/>
              <a:gd name="T8" fmla="*/ 97 w 138"/>
              <a:gd name="T9" fmla="*/ 65 h 88"/>
              <a:gd name="T10" fmla="*/ 92 w 138"/>
              <a:gd name="T11" fmla="*/ 57 h 88"/>
              <a:gd name="T12" fmla="*/ 93 w 138"/>
              <a:gd name="T13" fmla="*/ 57 h 88"/>
              <a:gd name="T14" fmla="*/ 101 w 138"/>
              <a:gd name="T15" fmla="*/ 50 h 88"/>
              <a:gd name="T16" fmla="*/ 96 w 138"/>
              <a:gd name="T17" fmla="*/ 42 h 88"/>
              <a:gd name="T18" fmla="*/ 130 w 138"/>
              <a:gd name="T19" fmla="*/ 42 h 88"/>
              <a:gd name="T20" fmla="*/ 138 w 138"/>
              <a:gd name="T21" fmla="*/ 34 h 88"/>
              <a:gd name="T22" fmla="*/ 130 w 138"/>
              <a:gd name="T23" fmla="*/ 27 h 88"/>
              <a:gd name="T24" fmla="*/ 87 w 138"/>
              <a:gd name="T25" fmla="*/ 27 h 88"/>
              <a:gd name="T26" fmla="*/ 87 w 138"/>
              <a:gd name="T27" fmla="*/ 27 h 88"/>
              <a:gd name="T28" fmla="*/ 77 w 138"/>
              <a:gd name="T29" fmla="*/ 27 h 88"/>
              <a:gd name="T30" fmla="*/ 93 w 138"/>
              <a:gd name="T31" fmla="*/ 17 h 88"/>
              <a:gd name="T32" fmla="*/ 99 w 138"/>
              <a:gd name="T33" fmla="*/ 5 h 88"/>
              <a:gd name="T34" fmla="*/ 86 w 138"/>
              <a:gd name="T35" fmla="*/ 3 h 88"/>
              <a:gd name="T36" fmla="*/ 46 w 138"/>
              <a:gd name="T37" fmla="*/ 27 h 88"/>
              <a:gd name="T38" fmla="*/ 40 w 138"/>
              <a:gd name="T39" fmla="*/ 32 h 88"/>
              <a:gd name="T40" fmla="*/ 0 w 138"/>
              <a:gd name="T41" fmla="*/ 38 h 88"/>
              <a:gd name="T42" fmla="*/ 0 w 138"/>
              <a:gd name="T43" fmla="*/ 75 h 88"/>
              <a:gd name="T44" fmla="*/ 39 w 138"/>
              <a:gd name="T45" fmla="*/ 78 h 88"/>
              <a:gd name="T46" fmla="*/ 56 w 138"/>
              <a:gd name="T47" fmla="*/ 88 h 88"/>
              <a:gd name="T48" fmla="*/ 62 w 138"/>
              <a:gd name="T49" fmla="*/ 88 h 88"/>
              <a:gd name="T50" fmla="*/ 63 w 138"/>
              <a:gd name="T51" fmla="*/ 88 h 88"/>
              <a:gd name="T52" fmla="*/ 84 w 138"/>
              <a:gd name="T53" fmla="*/ 88 h 88"/>
              <a:gd name="T54" fmla="*/ 92 w 138"/>
              <a:gd name="T55"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88">
                <a:moveTo>
                  <a:pt x="92" y="80"/>
                </a:moveTo>
                <a:cubicBezTo>
                  <a:pt x="92" y="77"/>
                  <a:pt x="91" y="74"/>
                  <a:pt x="88" y="73"/>
                </a:cubicBezTo>
                <a:cubicBezTo>
                  <a:pt x="88" y="73"/>
                  <a:pt x="88" y="73"/>
                  <a:pt x="88" y="73"/>
                </a:cubicBezTo>
                <a:cubicBezTo>
                  <a:pt x="89" y="73"/>
                  <a:pt x="89" y="73"/>
                  <a:pt x="89" y="73"/>
                </a:cubicBezTo>
                <a:cubicBezTo>
                  <a:pt x="94" y="73"/>
                  <a:pt x="97" y="69"/>
                  <a:pt x="97" y="65"/>
                </a:cubicBezTo>
                <a:cubicBezTo>
                  <a:pt x="97" y="61"/>
                  <a:pt x="95" y="59"/>
                  <a:pt x="92" y="57"/>
                </a:cubicBezTo>
                <a:cubicBezTo>
                  <a:pt x="93" y="57"/>
                  <a:pt x="93" y="57"/>
                  <a:pt x="93" y="57"/>
                </a:cubicBezTo>
                <a:cubicBezTo>
                  <a:pt x="97" y="57"/>
                  <a:pt x="101" y="54"/>
                  <a:pt x="101" y="50"/>
                </a:cubicBezTo>
                <a:cubicBezTo>
                  <a:pt x="101" y="46"/>
                  <a:pt x="99" y="44"/>
                  <a:pt x="96" y="42"/>
                </a:cubicBezTo>
                <a:cubicBezTo>
                  <a:pt x="130" y="42"/>
                  <a:pt x="130" y="42"/>
                  <a:pt x="130" y="42"/>
                </a:cubicBezTo>
                <a:cubicBezTo>
                  <a:pt x="134" y="42"/>
                  <a:pt x="138" y="39"/>
                  <a:pt x="138" y="34"/>
                </a:cubicBezTo>
                <a:cubicBezTo>
                  <a:pt x="138" y="30"/>
                  <a:pt x="134" y="27"/>
                  <a:pt x="130" y="27"/>
                </a:cubicBezTo>
                <a:cubicBezTo>
                  <a:pt x="87" y="27"/>
                  <a:pt x="87" y="27"/>
                  <a:pt x="87" y="27"/>
                </a:cubicBezTo>
                <a:cubicBezTo>
                  <a:pt x="87" y="27"/>
                  <a:pt x="87" y="27"/>
                  <a:pt x="87" y="27"/>
                </a:cubicBezTo>
                <a:cubicBezTo>
                  <a:pt x="77" y="27"/>
                  <a:pt x="77" y="27"/>
                  <a:pt x="77" y="27"/>
                </a:cubicBezTo>
                <a:cubicBezTo>
                  <a:pt x="93" y="17"/>
                  <a:pt x="93" y="17"/>
                  <a:pt x="93" y="17"/>
                </a:cubicBezTo>
                <a:cubicBezTo>
                  <a:pt x="99" y="14"/>
                  <a:pt x="101" y="8"/>
                  <a:pt x="99" y="5"/>
                </a:cubicBezTo>
                <a:cubicBezTo>
                  <a:pt x="97" y="1"/>
                  <a:pt x="91" y="0"/>
                  <a:pt x="86" y="3"/>
                </a:cubicBezTo>
                <a:cubicBezTo>
                  <a:pt x="46" y="27"/>
                  <a:pt x="46" y="27"/>
                  <a:pt x="46" y="27"/>
                </a:cubicBezTo>
                <a:cubicBezTo>
                  <a:pt x="43" y="28"/>
                  <a:pt x="42" y="30"/>
                  <a:pt x="40" y="32"/>
                </a:cubicBezTo>
                <a:cubicBezTo>
                  <a:pt x="0" y="38"/>
                  <a:pt x="0" y="38"/>
                  <a:pt x="0" y="38"/>
                </a:cubicBezTo>
                <a:cubicBezTo>
                  <a:pt x="0" y="75"/>
                  <a:pt x="0" y="75"/>
                  <a:pt x="0" y="75"/>
                </a:cubicBezTo>
                <a:cubicBezTo>
                  <a:pt x="39" y="78"/>
                  <a:pt x="39" y="78"/>
                  <a:pt x="39" y="78"/>
                </a:cubicBezTo>
                <a:cubicBezTo>
                  <a:pt x="42" y="84"/>
                  <a:pt x="48" y="88"/>
                  <a:pt x="56" y="88"/>
                </a:cubicBezTo>
                <a:cubicBezTo>
                  <a:pt x="62" y="88"/>
                  <a:pt x="62" y="88"/>
                  <a:pt x="62" y="88"/>
                </a:cubicBezTo>
                <a:cubicBezTo>
                  <a:pt x="62" y="88"/>
                  <a:pt x="63" y="88"/>
                  <a:pt x="63" y="88"/>
                </a:cubicBezTo>
                <a:cubicBezTo>
                  <a:pt x="84" y="88"/>
                  <a:pt x="84" y="88"/>
                  <a:pt x="84" y="88"/>
                </a:cubicBezTo>
                <a:cubicBezTo>
                  <a:pt x="89" y="88"/>
                  <a:pt x="92" y="84"/>
                  <a:pt x="92" y="8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29" name="Freeform 109"/>
          <p:cNvSpPr>
            <a:spLocks noEditPoints="1"/>
          </p:cNvSpPr>
          <p:nvPr userDrawn="1"/>
        </p:nvSpPr>
        <p:spPr bwMode="auto">
          <a:xfrm>
            <a:off x="2781301" y="551260"/>
            <a:ext cx="498475" cy="330994"/>
          </a:xfrm>
          <a:custGeom>
            <a:avLst/>
            <a:gdLst>
              <a:gd name="T0" fmla="*/ 114 w 129"/>
              <a:gd name="T1" fmla="*/ 63 h 114"/>
              <a:gd name="T2" fmla="*/ 114 w 129"/>
              <a:gd name="T3" fmla="*/ 68 h 114"/>
              <a:gd name="T4" fmla="*/ 107 w 129"/>
              <a:gd name="T5" fmla="*/ 68 h 114"/>
              <a:gd name="T6" fmla="*/ 107 w 129"/>
              <a:gd name="T7" fmla="*/ 75 h 114"/>
              <a:gd name="T8" fmla="*/ 74 w 129"/>
              <a:gd name="T9" fmla="*/ 75 h 114"/>
              <a:gd name="T10" fmla="*/ 74 w 129"/>
              <a:gd name="T11" fmla="*/ 45 h 114"/>
              <a:gd name="T12" fmla="*/ 77 w 129"/>
              <a:gd name="T13" fmla="*/ 45 h 114"/>
              <a:gd name="T14" fmla="*/ 77 w 129"/>
              <a:gd name="T15" fmla="*/ 37 h 114"/>
              <a:gd name="T16" fmla="*/ 72 w 129"/>
              <a:gd name="T17" fmla="*/ 37 h 114"/>
              <a:gd name="T18" fmla="*/ 69 w 129"/>
              <a:gd name="T19" fmla="*/ 15 h 114"/>
              <a:gd name="T20" fmla="*/ 66 w 129"/>
              <a:gd name="T21" fmla="*/ 15 h 114"/>
              <a:gd name="T22" fmla="*/ 66 w 129"/>
              <a:gd name="T23" fmla="*/ 0 h 114"/>
              <a:gd name="T24" fmla="*/ 64 w 129"/>
              <a:gd name="T25" fmla="*/ 0 h 114"/>
              <a:gd name="T26" fmla="*/ 63 w 129"/>
              <a:gd name="T27" fmla="*/ 0 h 114"/>
              <a:gd name="T28" fmla="*/ 56 w 129"/>
              <a:gd name="T29" fmla="*/ 0 h 114"/>
              <a:gd name="T30" fmla="*/ 56 w 129"/>
              <a:gd name="T31" fmla="*/ 6 h 114"/>
              <a:gd name="T32" fmla="*/ 63 w 129"/>
              <a:gd name="T33" fmla="*/ 6 h 114"/>
              <a:gd name="T34" fmla="*/ 63 w 129"/>
              <a:gd name="T35" fmla="*/ 15 h 114"/>
              <a:gd name="T36" fmla="*/ 60 w 129"/>
              <a:gd name="T37" fmla="*/ 15 h 114"/>
              <a:gd name="T38" fmla="*/ 57 w 129"/>
              <a:gd name="T39" fmla="*/ 37 h 114"/>
              <a:gd name="T40" fmla="*/ 52 w 129"/>
              <a:gd name="T41" fmla="*/ 37 h 114"/>
              <a:gd name="T42" fmla="*/ 52 w 129"/>
              <a:gd name="T43" fmla="*/ 45 h 114"/>
              <a:gd name="T44" fmla="*/ 55 w 129"/>
              <a:gd name="T45" fmla="*/ 45 h 114"/>
              <a:gd name="T46" fmla="*/ 55 w 129"/>
              <a:gd name="T47" fmla="*/ 75 h 114"/>
              <a:gd name="T48" fmla="*/ 22 w 129"/>
              <a:gd name="T49" fmla="*/ 75 h 114"/>
              <a:gd name="T50" fmla="*/ 22 w 129"/>
              <a:gd name="T51" fmla="*/ 68 h 114"/>
              <a:gd name="T52" fmla="*/ 15 w 129"/>
              <a:gd name="T53" fmla="*/ 68 h 114"/>
              <a:gd name="T54" fmla="*/ 15 w 129"/>
              <a:gd name="T55" fmla="*/ 63 h 114"/>
              <a:gd name="T56" fmla="*/ 0 w 129"/>
              <a:gd name="T57" fmla="*/ 63 h 114"/>
              <a:gd name="T58" fmla="*/ 0 w 129"/>
              <a:gd name="T59" fmla="*/ 75 h 114"/>
              <a:gd name="T60" fmla="*/ 0 w 129"/>
              <a:gd name="T61" fmla="*/ 114 h 114"/>
              <a:gd name="T62" fmla="*/ 6 w 129"/>
              <a:gd name="T63" fmla="*/ 114 h 114"/>
              <a:gd name="T64" fmla="*/ 15 w 129"/>
              <a:gd name="T65" fmla="*/ 114 h 114"/>
              <a:gd name="T66" fmla="*/ 22 w 129"/>
              <a:gd name="T67" fmla="*/ 114 h 114"/>
              <a:gd name="T68" fmla="*/ 107 w 129"/>
              <a:gd name="T69" fmla="*/ 114 h 114"/>
              <a:gd name="T70" fmla="*/ 114 w 129"/>
              <a:gd name="T71" fmla="*/ 114 h 114"/>
              <a:gd name="T72" fmla="*/ 123 w 129"/>
              <a:gd name="T73" fmla="*/ 114 h 114"/>
              <a:gd name="T74" fmla="*/ 129 w 129"/>
              <a:gd name="T75" fmla="*/ 114 h 114"/>
              <a:gd name="T76" fmla="*/ 129 w 129"/>
              <a:gd name="T77" fmla="*/ 75 h 114"/>
              <a:gd name="T78" fmla="*/ 129 w 129"/>
              <a:gd name="T79" fmla="*/ 63 h 114"/>
              <a:gd name="T80" fmla="*/ 114 w 129"/>
              <a:gd name="T81" fmla="*/ 63 h 114"/>
              <a:gd name="T82" fmla="*/ 65 w 129"/>
              <a:gd name="T83" fmla="*/ 53 h 114"/>
              <a:gd name="T84" fmla="*/ 60 w 129"/>
              <a:gd name="T85" fmla="*/ 48 h 114"/>
              <a:gd name="T86" fmla="*/ 65 w 129"/>
              <a:gd name="T87" fmla="*/ 44 h 114"/>
              <a:gd name="T88" fmla="*/ 69 w 129"/>
              <a:gd name="T89" fmla="*/ 48 h 114"/>
              <a:gd name="T90" fmla="*/ 65 w 129"/>
              <a:gd name="T91" fmla="*/ 5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9" h="114">
                <a:moveTo>
                  <a:pt x="114" y="63"/>
                </a:moveTo>
                <a:cubicBezTo>
                  <a:pt x="114" y="68"/>
                  <a:pt x="114" y="68"/>
                  <a:pt x="114" y="68"/>
                </a:cubicBezTo>
                <a:cubicBezTo>
                  <a:pt x="107" y="68"/>
                  <a:pt x="107" y="68"/>
                  <a:pt x="107" y="68"/>
                </a:cubicBezTo>
                <a:cubicBezTo>
                  <a:pt x="107" y="75"/>
                  <a:pt x="107" y="75"/>
                  <a:pt x="107" y="75"/>
                </a:cubicBezTo>
                <a:cubicBezTo>
                  <a:pt x="74" y="75"/>
                  <a:pt x="74" y="75"/>
                  <a:pt x="74" y="75"/>
                </a:cubicBezTo>
                <a:cubicBezTo>
                  <a:pt x="74" y="45"/>
                  <a:pt x="74" y="45"/>
                  <a:pt x="74" y="45"/>
                </a:cubicBezTo>
                <a:cubicBezTo>
                  <a:pt x="77" y="45"/>
                  <a:pt x="77" y="45"/>
                  <a:pt x="77" y="45"/>
                </a:cubicBezTo>
                <a:cubicBezTo>
                  <a:pt x="77" y="37"/>
                  <a:pt x="77" y="37"/>
                  <a:pt x="77" y="37"/>
                </a:cubicBezTo>
                <a:cubicBezTo>
                  <a:pt x="72" y="37"/>
                  <a:pt x="72" y="37"/>
                  <a:pt x="72" y="37"/>
                </a:cubicBezTo>
                <a:cubicBezTo>
                  <a:pt x="69" y="15"/>
                  <a:pt x="69" y="15"/>
                  <a:pt x="69" y="15"/>
                </a:cubicBezTo>
                <a:cubicBezTo>
                  <a:pt x="66" y="15"/>
                  <a:pt x="66" y="15"/>
                  <a:pt x="66" y="15"/>
                </a:cubicBezTo>
                <a:cubicBezTo>
                  <a:pt x="66" y="0"/>
                  <a:pt x="66" y="0"/>
                  <a:pt x="66" y="0"/>
                </a:cubicBezTo>
                <a:cubicBezTo>
                  <a:pt x="64" y="0"/>
                  <a:pt x="64" y="0"/>
                  <a:pt x="64" y="0"/>
                </a:cubicBezTo>
                <a:cubicBezTo>
                  <a:pt x="63" y="0"/>
                  <a:pt x="63" y="0"/>
                  <a:pt x="63" y="0"/>
                </a:cubicBezTo>
                <a:cubicBezTo>
                  <a:pt x="56" y="0"/>
                  <a:pt x="56" y="0"/>
                  <a:pt x="56" y="0"/>
                </a:cubicBezTo>
                <a:cubicBezTo>
                  <a:pt x="56" y="6"/>
                  <a:pt x="56" y="6"/>
                  <a:pt x="56" y="6"/>
                </a:cubicBezTo>
                <a:cubicBezTo>
                  <a:pt x="63" y="6"/>
                  <a:pt x="63" y="6"/>
                  <a:pt x="63" y="6"/>
                </a:cubicBezTo>
                <a:cubicBezTo>
                  <a:pt x="63" y="15"/>
                  <a:pt x="63" y="15"/>
                  <a:pt x="63" y="15"/>
                </a:cubicBezTo>
                <a:cubicBezTo>
                  <a:pt x="60" y="15"/>
                  <a:pt x="60" y="15"/>
                  <a:pt x="60" y="15"/>
                </a:cubicBezTo>
                <a:cubicBezTo>
                  <a:pt x="57" y="37"/>
                  <a:pt x="57" y="37"/>
                  <a:pt x="57" y="37"/>
                </a:cubicBezTo>
                <a:cubicBezTo>
                  <a:pt x="52" y="37"/>
                  <a:pt x="52" y="37"/>
                  <a:pt x="52" y="37"/>
                </a:cubicBezTo>
                <a:cubicBezTo>
                  <a:pt x="52" y="45"/>
                  <a:pt x="52" y="45"/>
                  <a:pt x="52" y="45"/>
                </a:cubicBezTo>
                <a:cubicBezTo>
                  <a:pt x="55" y="45"/>
                  <a:pt x="55" y="45"/>
                  <a:pt x="55" y="45"/>
                </a:cubicBezTo>
                <a:cubicBezTo>
                  <a:pt x="55" y="75"/>
                  <a:pt x="55" y="75"/>
                  <a:pt x="55" y="75"/>
                </a:cubicBezTo>
                <a:cubicBezTo>
                  <a:pt x="22" y="75"/>
                  <a:pt x="22" y="75"/>
                  <a:pt x="22" y="75"/>
                </a:cubicBezTo>
                <a:cubicBezTo>
                  <a:pt x="22" y="68"/>
                  <a:pt x="22" y="68"/>
                  <a:pt x="22" y="68"/>
                </a:cubicBezTo>
                <a:cubicBezTo>
                  <a:pt x="15" y="68"/>
                  <a:pt x="15" y="68"/>
                  <a:pt x="15" y="68"/>
                </a:cubicBezTo>
                <a:cubicBezTo>
                  <a:pt x="15" y="63"/>
                  <a:pt x="15" y="63"/>
                  <a:pt x="15" y="63"/>
                </a:cubicBezTo>
                <a:cubicBezTo>
                  <a:pt x="0" y="63"/>
                  <a:pt x="0" y="63"/>
                  <a:pt x="0" y="63"/>
                </a:cubicBezTo>
                <a:cubicBezTo>
                  <a:pt x="0" y="75"/>
                  <a:pt x="0" y="75"/>
                  <a:pt x="0" y="75"/>
                </a:cubicBezTo>
                <a:cubicBezTo>
                  <a:pt x="0" y="114"/>
                  <a:pt x="0" y="114"/>
                  <a:pt x="0" y="114"/>
                </a:cubicBezTo>
                <a:cubicBezTo>
                  <a:pt x="6" y="114"/>
                  <a:pt x="6" y="114"/>
                  <a:pt x="6" y="114"/>
                </a:cubicBezTo>
                <a:cubicBezTo>
                  <a:pt x="15" y="114"/>
                  <a:pt x="15" y="114"/>
                  <a:pt x="15" y="114"/>
                </a:cubicBezTo>
                <a:cubicBezTo>
                  <a:pt x="22" y="114"/>
                  <a:pt x="22" y="114"/>
                  <a:pt x="22" y="114"/>
                </a:cubicBezTo>
                <a:cubicBezTo>
                  <a:pt x="107" y="114"/>
                  <a:pt x="107" y="114"/>
                  <a:pt x="107" y="114"/>
                </a:cubicBezTo>
                <a:cubicBezTo>
                  <a:pt x="114" y="114"/>
                  <a:pt x="114" y="114"/>
                  <a:pt x="114" y="114"/>
                </a:cubicBezTo>
                <a:cubicBezTo>
                  <a:pt x="123" y="114"/>
                  <a:pt x="123" y="114"/>
                  <a:pt x="123" y="114"/>
                </a:cubicBezTo>
                <a:cubicBezTo>
                  <a:pt x="129" y="114"/>
                  <a:pt x="129" y="114"/>
                  <a:pt x="129" y="114"/>
                </a:cubicBezTo>
                <a:cubicBezTo>
                  <a:pt x="129" y="75"/>
                  <a:pt x="129" y="75"/>
                  <a:pt x="129" y="75"/>
                </a:cubicBezTo>
                <a:cubicBezTo>
                  <a:pt x="129" y="63"/>
                  <a:pt x="129" y="63"/>
                  <a:pt x="129" y="63"/>
                </a:cubicBezTo>
                <a:lnTo>
                  <a:pt x="114" y="63"/>
                </a:lnTo>
                <a:close/>
                <a:moveTo>
                  <a:pt x="65" y="53"/>
                </a:moveTo>
                <a:cubicBezTo>
                  <a:pt x="62" y="53"/>
                  <a:pt x="60" y="51"/>
                  <a:pt x="60" y="48"/>
                </a:cubicBezTo>
                <a:cubicBezTo>
                  <a:pt x="60" y="46"/>
                  <a:pt x="62" y="44"/>
                  <a:pt x="65" y="44"/>
                </a:cubicBezTo>
                <a:cubicBezTo>
                  <a:pt x="67" y="44"/>
                  <a:pt x="69" y="46"/>
                  <a:pt x="69" y="48"/>
                </a:cubicBezTo>
                <a:cubicBezTo>
                  <a:pt x="69" y="51"/>
                  <a:pt x="67" y="53"/>
                  <a:pt x="65" y="5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30" name="Group 129"/>
          <p:cNvGrpSpPr/>
          <p:nvPr userDrawn="1"/>
        </p:nvGrpSpPr>
        <p:grpSpPr>
          <a:xfrm>
            <a:off x="3368675" y="1715691"/>
            <a:ext cx="369888" cy="417910"/>
            <a:chOff x="3368675" y="2287588"/>
            <a:chExt cx="369888" cy="557213"/>
          </a:xfrm>
        </p:grpSpPr>
        <p:sp>
          <p:nvSpPr>
            <p:cNvPr id="131" name="Freeform 110"/>
            <p:cNvSpPr>
              <a:spLocks/>
            </p:cNvSpPr>
            <p:nvPr userDrawn="1"/>
          </p:nvSpPr>
          <p:spPr bwMode="auto">
            <a:xfrm>
              <a:off x="3514725" y="2287588"/>
              <a:ext cx="77788" cy="101600"/>
            </a:xfrm>
            <a:custGeom>
              <a:avLst/>
              <a:gdLst>
                <a:gd name="T0" fmla="*/ 20 w 49"/>
                <a:gd name="T1" fmla="*/ 54 h 64"/>
                <a:gd name="T2" fmla="*/ 32 w 49"/>
                <a:gd name="T3" fmla="*/ 61 h 64"/>
                <a:gd name="T4" fmla="*/ 44 w 49"/>
                <a:gd name="T5" fmla="*/ 54 h 64"/>
                <a:gd name="T6" fmla="*/ 49 w 49"/>
                <a:gd name="T7" fmla="*/ 59 h 64"/>
                <a:gd name="T8" fmla="*/ 49 w 49"/>
                <a:gd name="T9" fmla="*/ 0 h 64"/>
                <a:gd name="T10" fmla="*/ 25 w 49"/>
                <a:gd name="T11" fmla="*/ 27 h 64"/>
                <a:gd name="T12" fmla="*/ 0 w 49"/>
                <a:gd name="T13" fmla="*/ 0 h 64"/>
                <a:gd name="T14" fmla="*/ 0 w 49"/>
                <a:gd name="T15" fmla="*/ 61 h 64"/>
                <a:gd name="T16" fmla="*/ 8 w 49"/>
                <a:gd name="T17" fmla="*/ 64 h 64"/>
                <a:gd name="T18" fmla="*/ 20 w 49"/>
                <a:gd name="T19"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64">
                  <a:moveTo>
                    <a:pt x="20" y="54"/>
                  </a:moveTo>
                  <a:lnTo>
                    <a:pt x="32" y="61"/>
                  </a:lnTo>
                  <a:lnTo>
                    <a:pt x="44" y="54"/>
                  </a:lnTo>
                  <a:lnTo>
                    <a:pt x="49" y="59"/>
                  </a:lnTo>
                  <a:lnTo>
                    <a:pt x="49" y="0"/>
                  </a:lnTo>
                  <a:lnTo>
                    <a:pt x="25" y="27"/>
                  </a:lnTo>
                  <a:lnTo>
                    <a:pt x="0" y="0"/>
                  </a:lnTo>
                  <a:lnTo>
                    <a:pt x="0" y="61"/>
                  </a:lnTo>
                  <a:lnTo>
                    <a:pt x="8" y="64"/>
                  </a:lnTo>
                  <a:lnTo>
                    <a:pt x="20" y="5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32" name="Freeform 111"/>
            <p:cNvSpPr>
              <a:spLocks/>
            </p:cNvSpPr>
            <p:nvPr userDrawn="1"/>
          </p:nvSpPr>
          <p:spPr bwMode="auto">
            <a:xfrm>
              <a:off x="3514725" y="2744788"/>
              <a:ext cx="77788" cy="100013"/>
            </a:xfrm>
            <a:custGeom>
              <a:avLst/>
              <a:gdLst>
                <a:gd name="T0" fmla="*/ 32 w 49"/>
                <a:gd name="T1" fmla="*/ 9 h 63"/>
                <a:gd name="T2" fmla="*/ 20 w 49"/>
                <a:gd name="T3" fmla="*/ 2 h 63"/>
                <a:gd name="T4" fmla="*/ 8 w 49"/>
                <a:gd name="T5" fmla="*/ 9 h 63"/>
                <a:gd name="T6" fmla="*/ 0 w 49"/>
                <a:gd name="T7" fmla="*/ 4 h 63"/>
                <a:gd name="T8" fmla="*/ 0 w 49"/>
                <a:gd name="T9" fmla="*/ 63 h 63"/>
                <a:gd name="T10" fmla="*/ 25 w 49"/>
                <a:gd name="T11" fmla="*/ 36 h 63"/>
                <a:gd name="T12" fmla="*/ 49 w 49"/>
                <a:gd name="T13" fmla="*/ 63 h 63"/>
                <a:gd name="T14" fmla="*/ 49 w 49"/>
                <a:gd name="T15" fmla="*/ 2 h 63"/>
                <a:gd name="T16" fmla="*/ 44 w 49"/>
                <a:gd name="T17" fmla="*/ 0 h 63"/>
                <a:gd name="T18" fmla="*/ 32 w 49"/>
                <a:gd name="T19"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63">
                  <a:moveTo>
                    <a:pt x="32" y="9"/>
                  </a:moveTo>
                  <a:lnTo>
                    <a:pt x="20" y="2"/>
                  </a:lnTo>
                  <a:lnTo>
                    <a:pt x="8" y="9"/>
                  </a:lnTo>
                  <a:lnTo>
                    <a:pt x="0" y="4"/>
                  </a:lnTo>
                  <a:lnTo>
                    <a:pt x="0" y="63"/>
                  </a:lnTo>
                  <a:lnTo>
                    <a:pt x="25" y="36"/>
                  </a:lnTo>
                  <a:lnTo>
                    <a:pt x="49" y="63"/>
                  </a:lnTo>
                  <a:lnTo>
                    <a:pt x="49" y="2"/>
                  </a:lnTo>
                  <a:lnTo>
                    <a:pt x="44" y="0"/>
                  </a:lnTo>
                  <a:lnTo>
                    <a:pt x="32" y="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33" name="Freeform 112"/>
            <p:cNvSpPr>
              <a:spLocks noEditPoints="1"/>
            </p:cNvSpPr>
            <p:nvPr userDrawn="1"/>
          </p:nvSpPr>
          <p:spPr bwMode="auto">
            <a:xfrm>
              <a:off x="3368675" y="2381250"/>
              <a:ext cx="369888" cy="369888"/>
            </a:xfrm>
            <a:custGeom>
              <a:avLst/>
              <a:gdLst>
                <a:gd name="T0" fmla="*/ 82 w 96"/>
                <a:gd name="T1" fmla="*/ 14 h 96"/>
                <a:gd name="T2" fmla="*/ 75 w 96"/>
                <a:gd name="T3" fmla="*/ 8 h 96"/>
                <a:gd name="T4" fmla="*/ 66 w 96"/>
                <a:gd name="T5" fmla="*/ 3 h 96"/>
                <a:gd name="T6" fmla="*/ 56 w 96"/>
                <a:gd name="T7" fmla="*/ 1 h 96"/>
                <a:gd name="T8" fmla="*/ 46 w 96"/>
                <a:gd name="T9" fmla="*/ 0 h 96"/>
                <a:gd name="T10" fmla="*/ 36 w 96"/>
                <a:gd name="T11" fmla="*/ 2 h 96"/>
                <a:gd name="T12" fmla="*/ 27 w 96"/>
                <a:gd name="T13" fmla="*/ 5 h 96"/>
                <a:gd name="T14" fmla="*/ 18 w 96"/>
                <a:gd name="T15" fmla="*/ 11 h 96"/>
                <a:gd name="T16" fmla="*/ 11 w 96"/>
                <a:gd name="T17" fmla="*/ 18 h 96"/>
                <a:gd name="T18" fmla="*/ 6 w 96"/>
                <a:gd name="T19" fmla="*/ 26 h 96"/>
                <a:gd name="T20" fmla="*/ 2 w 96"/>
                <a:gd name="T21" fmla="*/ 36 h 96"/>
                <a:gd name="T22" fmla="*/ 0 w 96"/>
                <a:gd name="T23" fmla="*/ 45 h 96"/>
                <a:gd name="T24" fmla="*/ 1 w 96"/>
                <a:gd name="T25" fmla="*/ 56 h 96"/>
                <a:gd name="T26" fmla="*/ 4 w 96"/>
                <a:gd name="T27" fmla="*/ 65 h 96"/>
                <a:gd name="T28" fmla="*/ 8 w 96"/>
                <a:gd name="T29" fmla="*/ 74 h 96"/>
                <a:gd name="T30" fmla="*/ 14 w 96"/>
                <a:gd name="T31" fmla="*/ 82 h 96"/>
                <a:gd name="T32" fmla="*/ 22 w 96"/>
                <a:gd name="T33" fmla="*/ 88 h 96"/>
                <a:gd name="T34" fmla="*/ 31 w 96"/>
                <a:gd name="T35" fmla="*/ 93 h 96"/>
                <a:gd name="T36" fmla="*/ 41 w 96"/>
                <a:gd name="T37" fmla="*/ 96 h 96"/>
                <a:gd name="T38" fmla="*/ 51 w 96"/>
                <a:gd name="T39" fmla="*/ 96 h 96"/>
                <a:gd name="T40" fmla="*/ 61 w 96"/>
                <a:gd name="T41" fmla="*/ 94 h 96"/>
                <a:gd name="T42" fmla="*/ 70 w 96"/>
                <a:gd name="T43" fmla="*/ 91 h 96"/>
                <a:gd name="T44" fmla="*/ 79 w 96"/>
                <a:gd name="T45" fmla="*/ 85 h 96"/>
                <a:gd name="T46" fmla="*/ 86 w 96"/>
                <a:gd name="T47" fmla="*/ 78 h 96"/>
                <a:gd name="T48" fmla="*/ 91 w 96"/>
                <a:gd name="T49" fmla="*/ 70 h 96"/>
                <a:gd name="T50" fmla="*/ 95 w 96"/>
                <a:gd name="T51" fmla="*/ 60 h 96"/>
                <a:gd name="T52" fmla="*/ 96 w 96"/>
                <a:gd name="T53" fmla="*/ 51 h 96"/>
                <a:gd name="T54" fmla="*/ 96 w 96"/>
                <a:gd name="T55" fmla="*/ 41 h 96"/>
                <a:gd name="T56" fmla="*/ 93 w 96"/>
                <a:gd name="T57" fmla="*/ 31 h 96"/>
                <a:gd name="T58" fmla="*/ 89 w 96"/>
                <a:gd name="T59" fmla="*/ 22 h 96"/>
                <a:gd name="T60" fmla="*/ 71 w 96"/>
                <a:gd name="T61" fmla="*/ 71 h 96"/>
                <a:gd name="T62" fmla="*/ 26 w 96"/>
                <a:gd name="T63" fmla="*/ 25 h 96"/>
                <a:gd name="T64" fmla="*/ 71 w 96"/>
                <a:gd name="T65" fmla="*/ 7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96">
                  <a:moveTo>
                    <a:pt x="83" y="20"/>
                  </a:moveTo>
                  <a:cubicBezTo>
                    <a:pt x="82" y="14"/>
                    <a:pt x="82" y="14"/>
                    <a:pt x="82" y="14"/>
                  </a:cubicBezTo>
                  <a:cubicBezTo>
                    <a:pt x="77" y="13"/>
                    <a:pt x="77" y="13"/>
                    <a:pt x="77" y="13"/>
                  </a:cubicBezTo>
                  <a:cubicBezTo>
                    <a:pt x="75" y="8"/>
                    <a:pt x="75" y="8"/>
                    <a:pt x="75" y="8"/>
                  </a:cubicBezTo>
                  <a:cubicBezTo>
                    <a:pt x="69" y="8"/>
                    <a:pt x="69" y="8"/>
                    <a:pt x="69" y="8"/>
                  </a:cubicBezTo>
                  <a:cubicBezTo>
                    <a:pt x="66" y="3"/>
                    <a:pt x="66" y="3"/>
                    <a:pt x="66" y="3"/>
                  </a:cubicBezTo>
                  <a:cubicBezTo>
                    <a:pt x="60" y="5"/>
                    <a:pt x="60" y="5"/>
                    <a:pt x="60" y="5"/>
                  </a:cubicBezTo>
                  <a:cubicBezTo>
                    <a:pt x="56" y="1"/>
                    <a:pt x="56" y="1"/>
                    <a:pt x="56" y="1"/>
                  </a:cubicBezTo>
                  <a:cubicBezTo>
                    <a:pt x="51" y="3"/>
                    <a:pt x="51" y="3"/>
                    <a:pt x="51" y="3"/>
                  </a:cubicBezTo>
                  <a:cubicBezTo>
                    <a:pt x="46" y="0"/>
                    <a:pt x="46" y="0"/>
                    <a:pt x="46" y="0"/>
                  </a:cubicBezTo>
                  <a:cubicBezTo>
                    <a:pt x="41" y="4"/>
                    <a:pt x="41" y="4"/>
                    <a:pt x="41" y="4"/>
                  </a:cubicBezTo>
                  <a:cubicBezTo>
                    <a:pt x="36" y="2"/>
                    <a:pt x="36" y="2"/>
                    <a:pt x="36" y="2"/>
                  </a:cubicBezTo>
                  <a:cubicBezTo>
                    <a:pt x="32" y="6"/>
                    <a:pt x="32" y="6"/>
                    <a:pt x="32" y="6"/>
                  </a:cubicBezTo>
                  <a:cubicBezTo>
                    <a:pt x="27" y="5"/>
                    <a:pt x="27" y="5"/>
                    <a:pt x="27" y="5"/>
                  </a:cubicBezTo>
                  <a:cubicBezTo>
                    <a:pt x="24" y="10"/>
                    <a:pt x="24" y="10"/>
                    <a:pt x="24" y="10"/>
                  </a:cubicBezTo>
                  <a:cubicBezTo>
                    <a:pt x="18" y="11"/>
                    <a:pt x="18" y="11"/>
                    <a:pt x="18" y="11"/>
                  </a:cubicBezTo>
                  <a:cubicBezTo>
                    <a:pt x="17" y="16"/>
                    <a:pt x="17" y="16"/>
                    <a:pt x="17" y="16"/>
                  </a:cubicBezTo>
                  <a:cubicBezTo>
                    <a:pt x="11" y="18"/>
                    <a:pt x="11" y="18"/>
                    <a:pt x="11" y="18"/>
                  </a:cubicBezTo>
                  <a:cubicBezTo>
                    <a:pt x="11" y="24"/>
                    <a:pt x="11" y="24"/>
                    <a:pt x="11" y="24"/>
                  </a:cubicBezTo>
                  <a:cubicBezTo>
                    <a:pt x="6" y="26"/>
                    <a:pt x="6" y="26"/>
                    <a:pt x="6" y="26"/>
                  </a:cubicBezTo>
                  <a:cubicBezTo>
                    <a:pt x="6" y="32"/>
                    <a:pt x="6" y="32"/>
                    <a:pt x="6" y="32"/>
                  </a:cubicBezTo>
                  <a:cubicBezTo>
                    <a:pt x="2" y="36"/>
                    <a:pt x="2" y="36"/>
                    <a:pt x="2" y="36"/>
                  </a:cubicBezTo>
                  <a:cubicBezTo>
                    <a:pt x="4" y="41"/>
                    <a:pt x="4" y="41"/>
                    <a:pt x="4" y="41"/>
                  </a:cubicBezTo>
                  <a:cubicBezTo>
                    <a:pt x="0" y="45"/>
                    <a:pt x="0" y="45"/>
                    <a:pt x="0" y="45"/>
                  </a:cubicBezTo>
                  <a:cubicBezTo>
                    <a:pt x="3" y="50"/>
                    <a:pt x="3" y="50"/>
                    <a:pt x="3" y="50"/>
                  </a:cubicBezTo>
                  <a:cubicBezTo>
                    <a:pt x="1" y="56"/>
                    <a:pt x="1" y="56"/>
                    <a:pt x="1" y="56"/>
                  </a:cubicBezTo>
                  <a:cubicBezTo>
                    <a:pt x="5" y="60"/>
                    <a:pt x="5" y="60"/>
                    <a:pt x="5" y="60"/>
                  </a:cubicBezTo>
                  <a:cubicBezTo>
                    <a:pt x="4" y="65"/>
                    <a:pt x="4" y="65"/>
                    <a:pt x="4" y="65"/>
                  </a:cubicBezTo>
                  <a:cubicBezTo>
                    <a:pt x="8" y="68"/>
                    <a:pt x="8" y="68"/>
                    <a:pt x="8" y="68"/>
                  </a:cubicBezTo>
                  <a:cubicBezTo>
                    <a:pt x="8" y="74"/>
                    <a:pt x="8" y="74"/>
                    <a:pt x="8" y="74"/>
                  </a:cubicBezTo>
                  <a:cubicBezTo>
                    <a:pt x="13" y="76"/>
                    <a:pt x="13" y="76"/>
                    <a:pt x="13" y="76"/>
                  </a:cubicBezTo>
                  <a:cubicBezTo>
                    <a:pt x="14" y="82"/>
                    <a:pt x="14" y="82"/>
                    <a:pt x="14" y="82"/>
                  </a:cubicBezTo>
                  <a:cubicBezTo>
                    <a:pt x="20" y="83"/>
                    <a:pt x="20" y="83"/>
                    <a:pt x="20" y="83"/>
                  </a:cubicBezTo>
                  <a:cubicBezTo>
                    <a:pt x="22" y="88"/>
                    <a:pt x="22" y="88"/>
                    <a:pt x="22" y="88"/>
                  </a:cubicBezTo>
                  <a:cubicBezTo>
                    <a:pt x="28" y="88"/>
                    <a:pt x="28" y="88"/>
                    <a:pt x="28" y="88"/>
                  </a:cubicBezTo>
                  <a:cubicBezTo>
                    <a:pt x="31" y="93"/>
                    <a:pt x="31" y="93"/>
                    <a:pt x="31" y="93"/>
                  </a:cubicBezTo>
                  <a:cubicBezTo>
                    <a:pt x="37" y="91"/>
                    <a:pt x="37" y="91"/>
                    <a:pt x="37" y="91"/>
                  </a:cubicBezTo>
                  <a:cubicBezTo>
                    <a:pt x="41" y="96"/>
                    <a:pt x="41" y="96"/>
                    <a:pt x="41" y="96"/>
                  </a:cubicBezTo>
                  <a:cubicBezTo>
                    <a:pt x="46" y="93"/>
                    <a:pt x="46" y="93"/>
                    <a:pt x="46" y="93"/>
                  </a:cubicBezTo>
                  <a:cubicBezTo>
                    <a:pt x="51" y="96"/>
                    <a:pt x="51" y="96"/>
                    <a:pt x="51" y="96"/>
                  </a:cubicBezTo>
                  <a:cubicBezTo>
                    <a:pt x="55" y="92"/>
                    <a:pt x="55" y="92"/>
                    <a:pt x="55" y="92"/>
                  </a:cubicBezTo>
                  <a:cubicBezTo>
                    <a:pt x="61" y="94"/>
                    <a:pt x="61" y="94"/>
                    <a:pt x="61" y="94"/>
                  </a:cubicBezTo>
                  <a:cubicBezTo>
                    <a:pt x="65" y="90"/>
                    <a:pt x="65" y="90"/>
                    <a:pt x="65" y="90"/>
                  </a:cubicBezTo>
                  <a:cubicBezTo>
                    <a:pt x="70" y="91"/>
                    <a:pt x="70" y="91"/>
                    <a:pt x="70" y="91"/>
                  </a:cubicBezTo>
                  <a:cubicBezTo>
                    <a:pt x="73" y="86"/>
                    <a:pt x="73" y="86"/>
                    <a:pt x="73" y="86"/>
                  </a:cubicBezTo>
                  <a:cubicBezTo>
                    <a:pt x="79" y="85"/>
                    <a:pt x="79" y="85"/>
                    <a:pt x="79" y="85"/>
                  </a:cubicBezTo>
                  <a:cubicBezTo>
                    <a:pt x="80" y="80"/>
                    <a:pt x="80" y="80"/>
                    <a:pt x="80" y="80"/>
                  </a:cubicBezTo>
                  <a:cubicBezTo>
                    <a:pt x="86" y="78"/>
                    <a:pt x="86" y="78"/>
                    <a:pt x="86" y="78"/>
                  </a:cubicBezTo>
                  <a:cubicBezTo>
                    <a:pt x="86" y="73"/>
                    <a:pt x="86" y="73"/>
                    <a:pt x="86" y="73"/>
                  </a:cubicBezTo>
                  <a:cubicBezTo>
                    <a:pt x="91" y="70"/>
                    <a:pt x="91" y="70"/>
                    <a:pt x="91" y="70"/>
                  </a:cubicBezTo>
                  <a:cubicBezTo>
                    <a:pt x="90" y="64"/>
                    <a:pt x="90" y="64"/>
                    <a:pt x="90" y="64"/>
                  </a:cubicBezTo>
                  <a:cubicBezTo>
                    <a:pt x="95" y="60"/>
                    <a:pt x="95" y="60"/>
                    <a:pt x="95" y="60"/>
                  </a:cubicBezTo>
                  <a:cubicBezTo>
                    <a:pt x="93" y="55"/>
                    <a:pt x="93" y="55"/>
                    <a:pt x="93" y="55"/>
                  </a:cubicBezTo>
                  <a:cubicBezTo>
                    <a:pt x="96" y="51"/>
                    <a:pt x="96" y="51"/>
                    <a:pt x="96" y="51"/>
                  </a:cubicBezTo>
                  <a:cubicBezTo>
                    <a:pt x="93" y="46"/>
                    <a:pt x="93" y="46"/>
                    <a:pt x="93" y="46"/>
                  </a:cubicBezTo>
                  <a:cubicBezTo>
                    <a:pt x="96" y="41"/>
                    <a:pt x="96" y="41"/>
                    <a:pt x="96" y="41"/>
                  </a:cubicBezTo>
                  <a:cubicBezTo>
                    <a:pt x="92" y="36"/>
                    <a:pt x="92" y="36"/>
                    <a:pt x="92" y="36"/>
                  </a:cubicBezTo>
                  <a:cubicBezTo>
                    <a:pt x="93" y="31"/>
                    <a:pt x="93" y="31"/>
                    <a:pt x="93" y="31"/>
                  </a:cubicBezTo>
                  <a:cubicBezTo>
                    <a:pt x="88" y="28"/>
                    <a:pt x="88" y="28"/>
                    <a:pt x="88" y="28"/>
                  </a:cubicBezTo>
                  <a:cubicBezTo>
                    <a:pt x="89" y="22"/>
                    <a:pt x="89" y="22"/>
                    <a:pt x="89" y="22"/>
                  </a:cubicBezTo>
                  <a:lnTo>
                    <a:pt x="83" y="20"/>
                  </a:lnTo>
                  <a:close/>
                  <a:moveTo>
                    <a:pt x="71" y="71"/>
                  </a:moveTo>
                  <a:cubicBezTo>
                    <a:pt x="59" y="83"/>
                    <a:pt x="38" y="83"/>
                    <a:pt x="26" y="71"/>
                  </a:cubicBezTo>
                  <a:cubicBezTo>
                    <a:pt x="13" y="58"/>
                    <a:pt x="13" y="38"/>
                    <a:pt x="26" y="25"/>
                  </a:cubicBezTo>
                  <a:cubicBezTo>
                    <a:pt x="38" y="13"/>
                    <a:pt x="59" y="13"/>
                    <a:pt x="71" y="25"/>
                  </a:cubicBezTo>
                  <a:cubicBezTo>
                    <a:pt x="84" y="38"/>
                    <a:pt x="84" y="58"/>
                    <a:pt x="71" y="7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34" name="Freeform 113"/>
          <p:cNvSpPr>
            <a:spLocks/>
          </p:cNvSpPr>
          <p:nvPr userDrawn="1"/>
        </p:nvSpPr>
        <p:spPr bwMode="auto">
          <a:xfrm>
            <a:off x="2425701" y="1119188"/>
            <a:ext cx="320675" cy="228600"/>
          </a:xfrm>
          <a:custGeom>
            <a:avLst/>
            <a:gdLst>
              <a:gd name="T0" fmla="*/ 48 w 83"/>
              <a:gd name="T1" fmla="*/ 6 h 79"/>
              <a:gd name="T2" fmla="*/ 54 w 83"/>
              <a:gd name="T3" fmla="*/ 18 h 79"/>
              <a:gd name="T4" fmla="*/ 60 w 83"/>
              <a:gd name="T5" fmla="*/ 22 h 79"/>
              <a:gd name="T6" fmla="*/ 74 w 83"/>
              <a:gd name="T7" fmla="*/ 24 h 79"/>
              <a:gd name="T8" fmla="*/ 78 w 83"/>
              <a:gd name="T9" fmla="*/ 38 h 79"/>
              <a:gd name="T10" fmla="*/ 68 w 83"/>
              <a:gd name="T11" fmla="*/ 47 h 79"/>
              <a:gd name="T12" fmla="*/ 66 w 83"/>
              <a:gd name="T13" fmla="*/ 54 h 79"/>
              <a:gd name="T14" fmla="*/ 68 w 83"/>
              <a:gd name="T15" fmla="*/ 68 h 79"/>
              <a:gd name="T16" fmla="*/ 57 w 83"/>
              <a:gd name="T17" fmla="*/ 76 h 79"/>
              <a:gd name="T18" fmla="*/ 45 w 83"/>
              <a:gd name="T19" fmla="*/ 70 h 79"/>
              <a:gd name="T20" fmla="*/ 37 w 83"/>
              <a:gd name="T21" fmla="*/ 70 h 79"/>
              <a:gd name="T22" fmla="*/ 25 w 83"/>
              <a:gd name="T23" fmla="*/ 76 h 79"/>
              <a:gd name="T24" fmla="*/ 14 w 83"/>
              <a:gd name="T25" fmla="*/ 68 h 79"/>
              <a:gd name="T26" fmla="*/ 16 w 83"/>
              <a:gd name="T27" fmla="*/ 54 h 79"/>
              <a:gd name="T28" fmla="*/ 14 w 83"/>
              <a:gd name="T29" fmla="*/ 47 h 79"/>
              <a:gd name="T30" fmla="*/ 4 w 83"/>
              <a:gd name="T31" fmla="*/ 38 h 79"/>
              <a:gd name="T32" fmla="*/ 9 w 83"/>
              <a:gd name="T33" fmla="*/ 24 h 79"/>
              <a:gd name="T34" fmla="*/ 22 w 83"/>
              <a:gd name="T35" fmla="*/ 22 h 79"/>
              <a:gd name="T36" fmla="*/ 28 w 83"/>
              <a:gd name="T37" fmla="*/ 18 h 79"/>
              <a:gd name="T38" fmla="*/ 34 w 83"/>
              <a:gd name="T39" fmla="*/ 6 h 79"/>
              <a:gd name="T40" fmla="*/ 48 w 83"/>
              <a:gd name="T41"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79">
                <a:moveTo>
                  <a:pt x="48" y="6"/>
                </a:moveTo>
                <a:cubicBezTo>
                  <a:pt x="54" y="18"/>
                  <a:pt x="54" y="18"/>
                  <a:pt x="54" y="18"/>
                </a:cubicBezTo>
                <a:cubicBezTo>
                  <a:pt x="55" y="20"/>
                  <a:pt x="58" y="22"/>
                  <a:pt x="60" y="22"/>
                </a:cubicBezTo>
                <a:cubicBezTo>
                  <a:pt x="74" y="24"/>
                  <a:pt x="74" y="24"/>
                  <a:pt x="74" y="24"/>
                </a:cubicBezTo>
                <a:cubicBezTo>
                  <a:pt x="80" y="25"/>
                  <a:pt x="83" y="33"/>
                  <a:pt x="78" y="38"/>
                </a:cubicBezTo>
                <a:cubicBezTo>
                  <a:pt x="68" y="47"/>
                  <a:pt x="68" y="47"/>
                  <a:pt x="68" y="47"/>
                </a:cubicBezTo>
                <a:cubicBezTo>
                  <a:pt x="67" y="49"/>
                  <a:pt x="66" y="52"/>
                  <a:pt x="66" y="54"/>
                </a:cubicBezTo>
                <a:cubicBezTo>
                  <a:pt x="68" y="68"/>
                  <a:pt x="68" y="68"/>
                  <a:pt x="68" y="68"/>
                </a:cubicBezTo>
                <a:cubicBezTo>
                  <a:pt x="70" y="74"/>
                  <a:pt x="63" y="79"/>
                  <a:pt x="57" y="76"/>
                </a:cubicBezTo>
                <a:cubicBezTo>
                  <a:pt x="45" y="70"/>
                  <a:pt x="45" y="70"/>
                  <a:pt x="45" y="70"/>
                </a:cubicBezTo>
                <a:cubicBezTo>
                  <a:pt x="43" y="69"/>
                  <a:pt x="40" y="69"/>
                  <a:pt x="37" y="70"/>
                </a:cubicBezTo>
                <a:cubicBezTo>
                  <a:pt x="25" y="76"/>
                  <a:pt x="25" y="76"/>
                  <a:pt x="25" y="76"/>
                </a:cubicBezTo>
                <a:cubicBezTo>
                  <a:pt x="20" y="79"/>
                  <a:pt x="13" y="74"/>
                  <a:pt x="14" y="68"/>
                </a:cubicBezTo>
                <a:cubicBezTo>
                  <a:pt x="16" y="54"/>
                  <a:pt x="16" y="54"/>
                  <a:pt x="16" y="54"/>
                </a:cubicBezTo>
                <a:cubicBezTo>
                  <a:pt x="17" y="52"/>
                  <a:pt x="16" y="49"/>
                  <a:pt x="14" y="47"/>
                </a:cubicBezTo>
                <a:cubicBezTo>
                  <a:pt x="4" y="38"/>
                  <a:pt x="4" y="38"/>
                  <a:pt x="4" y="38"/>
                </a:cubicBezTo>
                <a:cubicBezTo>
                  <a:pt x="0" y="33"/>
                  <a:pt x="2" y="25"/>
                  <a:pt x="9" y="24"/>
                </a:cubicBezTo>
                <a:cubicBezTo>
                  <a:pt x="22" y="22"/>
                  <a:pt x="22" y="22"/>
                  <a:pt x="22" y="22"/>
                </a:cubicBezTo>
                <a:cubicBezTo>
                  <a:pt x="25" y="22"/>
                  <a:pt x="27" y="20"/>
                  <a:pt x="28" y="18"/>
                </a:cubicBezTo>
                <a:cubicBezTo>
                  <a:pt x="34" y="6"/>
                  <a:pt x="34" y="6"/>
                  <a:pt x="34" y="6"/>
                </a:cubicBezTo>
                <a:cubicBezTo>
                  <a:pt x="37" y="0"/>
                  <a:pt x="45" y="0"/>
                  <a:pt x="48" y="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5" name="Freeform 114"/>
          <p:cNvSpPr>
            <a:spLocks/>
          </p:cNvSpPr>
          <p:nvPr userDrawn="1"/>
        </p:nvSpPr>
        <p:spPr bwMode="auto">
          <a:xfrm>
            <a:off x="5581651" y="1715691"/>
            <a:ext cx="582613" cy="244079"/>
          </a:xfrm>
          <a:custGeom>
            <a:avLst/>
            <a:gdLst>
              <a:gd name="T0" fmla="*/ 367 w 367"/>
              <a:gd name="T1" fmla="*/ 103 h 205"/>
              <a:gd name="T2" fmla="*/ 189 w 367"/>
              <a:gd name="T3" fmla="*/ 0 h 205"/>
              <a:gd name="T4" fmla="*/ 189 w 367"/>
              <a:gd name="T5" fmla="*/ 69 h 205"/>
              <a:gd name="T6" fmla="*/ 0 w 367"/>
              <a:gd name="T7" fmla="*/ 69 h 205"/>
              <a:gd name="T8" fmla="*/ 0 w 367"/>
              <a:gd name="T9" fmla="*/ 137 h 205"/>
              <a:gd name="T10" fmla="*/ 189 w 367"/>
              <a:gd name="T11" fmla="*/ 137 h 205"/>
              <a:gd name="T12" fmla="*/ 189 w 367"/>
              <a:gd name="T13" fmla="*/ 205 h 205"/>
              <a:gd name="T14" fmla="*/ 367 w 367"/>
              <a:gd name="T15" fmla="*/ 10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7" h="205">
                <a:moveTo>
                  <a:pt x="367" y="103"/>
                </a:moveTo>
                <a:lnTo>
                  <a:pt x="189" y="0"/>
                </a:lnTo>
                <a:lnTo>
                  <a:pt x="189" y="69"/>
                </a:lnTo>
                <a:lnTo>
                  <a:pt x="0" y="69"/>
                </a:lnTo>
                <a:lnTo>
                  <a:pt x="0" y="137"/>
                </a:lnTo>
                <a:lnTo>
                  <a:pt x="189" y="137"/>
                </a:lnTo>
                <a:lnTo>
                  <a:pt x="189" y="205"/>
                </a:lnTo>
                <a:lnTo>
                  <a:pt x="367" y="10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6" name="Freeform 115"/>
          <p:cNvSpPr>
            <a:spLocks/>
          </p:cNvSpPr>
          <p:nvPr userDrawn="1"/>
        </p:nvSpPr>
        <p:spPr bwMode="auto">
          <a:xfrm>
            <a:off x="5461000" y="1959769"/>
            <a:ext cx="579438" cy="242888"/>
          </a:xfrm>
          <a:custGeom>
            <a:avLst/>
            <a:gdLst>
              <a:gd name="T0" fmla="*/ 0 w 365"/>
              <a:gd name="T1" fmla="*/ 102 h 204"/>
              <a:gd name="T2" fmla="*/ 175 w 365"/>
              <a:gd name="T3" fmla="*/ 204 h 204"/>
              <a:gd name="T4" fmla="*/ 175 w 365"/>
              <a:gd name="T5" fmla="*/ 136 h 204"/>
              <a:gd name="T6" fmla="*/ 365 w 365"/>
              <a:gd name="T7" fmla="*/ 136 h 204"/>
              <a:gd name="T8" fmla="*/ 365 w 365"/>
              <a:gd name="T9" fmla="*/ 68 h 204"/>
              <a:gd name="T10" fmla="*/ 175 w 365"/>
              <a:gd name="T11" fmla="*/ 68 h 204"/>
              <a:gd name="T12" fmla="*/ 175 w 365"/>
              <a:gd name="T13" fmla="*/ 0 h 204"/>
              <a:gd name="T14" fmla="*/ 0 w 365"/>
              <a:gd name="T15" fmla="*/ 10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204">
                <a:moveTo>
                  <a:pt x="0" y="102"/>
                </a:moveTo>
                <a:lnTo>
                  <a:pt x="175" y="204"/>
                </a:lnTo>
                <a:lnTo>
                  <a:pt x="175" y="136"/>
                </a:lnTo>
                <a:lnTo>
                  <a:pt x="365" y="136"/>
                </a:lnTo>
                <a:lnTo>
                  <a:pt x="365" y="68"/>
                </a:lnTo>
                <a:lnTo>
                  <a:pt x="175" y="68"/>
                </a:lnTo>
                <a:lnTo>
                  <a:pt x="175" y="0"/>
                </a:lnTo>
                <a:lnTo>
                  <a:pt x="0" y="10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7" name="Freeform 116"/>
          <p:cNvSpPr>
            <a:spLocks/>
          </p:cNvSpPr>
          <p:nvPr userDrawn="1"/>
        </p:nvSpPr>
        <p:spPr bwMode="auto">
          <a:xfrm>
            <a:off x="4786314" y="2228851"/>
            <a:ext cx="346075" cy="260747"/>
          </a:xfrm>
          <a:custGeom>
            <a:avLst/>
            <a:gdLst>
              <a:gd name="T0" fmla="*/ 109 w 218"/>
              <a:gd name="T1" fmla="*/ 0 h 219"/>
              <a:gd name="T2" fmla="*/ 121 w 218"/>
              <a:gd name="T3" fmla="*/ 37 h 219"/>
              <a:gd name="T4" fmla="*/ 143 w 218"/>
              <a:gd name="T5" fmla="*/ 5 h 219"/>
              <a:gd name="T6" fmla="*/ 143 w 218"/>
              <a:gd name="T7" fmla="*/ 44 h 219"/>
              <a:gd name="T8" fmla="*/ 175 w 218"/>
              <a:gd name="T9" fmla="*/ 20 h 219"/>
              <a:gd name="T10" fmla="*/ 163 w 218"/>
              <a:gd name="T11" fmla="*/ 56 h 219"/>
              <a:gd name="T12" fmla="*/ 199 w 218"/>
              <a:gd name="T13" fmla="*/ 44 h 219"/>
              <a:gd name="T14" fmla="*/ 177 w 218"/>
              <a:gd name="T15" fmla="*/ 76 h 219"/>
              <a:gd name="T16" fmla="*/ 214 w 218"/>
              <a:gd name="T17" fmla="*/ 76 h 219"/>
              <a:gd name="T18" fmla="*/ 184 w 218"/>
              <a:gd name="T19" fmla="*/ 97 h 219"/>
              <a:gd name="T20" fmla="*/ 218 w 218"/>
              <a:gd name="T21" fmla="*/ 110 h 219"/>
              <a:gd name="T22" fmla="*/ 184 w 218"/>
              <a:gd name="T23" fmla="*/ 122 h 219"/>
              <a:gd name="T24" fmla="*/ 214 w 218"/>
              <a:gd name="T25" fmla="*/ 144 h 219"/>
              <a:gd name="T26" fmla="*/ 177 w 218"/>
              <a:gd name="T27" fmla="*/ 144 h 219"/>
              <a:gd name="T28" fmla="*/ 199 w 218"/>
              <a:gd name="T29" fmla="*/ 173 h 219"/>
              <a:gd name="T30" fmla="*/ 163 w 218"/>
              <a:gd name="T31" fmla="*/ 161 h 219"/>
              <a:gd name="T32" fmla="*/ 175 w 218"/>
              <a:gd name="T33" fmla="*/ 197 h 219"/>
              <a:gd name="T34" fmla="*/ 143 w 218"/>
              <a:gd name="T35" fmla="*/ 175 h 219"/>
              <a:gd name="T36" fmla="*/ 143 w 218"/>
              <a:gd name="T37" fmla="*/ 214 h 219"/>
              <a:gd name="T38" fmla="*/ 121 w 218"/>
              <a:gd name="T39" fmla="*/ 183 h 219"/>
              <a:gd name="T40" fmla="*/ 109 w 218"/>
              <a:gd name="T41" fmla="*/ 219 h 219"/>
              <a:gd name="T42" fmla="*/ 99 w 218"/>
              <a:gd name="T43" fmla="*/ 183 h 219"/>
              <a:gd name="T44" fmla="*/ 75 w 218"/>
              <a:gd name="T45" fmla="*/ 214 h 219"/>
              <a:gd name="T46" fmla="*/ 77 w 218"/>
              <a:gd name="T47" fmla="*/ 175 h 219"/>
              <a:gd name="T48" fmla="*/ 46 w 218"/>
              <a:gd name="T49" fmla="*/ 197 h 219"/>
              <a:gd name="T50" fmla="*/ 58 w 218"/>
              <a:gd name="T51" fmla="*/ 161 h 219"/>
              <a:gd name="T52" fmla="*/ 21 w 218"/>
              <a:gd name="T53" fmla="*/ 173 h 219"/>
              <a:gd name="T54" fmla="*/ 43 w 218"/>
              <a:gd name="T55" fmla="*/ 144 h 219"/>
              <a:gd name="T56" fmla="*/ 7 w 218"/>
              <a:gd name="T57" fmla="*/ 144 h 219"/>
              <a:gd name="T58" fmla="*/ 36 w 218"/>
              <a:gd name="T59" fmla="*/ 122 h 219"/>
              <a:gd name="T60" fmla="*/ 0 w 218"/>
              <a:gd name="T61" fmla="*/ 110 h 219"/>
              <a:gd name="T62" fmla="*/ 36 w 218"/>
              <a:gd name="T63" fmla="*/ 97 h 219"/>
              <a:gd name="T64" fmla="*/ 7 w 218"/>
              <a:gd name="T65" fmla="*/ 76 h 219"/>
              <a:gd name="T66" fmla="*/ 43 w 218"/>
              <a:gd name="T67" fmla="*/ 76 h 219"/>
              <a:gd name="T68" fmla="*/ 21 w 218"/>
              <a:gd name="T69" fmla="*/ 44 h 219"/>
              <a:gd name="T70" fmla="*/ 58 w 218"/>
              <a:gd name="T71" fmla="*/ 56 h 219"/>
              <a:gd name="T72" fmla="*/ 46 w 218"/>
              <a:gd name="T73" fmla="*/ 20 h 219"/>
              <a:gd name="T74" fmla="*/ 77 w 218"/>
              <a:gd name="T75" fmla="*/ 44 h 219"/>
              <a:gd name="T76" fmla="*/ 75 w 218"/>
              <a:gd name="T77" fmla="*/ 5 h 219"/>
              <a:gd name="T78" fmla="*/ 99 w 218"/>
              <a:gd name="T79" fmla="*/ 37 h 219"/>
              <a:gd name="T80" fmla="*/ 109 w 218"/>
              <a:gd name="T8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8" h="219">
                <a:moveTo>
                  <a:pt x="109" y="0"/>
                </a:moveTo>
                <a:lnTo>
                  <a:pt x="121" y="37"/>
                </a:lnTo>
                <a:lnTo>
                  <a:pt x="143" y="5"/>
                </a:lnTo>
                <a:lnTo>
                  <a:pt x="143" y="44"/>
                </a:lnTo>
                <a:lnTo>
                  <a:pt x="175" y="20"/>
                </a:lnTo>
                <a:lnTo>
                  <a:pt x="163" y="56"/>
                </a:lnTo>
                <a:lnTo>
                  <a:pt x="199" y="44"/>
                </a:lnTo>
                <a:lnTo>
                  <a:pt x="177" y="76"/>
                </a:lnTo>
                <a:lnTo>
                  <a:pt x="214" y="76"/>
                </a:lnTo>
                <a:lnTo>
                  <a:pt x="184" y="97"/>
                </a:lnTo>
                <a:lnTo>
                  <a:pt x="218" y="110"/>
                </a:lnTo>
                <a:lnTo>
                  <a:pt x="184" y="122"/>
                </a:lnTo>
                <a:lnTo>
                  <a:pt x="214" y="144"/>
                </a:lnTo>
                <a:lnTo>
                  <a:pt x="177" y="144"/>
                </a:lnTo>
                <a:lnTo>
                  <a:pt x="199" y="173"/>
                </a:lnTo>
                <a:lnTo>
                  <a:pt x="163" y="161"/>
                </a:lnTo>
                <a:lnTo>
                  <a:pt x="175" y="197"/>
                </a:lnTo>
                <a:lnTo>
                  <a:pt x="143" y="175"/>
                </a:lnTo>
                <a:lnTo>
                  <a:pt x="143" y="214"/>
                </a:lnTo>
                <a:lnTo>
                  <a:pt x="121" y="183"/>
                </a:lnTo>
                <a:lnTo>
                  <a:pt x="109" y="219"/>
                </a:lnTo>
                <a:lnTo>
                  <a:pt x="99" y="183"/>
                </a:lnTo>
                <a:lnTo>
                  <a:pt x="75" y="214"/>
                </a:lnTo>
                <a:lnTo>
                  <a:pt x="77" y="175"/>
                </a:lnTo>
                <a:lnTo>
                  <a:pt x="46" y="197"/>
                </a:lnTo>
                <a:lnTo>
                  <a:pt x="58" y="161"/>
                </a:lnTo>
                <a:lnTo>
                  <a:pt x="21" y="173"/>
                </a:lnTo>
                <a:lnTo>
                  <a:pt x="43" y="144"/>
                </a:lnTo>
                <a:lnTo>
                  <a:pt x="7" y="144"/>
                </a:lnTo>
                <a:lnTo>
                  <a:pt x="36" y="122"/>
                </a:lnTo>
                <a:lnTo>
                  <a:pt x="0" y="110"/>
                </a:lnTo>
                <a:lnTo>
                  <a:pt x="36" y="97"/>
                </a:lnTo>
                <a:lnTo>
                  <a:pt x="7" y="76"/>
                </a:lnTo>
                <a:lnTo>
                  <a:pt x="43" y="76"/>
                </a:lnTo>
                <a:lnTo>
                  <a:pt x="21" y="44"/>
                </a:lnTo>
                <a:lnTo>
                  <a:pt x="58" y="56"/>
                </a:lnTo>
                <a:lnTo>
                  <a:pt x="46" y="20"/>
                </a:lnTo>
                <a:lnTo>
                  <a:pt x="77" y="44"/>
                </a:lnTo>
                <a:lnTo>
                  <a:pt x="75" y="5"/>
                </a:lnTo>
                <a:lnTo>
                  <a:pt x="99" y="37"/>
                </a:lnTo>
                <a:lnTo>
                  <a:pt x="109"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8" name="Freeform 117"/>
          <p:cNvSpPr>
            <a:spLocks noEditPoints="1"/>
          </p:cNvSpPr>
          <p:nvPr userDrawn="1"/>
        </p:nvSpPr>
        <p:spPr bwMode="auto">
          <a:xfrm>
            <a:off x="2314576" y="1504951"/>
            <a:ext cx="327025" cy="269081"/>
          </a:xfrm>
          <a:custGeom>
            <a:avLst/>
            <a:gdLst>
              <a:gd name="T0" fmla="*/ 41 w 85"/>
              <a:gd name="T1" fmla="*/ 15 h 93"/>
              <a:gd name="T2" fmla="*/ 43 w 85"/>
              <a:gd name="T3" fmla="*/ 0 h 93"/>
              <a:gd name="T4" fmla="*/ 45 w 85"/>
              <a:gd name="T5" fmla="*/ 15 h 93"/>
              <a:gd name="T6" fmla="*/ 85 w 85"/>
              <a:gd name="T7" fmla="*/ 41 h 93"/>
              <a:gd name="T8" fmla="*/ 70 w 85"/>
              <a:gd name="T9" fmla="*/ 39 h 93"/>
              <a:gd name="T10" fmla="*/ 70 w 85"/>
              <a:gd name="T11" fmla="*/ 44 h 93"/>
              <a:gd name="T12" fmla="*/ 85 w 85"/>
              <a:gd name="T13" fmla="*/ 41 h 93"/>
              <a:gd name="T14" fmla="*/ 15 w 85"/>
              <a:gd name="T15" fmla="*/ 39 h 93"/>
              <a:gd name="T16" fmla="*/ 0 w 85"/>
              <a:gd name="T17" fmla="*/ 41 h 93"/>
              <a:gd name="T18" fmla="*/ 15 w 85"/>
              <a:gd name="T19" fmla="*/ 44 h 93"/>
              <a:gd name="T20" fmla="*/ 64 w 85"/>
              <a:gd name="T21" fmla="*/ 23 h 93"/>
              <a:gd name="T22" fmla="*/ 72 w 85"/>
              <a:gd name="T23" fmla="*/ 12 h 93"/>
              <a:gd name="T24" fmla="*/ 61 w 85"/>
              <a:gd name="T25" fmla="*/ 20 h 93"/>
              <a:gd name="T26" fmla="*/ 62 w 85"/>
              <a:gd name="T27" fmla="*/ 24 h 93"/>
              <a:gd name="T28" fmla="*/ 17 w 85"/>
              <a:gd name="T29" fmla="*/ 70 h 93"/>
              <a:gd name="T30" fmla="*/ 25 w 85"/>
              <a:gd name="T31" fmla="*/ 59 h 93"/>
              <a:gd name="T32" fmla="*/ 14 w 85"/>
              <a:gd name="T33" fmla="*/ 67 h 93"/>
              <a:gd name="T34" fmla="*/ 15 w 85"/>
              <a:gd name="T35" fmla="*/ 71 h 93"/>
              <a:gd name="T36" fmla="*/ 25 w 85"/>
              <a:gd name="T37" fmla="*/ 23 h 93"/>
              <a:gd name="T38" fmla="*/ 17 w 85"/>
              <a:gd name="T39" fmla="*/ 12 h 93"/>
              <a:gd name="T40" fmla="*/ 14 w 85"/>
              <a:gd name="T41" fmla="*/ 16 h 93"/>
              <a:gd name="T42" fmla="*/ 23 w 85"/>
              <a:gd name="T43" fmla="*/ 24 h 93"/>
              <a:gd name="T44" fmla="*/ 72 w 85"/>
              <a:gd name="T45" fmla="*/ 70 h 93"/>
              <a:gd name="T46" fmla="*/ 64 w 85"/>
              <a:gd name="T47" fmla="*/ 59 h 93"/>
              <a:gd name="T48" fmla="*/ 61 w 85"/>
              <a:gd name="T49" fmla="*/ 62 h 93"/>
              <a:gd name="T50" fmla="*/ 70 w 85"/>
              <a:gd name="T51" fmla="*/ 71 h 93"/>
              <a:gd name="T52" fmla="*/ 65 w 85"/>
              <a:gd name="T53" fmla="*/ 42 h 93"/>
              <a:gd name="T54" fmla="*/ 59 w 85"/>
              <a:gd name="T55" fmla="*/ 56 h 93"/>
              <a:gd name="T56" fmla="*/ 54 w 85"/>
              <a:gd name="T57" fmla="*/ 69 h 93"/>
              <a:gd name="T58" fmla="*/ 54 w 85"/>
              <a:gd name="T59" fmla="*/ 71 h 93"/>
              <a:gd name="T60" fmla="*/ 52 w 85"/>
              <a:gd name="T61" fmla="*/ 73 h 93"/>
              <a:gd name="T62" fmla="*/ 32 w 85"/>
              <a:gd name="T63" fmla="*/ 71 h 93"/>
              <a:gd name="T64" fmla="*/ 31 w 85"/>
              <a:gd name="T65" fmla="*/ 71 h 93"/>
              <a:gd name="T66" fmla="*/ 26 w 85"/>
              <a:gd name="T67" fmla="*/ 56 h 93"/>
              <a:gd name="T68" fmla="*/ 26 w 85"/>
              <a:gd name="T69" fmla="*/ 56 h 93"/>
              <a:gd name="T70" fmla="*/ 43 w 85"/>
              <a:gd name="T71" fmla="*/ 20 h 93"/>
              <a:gd name="T72" fmla="*/ 61 w 85"/>
              <a:gd name="T73" fmla="*/ 42 h 93"/>
              <a:gd name="T74" fmla="*/ 25 w 85"/>
              <a:gd name="T75" fmla="*/ 42 h 93"/>
              <a:gd name="T76" fmla="*/ 30 w 85"/>
              <a:gd name="T77" fmla="*/ 55 h 93"/>
              <a:gd name="T78" fmla="*/ 35 w 85"/>
              <a:gd name="T79" fmla="*/ 69 h 93"/>
              <a:gd name="T80" fmla="*/ 35 w 85"/>
              <a:gd name="T81" fmla="*/ 70 h 93"/>
              <a:gd name="T82" fmla="*/ 51 w 85"/>
              <a:gd name="T83" fmla="*/ 69 h 93"/>
              <a:gd name="T84" fmla="*/ 55 w 85"/>
              <a:gd name="T85" fmla="*/ 55 h 93"/>
              <a:gd name="T86" fmla="*/ 61 w 85"/>
              <a:gd name="T87" fmla="*/ 42 h 93"/>
              <a:gd name="T88" fmla="*/ 54 w 85"/>
              <a:gd name="T89" fmla="*/ 76 h 93"/>
              <a:gd name="T90" fmla="*/ 33 w 85"/>
              <a:gd name="T91" fmla="*/ 74 h 93"/>
              <a:gd name="T92" fmla="*/ 32 w 85"/>
              <a:gd name="T93" fmla="*/ 76 h 93"/>
              <a:gd name="T94" fmla="*/ 52 w 85"/>
              <a:gd name="T95" fmla="*/ 78 h 93"/>
              <a:gd name="T96" fmla="*/ 54 w 85"/>
              <a:gd name="T97" fmla="*/ 81 h 93"/>
              <a:gd name="T98" fmla="*/ 52 w 85"/>
              <a:gd name="T99" fmla="*/ 79 h 93"/>
              <a:gd name="T100" fmla="*/ 32 w 85"/>
              <a:gd name="T101" fmla="*/ 81 h 93"/>
              <a:gd name="T102" fmla="*/ 33 w 85"/>
              <a:gd name="T103" fmla="*/ 82 h 93"/>
              <a:gd name="T104" fmla="*/ 54 w 85"/>
              <a:gd name="T105" fmla="*/ 81 h 93"/>
              <a:gd name="T106" fmla="*/ 54 w 85"/>
              <a:gd name="T107" fmla="*/ 85 h 93"/>
              <a:gd name="T108" fmla="*/ 33 w 85"/>
              <a:gd name="T109" fmla="*/ 84 h 93"/>
              <a:gd name="T110" fmla="*/ 32 w 85"/>
              <a:gd name="T111" fmla="*/ 85 h 93"/>
              <a:gd name="T112" fmla="*/ 52 w 85"/>
              <a:gd name="T113" fmla="*/ 87 h 93"/>
              <a:gd name="T114" fmla="*/ 47 w 85"/>
              <a:gd name="T115" fmla="*/ 88 h 93"/>
              <a:gd name="T116" fmla="*/ 38 w 85"/>
              <a:gd name="T117" fmla="*/ 90 h 93"/>
              <a:gd name="T118" fmla="*/ 45 w 85"/>
              <a:gd name="T119" fmla="*/ 92 h 93"/>
              <a:gd name="T120" fmla="*/ 47 w 85"/>
              <a:gd name="T121" fmla="*/ 8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 h="93">
                <a:moveTo>
                  <a:pt x="43" y="17"/>
                </a:moveTo>
                <a:cubicBezTo>
                  <a:pt x="42" y="17"/>
                  <a:pt x="41" y="16"/>
                  <a:pt x="41" y="15"/>
                </a:cubicBezTo>
                <a:cubicBezTo>
                  <a:pt x="41" y="2"/>
                  <a:pt x="41" y="2"/>
                  <a:pt x="41" y="2"/>
                </a:cubicBezTo>
                <a:cubicBezTo>
                  <a:pt x="41" y="1"/>
                  <a:pt x="42" y="0"/>
                  <a:pt x="43" y="0"/>
                </a:cubicBezTo>
                <a:cubicBezTo>
                  <a:pt x="44" y="0"/>
                  <a:pt x="45" y="1"/>
                  <a:pt x="45" y="2"/>
                </a:cubicBezTo>
                <a:cubicBezTo>
                  <a:pt x="45" y="15"/>
                  <a:pt x="45" y="15"/>
                  <a:pt x="45" y="15"/>
                </a:cubicBezTo>
                <a:cubicBezTo>
                  <a:pt x="45" y="16"/>
                  <a:pt x="44" y="17"/>
                  <a:pt x="43" y="17"/>
                </a:cubicBezTo>
                <a:close/>
                <a:moveTo>
                  <a:pt x="85" y="41"/>
                </a:moveTo>
                <a:cubicBezTo>
                  <a:pt x="85" y="40"/>
                  <a:pt x="84" y="39"/>
                  <a:pt x="83" y="39"/>
                </a:cubicBezTo>
                <a:cubicBezTo>
                  <a:pt x="70" y="39"/>
                  <a:pt x="70" y="39"/>
                  <a:pt x="70" y="39"/>
                </a:cubicBezTo>
                <a:cubicBezTo>
                  <a:pt x="69" y="39"/>
                  <a:pt x="68" y="40"/>
                  <a:pt x="68" y="41"/>
                </a:cubicBezTo>
                <a:cubicBezTo>
                  <a:pt x="68" y="43"/>
                  <a:pt x="69" y="44"/>
                  <a:pt x="70" y="44"/>
                </a:cubicBezTo>
                <a:cubicBezTo>
                  <a:pt x="83" y="44"/>
                  <a:pt x="83" y="44"/>
                  <a:pt x="83" y="44"/>
                </a:cubicBezTo>
                <a:cubicBezTo>
                  <a:pt x="84" y="44"/>
                  <a:pt x="85" y="43"/>
                  <a:pt x="85" y="41"/>
                </a:cubicBezTo>
                <a:close/>
                <a:moveTo>
                  <a:pt x="17" y="41"/>
                </a:moveTo>
                <a:cubicBezTo>
                  <a:pt x="17" y="40"/>
                  <a:pt x="16" y="39"/>
                  <a:pt x="15" y="39"/>
                </a:cubicBezTo>
                <a:cubicBezTo>
                  <a:pt x="2" y="39"/>
                  <a:pt x="2" y="39"/>
                  <a:pt x="2" y="39"/>
                </a:cubicBezTo>
                <a:cubicBezTo>
                  <a:pt x="1" y="39"/>
                  <a:pt x="0" y="40"/>
                  <a:pt x="0" y="41"/>
                </a:cubicBezTo>
                <a:cubicBezTo>
                  <a:pt x="0" y="43"/>
                  <a:pt x="1" y="44"/>
                  <a:pt x="2" y="44"/>
                </a:cubicBezTo>
                <a:cubicBezTo>
                  <a:pt x="15" y="44"/>
                  <a:pt x="15" y="44"/>
                  <a:pt x="15" y="44"/>
                </a:cubicBezTo>
                <a:cubicBezTo>
                  <a:pt x="16" y="44"/>
                  <a:pt x="17" y="43"/>
                  <a:pt x="17" y="41"/>
                </a:cubicBezTo>
                <a:close/>
                <a:moveTo>
                  <a:pt x="64" y="23"/>
                </a:moveTo>
                <a:cubicBezTo>
                  <a:pt x="72" y="16"/>
                  <a:pt x="72" y="16"/>
                  <a:pt x="72" y="16"/>
                </a:cubicBezTo>
                <a:cubicBezTo>
                  <a:pt x="73" y="15"/>
                  <a:pt x="73" y="13"/>
                  <a:pt x="72" y="12"/>
                </a:cubicBezTo>
                <a:cubicBezTo>
                  <a:pt x="71" y="11"/>
                  <a:pt x="70" y="11"/>
                  <a:pt x="69" y="12"/>
                </a:cubicBezTo>
                <a:cubicBezTo>
                  <a:pt x="61" y="20"/>
                  <a:pt x="61" y="20"/>
                  <a:pt x="61" y="20"/>
                </a:cubicBezTo>
                <a:cubicBezTo>
                  <a:pt x="60" y="21"/>
                  <a:pt x="60" y="23"/>
                  <a:pt x="61" y="23"/>
                </a:cubicBezTo>
                <a:cubicBezTo>
                  <a:pt x="61" y="24"/>
                  <a:pt x="62" y="24"/>
                  <a:pt x="62" y="24"/>
                </a:cubicBezTo>
                <a:cubicBezTo>
                  <a:pt x="63" y="24"/>
                  <a:pt x="64" y="24"/>
                  <a:pt x="64" y="23"/>
                </a:cubicBezTo>
                <a:close/>
                <a:moveTo>
                  <a:pt x="17" y="70"/>
                </a:moveTo>
                <a:cubicBezTo>
                  <a:pt x="25" y="62"/>
                  <a:pt x="25" y="62"/>
                  <a:pt x="25" y="62"/>
                </a:cubicBezTo>
                <a:cubicBezTo>
                  <a:pt x="26" y="62"/>
                  <a:pt x="26" y="60"/>
                  <a:pt x="25" y="59"/>
                </a:cubicBezTo>
                <a:cubicBezTo>
                  <a:pt x="24" y="58"/>
                  <a:pt x="23" y="58"/>
                  <a:pt x="22" y="59"/>
                </a:cubicBezTo>
                <a:cubicBezTo>
                  <a:pt x="14" y="67"/>
                  <a:pt x="14" y="67"/>
                  <a:pt x="14" y="67"/>
                </a:cubicBezTo>
                <a:cubicBezTo>
                  <a:pt x="13" y="68"/>
                  <a:pt x="13" y="70"/>
                  <a:pt x="14" y="70"/>
                </a:cubicBezTo>
                <a:cubicBezTo>
                  <a:pt x="14" y="71"/>
                  <a:pt x="15" y="71"/>
                  <a:pt x="15" y="71"/>
                </a:cubicBezTo>
                <a:cubicBezTo>
                  <a:pt x="16" y="71"/>
                  <a:pt x="17" y="71"/>
                  <a:pt x="17" y="70"/>
                </a:cubicBezTo>
                <a:close/>
                <a:moveTo>
                  <a:pt x="25" y="23"/>
                </a:moveTo>
                <a:cubicBezTo>
                  <a:pt x="26" y="23"/>
                  <a:pt x="26" y="21"/>
                  <a:pt x="25" y="20"/>
                </a:cubicBezTo>
                <a:cubicBezTo>
                  <a:pt x="17" y="12"/>
                  <a:pt x="17" y="12"/>
                  <a:pt x="17" y="12"/>
                </a:cubicBezTo>
                <a:cubicBezTo>
                  <a:pt x="16" y="11"/>
                  <a:pt x="15" y="11"/>
                  <a:pt x="14" y="12"/>
                </a:cubicBezTo>
                <a:cubicBezTo>
                  <a:pt x="13" y="13"/>
                  <a:pt x="13" y="15"/>
                  <a:pt x="14" y="16"/>
                </a:cubicBezTo>
                <a:cubicBezTo>
                  <a:pt x="22" y="23"/>
                  <a:pt x="22" y="23"/>
                  <a:pt x="22" y="23"/>
                </a:cubicBezTo>
                <a:cubicBezTo>
                  <a:pt x="22" y="24"/>
                  <a:pt x="23" y="24"/>
                  <a:pt x="23" y="24"/>
                </a:cubicBezTo>
                <a:cubicBezTo>
                  <a:pt x="24" y="24"/>
                  <a:pt x="24" y="24"/>
                  <a:pt x="25" y="23"/>
                </a:cubicBezTo>
                <a:close/>
                <a:moveTo>
                  <a:pt x="72" y="70"/>
                </a:moveTo>
                <a:cubicBezTo>
                  <a:pt x="73" y="70"/>
                  <a:pt x="73" y="68"/>
                  <a:pt x="72" y="67"/>
                </a:cubicBezTo>
                <a:cubicBezTo>
                  <a:pt x="64" y="59"/>
                  <a:pt x="64" y="59"/>
                  <a:pt x="64" y="59"/>
                </a:cubicBezTo>
                <a:cubicBezTo>
                  <a:pt x="63" y="58"/>
                  <a:pt x="62" y="58"/>
                  <a:pt x="61" y="59"/>
                </a:cubicBezTo>
                <a:cubicBezTo>
                  <a:pt x="60" y="60"/>
                  <a:pt x="60" y="62"/>
                  <a:pt x="61" y="62"/>
                </a:cubicBezTo>
                <a:cubicBezTo>
                  <a:pt x="69" y="70"/>
                  <a:pt x="69" y="70"/>
                  <a:pt x="69" y="70"/>
                </a:cubicBezTo>
                <a:cubicBezTo>
                  <a:pt x="69" y="71"/>
                  <a:pt x="70" y="71"/>
                  <a:pt x="70" y="71"/>
                </a:cubicBezTo>
                <a:cubicBezTo>
                  <a:pt x="71" y="71"/>
                  <a:pt x="71" y="71"/>
                  <a:pt x="72" y="70"/>
                </a:cubicBezTo>
                <a:close/>
                <a:moveTo>
                  <a:pt x="65" y="42"/>
                </a:moveTo>
                <a:cubicBezTo>
                  <a:pt x="65" y="47"/>
                  <a:pt x="63" y="52"/>
                  <a:pt x="59" y="56"/>
                </a:cubicBezTo>
                <a:cubicBezTo>
                  <a:pt x="59" y="56"/>
                  <a:pt x="59" y="56"/>
                  <a:pt x="59" y="56"/>
                </a:cubicBezTo>
                <a:cubicBezTo>
                  <a:pt x="59" y="56"/>
                  <a:pt x="54" y="62"/>
                  <a:pt x="54" y="69"/>
                </a:cubicBezTo>
                <a:cubicBezTo>
                  <a:pt x="54" y="69"/>
                  <a:pt x="54" y="69"/>
                  <a:pt x="54" y="69"/>
                </a:cubicBezTo>
                <a:cubicBezTo>
                  <a:pt x="54" y="71"/>
                  <a:pt x="54" y="71"/>
                  <a:pt x="54" y="71"/>
                </a:cubicBezTo>
                <a:cubicBezTo>
                  <a:pt x="54" y="71"/>
                  <a:pt x="54" y="71"/>
                  <a:pt x="54" y="71"/>
                </a:cubicBezTo>
                <a:cubicBezTo>
                  <a:pt x="54" y="71"/>
                  <a:pt x="54" y="71"/>
                  <a:pt x="54" y="71"/>
                </a:cubicBezTo>
                <a:cubicBezTo>
                  <a:pt x="54" y="72"/>
                  <a:pt x="53" y="73"/>
                  <a:pt x="52" y="73"/>
                </a:cubicBezTo>
                <a:cubicBezTo>
                  <a:pt x="33" y="73"/>
                  <a:pt x="33" y="73"/>
                  <a:pt x="33" y="73"/>
                </a:cubicBezTo>
                <a:cubicBezTo>
                  <a:pt x="32" y="73"/>
                  <a:pt x="32" y="72"/>
                  <a:pt x="32" y="71"/>
                </a:cubicBezTo>
                <a:cubicBezTo>
                  <a:pt x="32" y="71"/>
                  <a:pt x="32" y="71"/>
                  <a:pt x="32" y="71"/>
                </a:cubicBezTo>
                <a:cubicBezTo>
                  <a:pt x="31" y="71"/>
                  <a:pt x="31" y="71"/>
                  <a:pt x="31" y="71"/>
                </a:cubicBezTo>
                <a:cubicBezTo>
                  <a:pt x="31" y="69"/>
                  <a:pt x="31" y="69"/>
                  <a:pt x="31" y="69"/>
                </a:cubicBezTo>
                <a:cubicBezTo>
                  <a:pt x="31" y="62"/>
                  <a:pt x="26" y="56"/>
                  <a:pt x="26" y="56"/>
                </a:cubicBezTo>
                <a:cubicBezTo>
                  <a:pt x="26" y="56"/>
                  <a:pt x="26" y="56"/>
                  <a:pt x="26" y="56"/>
                </a:cubicBezTo>
                <a:cubicBezTo>
                  <a:pt x="26" y="56"/>
                  <a:pt x="26" y="56"/>
                  <a:pt x="26" y="56"/>
                </a:cubicBezTo>
                <a:cubicBezTo>
                  <a:pt x="23" y="52"/>
                  <a:pt x="21" y="47"/>
                  <a:pt x="21" y="42"/>
                </a:cubicBezTo>
                <a:cubicBezTo>
                  <a:pt x="21" y="30"/>
                  <a:pt x="31" y="20"/>
                  <a:pt x="43" y="20"/>
                </a:cubicBezTo>
                <a:cubicBezTo>
                  <a:pt x="55" y="20"/>
                  <a:pt x="65" y="30"/>
                  <a:pt x="65" y="42"/>
                </a:cubicBezTo>
                <a:close/>
                <a:moveTo>
                  <a:pt x="61" y="42"/>
                </a:moveTo>
                <a:cubicBezTo>
                  <a:pt x="61" y="32"/>
                  <a:pt x="53" y="24"/>
                  <a:pt x="43" y="24"/>
                </a:cubicBezTo>
                <a:cubicBezTo>
                  <a:pt x="33" y="24"/>
                  <a:pt x="25" y="32"/>
                  <a:pt x="25" y="42"/>
                </a:cubicBezTo>
                <a:cubicBezTo>
                  <a:pt x="25" y="46"/>
                  <a:pt x="26" y="50"/>
                  <a:pt x="29" y="54"/>
                </a:cubicBezTo>
                <a:cubicBezTo>
                  <a:pt x="30" y="55"/>
                  <a:pt x="30" y="55"/>
                  <a:pt x="30" y="55"/>
                </a:cubicBezTo>
                <a:cubicBezTo>
                  <a:pt x="30" y="55"/>
                  <a:pt x="30" y="55"/>
                  <a:pt x="30" y="55"/>
                </a:cubicBezTo>
                <a:cubicBezTo>
                  <a:pt x="32" y="58"/>
                  <a:pt x="35" y="63"/>
                  <a:pt x="35" y="69"/>
                </a:cubicBezTo>
                <a:cubicBezTo>
                  <a:pt x="35" y="69"/>
                  <a:pt x="35" y="69"/>
                  <a:pt x="35" y="69"/>
                </a:cubicBezTo>
                <a:cubicBezTo>
                  <a:pt x="35" y="70"/>
                  <a:pt x="35" y="70"/>
                  <a:pt x="35" y="70"/>
                </a:cubicBezTo>
                <a:cubicBezTo>
                  <a:pt x="51" y="70"/>
                  <a:pt x="51" y="70"/>
                  <a:pt x="51" y="70"/>
                </a:cubicBezTo>
                <a:cubicBezTo>
                  <a:pt x="51" y="69"/>
                  <a:pt x="51" y="69"/>
                  <a:pt x="51" y="69"/>
                </a:cubicBezTo>
                <a:cubicBezTo>
                  <a:pt x="51" y="63"/>
                  <a:pt x="53" y="58"/>
                  <a:pt x="55" y="56"/>
                </a:cubicBezTo>
                <a:cubicBezTo>
                  <a:pt x="55" y="55"/>
                  <a:pt x="55" y="55"/>
                  <a:pt x="55" y="55"/>
                </a:cubicBezTo>
                <a:cubicBezTo>
                  <a:pt x="56" y="54"/>
                  <a:pt x="56" y="54"/>
                  <a:pt x="56" y="54"/>
                </a:cubicBezTo>
                <a:cubicBezTo>
                  <a:pt x="59" y="50"/>
                  <a:pt x="61" y="46"/>
                  <a:pt x="61" y="42"/>
                </a:cubicBezTo>
                <a:close/>
                <a:moveTo>
                  <a:pt x="54" y="76"/>
                </a:moveTo>
                <a:cubicBezTo>
                  <a:pt x="54" y="76"/>
                  <a:pt x="54" y="76"/>
                  <a:pt x="54" y="76"/>
                </a:cubicBezTo>
                <a:cubicBezTo>
                  <a:pt x="54" y="75"/>
                  <a:pt x="53" y="74"/>
                  <a:pt x="52" y="74"/>
                </a:cubicBezTo>
                <a:cubicBezTo>
                  <a:pt x="33" y="74"/>
                  <a:pt x="33" y="74"/>
                  <a:pt x="33" y="74"/>
                </a:cubicBezTo>
                <a:cubicBezTo>
                  <a:pt x="32" y="74"/>
                  <a:pt x="32" y="75"/>
                  <a:pt x="32" y="76"/>
                </a:cubicBezTo>
                <a:cubicBezTo>
                  <a:pt x="32" y="76"/>
                  <a:pt x="32" y="76"/>
                  <a:pt x="32" y="76"/>
                </a:cubicBezTo>
                <a:cubicBezTo>
                  <a:pt x="32" y="77"/>
                  <a:pt x="32" y="78"/>
                  <a:pt x="33" y="78"/>
                </a:cubicBezTo>
                <a:cubicBezTo>
                  <a:pt x="52" y="78"/>
                  <a:pt x="52" y="78"/>
                  <a:pt x="52" y="78"/>
                </a:cubicBezTo>
                <a:cubicBezTo>
                  <a:pt x="53" y="78"/>
                  <a:pt x="54" y="77"/>
                  <a:pt x="54" y="76"/>
                </a:cubicBezTo>
                <a:close/>
                <a:moveTo>
                  <a:pt x="54" y="81"/>
                </a:moveTo>
                <a:cubicBezTo>
                  <a:pt x="54" y="81"/>
                  <a:pt x="54" y="81"/>
                  <a:pt x="54" y="81"/>
                </a:cubicBezTo>
                <a:cubicBezTo>
                  <a:pt x="54" y="80"/>
                  <a:pt x="53" y="79"/>
                  <a:pt x="52" y="79"/>
                </a:cubicBezTo>
                <a:cubicBezTo>
                  <a:pt x="33" y="79"/>
                  <a:pt x="33" y="79"/>
                  <a:pt x="33" y="79"/>
                </a:cubicBezTo>
                <a:cubicBezTo>
                  <a:pt x="32" y="79"/>
                  <a:pt x="32" y="80"/>
                  <a:pt x="32" y="81"/>
                </a:cubicBezTo>
                <a:cubicBezTo>
                  <a:pt x="32" y="81"/>
                  <a:pt x="32" y="81"/>
                  <a:pt x="32" y="81"/>
                </a:cubicBezTo>
                <a:cubicBezTo>
                  <a:pt x="32" y="82"/>
                  <a:pt x="32" y="82"/>
                  <a:pt x="33" y="82"/>
                </a:cubicBezTo>
                <a:cubicBezTo>
                  <a:pt x="52" y="82"/>
                  <a:pt x="52" y="82"/>
                  <a:pt x="52" y="82"/>
                </a:cubicBezTo>
                <a:cubicBezTo>
                  <a:pt x="53" y="82"/>
                  <a:pt x="54" y="82"/>
                  <a:pt x="54" y="81"/>
                </a:cubicBezTo>
                <a:close/>
                <a:moveTo>
                  <a:pt x="54" y="85"/>
                </a:moveTo>
                <a:cubicBezTo>
                  <a:pt x="54" y="85"/>
                  <a:pt x="54" y="85"/>
                  <a:pt x="54" y="85"/>
                </a:cubicBezTo>
                <a:cubicBezTo>
                  <a:pt x="54" y="84"/>
                  <a:pt x="53" y="84"/>
                  <a:pt x="52" y="84"/>
                </a:cubicBezTo>
                <a:cubicBezTo>
                  <a:pt x="33" y="84"/>
                  <a:pt x="33" y="84"/>
                  <a:pt x="33" y="84"/>
                </a:cubicBezTo>
                <a:cubicBezTo>
                  <a:pt x="32" y="84"/>
                  <a:pt x="32" y="84"/>
                  <a:pt x="32" y="85"/>
                </a:cubicBezTo>
                <a:cubicBezTo>
                  <a:pt x="32" y="85"/>
                  <a:pt x="32" y="85"/>
                  <a:pt x="32" y="85"/>
                </a:cubicBezTo>
                <a:cubicBezTo>
                  <a:pt x="32" y="86"/>
                  <a:pt x="32" y="87"/>
                  <a:pt x="33" y="87"/>
                </a:cubicBezTo>
                <a:cubicBezTo>
                  <a:pt x="52" y="87"/>
                  <a:pt x="52" y="87"/>
                  <a:pt x="52" y="87"/>
                </a:cubicBezTo>
                <a:cubicBezTo>
                  <a:pt x="53" y="87"/>
                  <a:pt x="54" y="86"/>
                  <a:pt x="54" y="85"/>
                </a:cubicBezTo>
                <a:close/>
                <a:moveTo>
                  <a:pt x="47" y="88"/>
                </a:moveTo>
                <a:cubicBezTo>
                  <a:pt x="39" y="88"/>
                  <a:pt x="39" y="88"/>
                  <a:pt x="39" y="88"/>
                </a:cubicBezTo>
                <a:cubicBezTo>
                  <a:pt x="37" y="88"/>
                  <a:pt x="37" y="90"/>
                  <a:pt x="38" y="90"/>
                </a:cubicBezTo>
                <a:cubicBezTo>
                  <a:pt x="40" y="92"/>
                  <a:pt x="40" y="92"/>
                  <a:pt x="40" y="92"/>
                </a:cubicBezTo>
                <a:cubicBezTo>
                  <a:pt x="42" y="93"/>
                  <a:pt x="44" y="93"/>
                  <a:pt x="45" y="92"/>
                </a:cubicBezTo>
                <a:cubicBezTo>
                  <a:pt x="48" y="90"/>
                  <a:pt x="48" y="90"/>
                  <a:pt x="48" y="90"/>
                </a:cubicBezTo>
                <a:cubicBezTo>
                  <a:pt x="49" y="90"/>
                  <a:pt x="48" y="88"/>
                  <a:pt x="47" y="8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39" name="Freeform 118"/>
          <p:cNvSpPr>
            <a:spLocks noEditPoints="1"/>
          </p:cNvSpPr>
          <p:nvPr userDrawn="1"/>
        </p:nvSpPr>
        <p:spPr bwMode="auto">
          <a:xfrm>
            <a:off x="2554289" y="1779985"/>
            <a:ext cx="169863" cy="211931"/>
          </a:xfrm>
          <a:custGeom>
            <a:avLst/>
            <a:gdLst>
              <a:gd name="T0" fmla="*/ 38 w 44"/>
              <a:gd name="T1" fmla="*/ 36 h 73"/>
              <a:gd name="T2" fmla="*/ 33 w 44"/>
              <a:gd name="T3" fmla="*/ 49 h 73"/>
              <a:gd name="T4" fmla="*/ 33 w 44"/>
              <a:gd name="T5" fmla="*/ 51 h 73"/>
              <a:gd name="T6" fmla="*/ 33 w 44"/>
              <a:gd name="T7" fmla="*/ 51 h 73"/>
              <a:gd name="T8" fmla="*/ 12 w 44"/>
              <a:gd name="T9" fmla="*/ 53 h 73"/>
              <a:gd name="T10" fmla="*/ 10 w 44"/>
              <a:gd name="T11" fmla="*/ 51 h 73"/>
              <a:gd name="T12" fmla="*/ 10 w 44"/>
              <a:gd name="T13" fmla="*/ 49 h 73"/>
              <a:gd name="T14" fmla="*/ 5 w 44"/>
              <a:gd name="T15" fmla="*/ 36 h 73"/>
              <a:gd name="T16" fmla="*/ 0 w 44"/>
              <a:gd name="T17" fmla="*/ 22 h 73"/>
              <a:gd name="T18" fmla="*/ 44 w 44"/>
              <a:gd name="T19" fmla="*/ 22 h 73"/>
              <a:gd name="T20" fmla="*/ 22 w 44"/>
              <a:gd name="T21" fmla="*/ 4 h 73"/>
              <a:gd name="T22" fmla="*/ 8 w 44"/>
              <a:gd name="T23" fmla="*/ 34 h 73"/>
              <a:gd name="T24" fmla="*/ 9 w 44"/>
              <a:gd name="T25" fmla="*/ 35 h 73"/>
              <a:gd name="T26" fmla="*/ 14 w 44"/>
              <a:gd name="T27" fmla="*/ 49 h 73"/>
              <a:gd name="T28" fmla="*/ 29 w 44"/>
              <a:gd name="T29" fmla="*/ 50 h 73"/>
              <a:gd name="T30" fmla="*/ 34 w 44"/>
              <a:gd name="T31" fmla="*/ 36 h 73"/>
              <a:gd name="T32" fmla="*/ 35 w 44"/>
              <a:gd name="T33" fmla="*/ 34 h 73"/>
              <a:gd name="T34" fmla="*/ 33 w 44"/>
              <a:gd name="T35" fmla="*/ 56 h 73"/>
              <a:gd name="T36" fmla="*/ 31 w 44"/>
              <a:gd name="T37" fmla="*/ 54 h 73"/>
              <a:gd name="T38" fmla="*/ 10 w 44"/>
              <a:gd name="T39" fmla="*/ 56 h 73"/>
              <a:gd name="T40" fmla="*/ 12 w 44"/>
              <a:gd name="T41" fmla="*/ 58 h 73"/>
              <a:gd name="T42" fmla="*/ 33 w 44"/>
              <a:gd name="T43" fmla="*/ 56 h 73"/>
              <a:gd name="T44" fmla="*/ 33 w 44"/>
              <a:gd name="T45" fmla="*/ 61 h 73"/>
              <a:gd name="T46" fmla="*/ 12 w 44"/>
              <a:gd name="T47" fmla="*/ 59 h 73"/>
              <a:gd name="T48" fmla="*/ 10 w 44"/>
              <a:gd name="T49" fmla="*/ 61 h 73"/>
              <a:gd name="T50" fmla="*/ 31 w 44"/>
              <a:gd name="T51" fmla="*/ 62 h 73"/>
              <a:gd name="T52" fmla="*/ 33 w 44"/>
              <a:gd name="T53" fmla="*/ 65 h 73"/>
              <a:gd name="T54" fmla="*/ 31 w 44"/>
              <a:gd name="T55" fmla="*/ 64 h 73"/>
              <a:gd name="T56" fmla="*/ 10 w 44"/>
              <a:gd name="T57" fmla="*/ 65 h 73"/>
              <a:gd name="T58" fmla="*/ 12 w 44"/>
              <a:gd name="T59" fmla="*/ 67 h 73"/>
              <a:gd name="T60" fmla="*/ 33 w 44"/>
              <a:gd name="T61" fmla="*/ 65 h 73"/>
              <a:gd name="T62" fmla="*/ 17 w 44"/>
              <a:gd name="T63" fmla="*/ 68 h 73"/>
              <a:gd name="T64" fmla="*/ 19 w 44"/>
              <a:gd name="T65" fmla="*/ 72 h 73"/>
              <a:gd name="T66" fmla="*/ 27 w 44"/>
              <a:gd name="T6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73">
                <a:moveTo>
                  <a:pt x="44" y="22"/>
                </a:moveTo>
                <a:cubicBezTo>
                  <a:pt x="44" y="27"/>
                  <a:pt x="42" y="32"/>
                  <a:pt x="38" y="36"/>
                </a:cubicBezTo>
                <a:cubicBezTo>
                  <a:pt x="38" y="36"/>
                  <a:pt x="38" y="36"/>
                  <a:pt x="38" y="36"/>
                </a:cubicBezTo>
                <a:cubicBezTo>
                  <a:pt x="38" y="36"/>
                  <a:pt x="33" y="42"/>
                  <a:pt x="33" y="49"/>
                </a:cubicBezTo>
                <a:cubicBezTo>
                  <a:pt x="33" y="49"/>
                  <a:pt x="33" y="49"/>
                  <a:pt x="33" y="49"/>
                </a:cubicBezTo>
                <a:cubicBezTo>
                  <a:pt x="33" y="51"/>
                  <a:pt x="33" y="51"/>
                  <a:pt x="33" y="51"/>
                </a:cubicBezTo>
                <a:cubicBezTo>
                  <a:pt x="33" y="51"/>
                  <a:pt x="33" y="51"/>
                  <a:pt x="33" y="51"/>
                </a:cubicBezTo>
                <a:cubicBezTo>
                  <a:pt x="33" y="51"/>
                  <a:pt x="33" y="51"/>
                  <a:pt x="33" y="51"/>
                </a:cubicBezTo>
                <a:cubicBezTo>
                  <a:pt x="33" y="52"/>
                  <a:pt x="32" y="53"/>
                  <a:pt x="31" y="53"/>
                </a:cubicBezTo>
                <a:cubicBezTo>
                  <a:pt x="12" y="53"/>
                  <a:pt x="12" y="53"/>
                  <a:pt x="12" y="53"/>
                </a:cubicBezTo>
                <a:cubicBezTo>
                  <a:pt x="11" y="53"/>
                  <a:pt x="10" y="52"/>
                  <a:pt x="10" y="51"/>
                </a:cubicBezTo>
                <a:cubicBezTo>
                  <a:pt x="10" y="51"/>
                  <a:pt x="10" y="51"/>
                  <a:pt x="10" y="51"/>
                </a:cubicBezTo>
                <a:cubicBezTo>
                  <a:pt x="10" y="51"/>
                  <a:pt x="10" y="51"/>
                  <a:pt x="10" y="51"/>
                </a:cubicBezTo>
                <a:cubicBezTo>
                  <a:pt x="10" y="49"/>
                  <a:pt x="10" y="49"/>
                  <a:pt x="10" y="49"/>
                </a:cubicBezTo>
                <a:cubicBezTo>
                  <a:pt x="10" y="42"/>
                  <a:pt x="5" y="36"/>
                  <a:pt x="5" y="36"/>
                </a:cubicBezTo>
                <a:cubicBezTo>
                  <a:pt x="5" y="36"/>
                  <a:pt x="5" y="36"/>
                  <a:pt x="5" y="36"/>
                </a:cubicBezTo>
                <a:cubicBezTo>
                  <a:pt x="5" y="36"/>
                  <a:pt x="5" y="36"/>
                  <a:pt x="5" y="36"/>
                </a:cubicBezTo>
                <a:cubicBezTo>
                  <a:pt x="2" y="32"/>
                  <a:pt x="0" y="27"/>
                  <a:pt x="0" y="22"/>
                </a:cubicBezTo>
                <a:cubicBezTo>
                  <a:pt x="0" y="10"/>
                  <a:pt x="10" y="0"/>
                  <a:pt x="22" y="0"/>
                </a:cubicBezTo>
                <a:cubicBezTo>
                  <a:pt x="34" y="0"/>
                  <a:pt x="44" y="10"/>
                  <a:pt x="44" y="22"/>
                </a:cubicBezTo>
                <a:close/>
                <a:moveTo>
                  <a:pt x="40" y="22"/>
                </a:moveTo>
                <a:cubicBezTo>
                  <a:pt x="40" y="12"/>
                  <a:pt x="32" y="4"/>
                  <a:pt x="22" y="4"/>
                </a:cubicBezTo>
                <a:cubicBezTo>
                  <a:pt x="12" y="4"/>
                  <a:pt x="4" y="12"/>
                  <a:pt x="4" y="22"/>
                </a:cubicBezTo>
                <a:cubicBezTo>
                  <a:pt x="4" y="26"/>
                  <a:pt x="5" y="30"/>
                  <a:pt x="8" y="34"/>
                </a:cubicBezTo>
                <a:cubicBezTo>
                  <a:pt x="9" y="35"/>
                  <a:pt x="9" y="35"/>
                  <a:pt x="9" y="35"/>
                </a:cubicBezTo>
                <a:cubicBezTo>
                  <a:pt x="9" y="35"/>
                  <a:pt x="9" y="35"/>
                  <a:pt x="9" y="35"/>
                </a:cubicBezTo>
                <a:cubicBezTo>
                  <a:pt x="11" y="38"/>
                  <a:pt x="14" y="43"/>
                  <a:pt x="14" y="49"/>
                </a:cubicBezTo>
                <a:cubicBezTo>
                  <a:pt x="14" y="49"/>
                  <a:pt x="14" y="49"/>
                  <a:pt x="14" y="49"/>
                </a:cubicBezTo>
                <a:cubicBezTo>
                  <a:pt x="14" y="50"/>
                  <a:pt x="14" y="50"/>
                  <a:pt x="14" y="50"/>
                </a:cubicBezTo>
                <a:cubicBezTo>
                  <a:pt x="29" y="50"/>
                  <a:pt x="29" y="50"/>
                  <a:pt x="29" y="50"/>
                </a:cubicBezTo>
                <a:cubicBezTo>
                  <a:pt x="29" y="49"/>
                  <a:pt x="29" y="49"/>
                  <a:pt x="29" y="49"/>
                </a:cubicBezTo>
                <a:cubicBezTo>
                  <a:pt x="30" y="43"/>
                  <a:pt x="32" y="38"/>
                  <a:pt x="34" y="36"/>
                </a:cubicBezTo>
                <a:cubicBezTo>
                  <a:pt x="34" y="35"/>
                  <a:pt x="34" y="35"/>
                  <a:pt x="34" y="35"/>
                </a:cubicBezTo>
                <a:cubicBezTo>
                  <a:pt x="35" y="34"/>
                  <a:pt x="35" y="34"/>
                  <a:pt x="35" y="34"/>
                </a:cubicBezTo>
                <a:cubicBezTo>
                  <a:pt x="38" y="30"/>
                  <a:pt x="40" y="26"/>
                  <a:pt x="40" y="22"/>
                </a:cubicBezTo>
                <a:close/>
                <a:moveTo>
                  <a:pt x="33" y="56"/>
                </a:moveTo>
                <a:cubicBezTo>
                  <a:pt x="33" y="56"/>
                  <a:pt x="33" y="56"/>
                  <a:pt x="33" y="56"/>
                </a:cubicBezTo>
                <a:cubicBezTo>
                  <a:pt x="33" y="55"/>
                  <a:pt x="32" y="54"/>
                  <a:pt x="31" y="54"/>
                </a:cubicBezTo>
                <a:cubicBezTo>
                  <a:pt x="12" y="54"/>
                  <a:pt x="12" y="54"/>
                  <a:pt x="12" y="54"/>
                </a:cubicBezTo>
                <a:cubicBezTo>
                  <a:pt x="11" y="54"/>
                  <a:pt x="10" y="55"/>
                  <a:pt x="10" y="56"/>
                </a:cubicBezTo>
                <a:cubicBezTo>
                  <a:pt x="10" y="56"/>
                  <a:pt x="10" y="56"/>
                  <a:pt x="10" y="56"/>
                </a:cubicBezTo>
                <a:cubicBezTo>
                  <a:pt x="10" y="57"/>
                  <a:pt x="11" y="58"/>
                  <a:pt x="12" y="58"/>
                </a:cubicBezTo>
                <a:cubicBezTo>
                  <a:pt x="31" y="58"/>
                  <a:pt x="31" y="58"/>
                  <a:pt x="31" y="58"/>
                </a:cubicBezTo>
                <a:cubicBezTo>
                  <a:pt x="32" y="58"/>
                  <a:pt x="33" y="57"/>
                  <a:pt x="33" y="56"/>
                </a:cubicBezTo>
                <a:close/>
                <a:moveTo>
                  <a:pt x="33" y="61"/>
                </a:moveTo>
                <a:cubicBezTo>
                  <a:pt x="33" y="61"/>
                  <a:pt x="33" y="61"/>
                  <a:pt x="33" y="61"/>
                </a:cubicBezTo>
                <a:cubicBezTo>
                  <a:pt x="33" y="60"/>
                  <a:pt x="32" y="59"/>
                  <a:pt x="31" y="59"/>
                </a:cubicBezTo>
                <a:cubicBezTo>
                  <a:pt x="12" y="59"/>
                  <a:pt x="12" y="59"/>
                  <a:pt x="12" y="59"/>
                </a:cubicBezTo>
                <a:cubicBezTo>
                  <a:pt x="11" y="59"/>
                  <a:pt x="10" y="60"/>
                  <a:pt x="10" y="61"/>
                </a:cubicBezTo>
                <a:cubicBezTo>
                  <a:pt x="10" y="61"/>
                  <a:pt x="10" y="61"/>
                  <a:pt x="10" y="61"/>
                </a:cubicBezTo>
                <a:cubicBezTo>
                  <a:pt x="10" y="62"/>
                  <a:pt x="11" y="62"/>
                  <a:pt x="12" y="62"/>
                </a:cubicBezTo>
                <a:cubicBezTo>
                  <a:pt x="31" y="62"/>
                  <a:pt x="31" y="62"/>
                  <a:pt x="31" y="62"/>
                </a:cubicBezTo>
                <a:cubicBezTo>
                  <a:pt x="32" y="62"/>
                  <a:pt x="33" y="62"/>
                  <a:pt x="33" y="61"/>
                </a:cubicBezTo>
                <a:close/>
                <a:moveTo>
                  <a:pt x="33" y="65"/>
                </a:moveTo>
                <a:cubicBezTo>
                  <a:pt x="33" y="65"/>
                  <a:pt x="33" y="65"/>
                  <a:pt x="33" y="65"/>
                </a:cubicBezTo>
                <a:cubicBezTo>
                  <a:pt x="33" y="64"/>
                  <a:pt x="32" y="64"/>
                  <a:pt x="31" y="64"/>
                </a:cubicBezTo>
                <a:cubicBezTo>
                  <a:pt x="12" y="64"/>
                  <a:pt x="12" y="64"/>
                  <a:pt x="12" y="64"/>
                </a:cubicBezTo>
                <a:cubicBezTo>
                  <a:pt x="11" y="64"/>
                  <a:pt x="10" y="64"/>
                  <a:pt x="10" y="65"/>
                </a:cubicBezTo>
                <a:cubicBezTo>
                  <a:pt x="10" y="65"/>
                  <a:pt x="10" y="65"/>
                  <a:pt x="10" y="65"/>
                </a:cubicBezTo>
                <a:cubicBezTo>
                  <a:pt x="10" y="66"/>
                  <a:pt x="11" y="67"/>
                  <a:pt x="12" y="67"/>
                </a:cubicBezTo>
                <a:cubicBezTo>
                  <a:pt x="31" y="67"/>
                  <a:pt x="31" y="67"/>
                  <a:pt x="31" y="67"/>
                </a:cubicBezTo>
                <a:cubicBezTo>
                  <a:pt x="32" y="67"/>
                  <a:pt x="33" y="66"/>
                  <a:pt x="33" y="65"/>
                </a:cubicBezTo>
                <a:close/>
                <a:moveTo>
                  <a:pt x="26" y="68"/>
                </a:moveTo>
                <a:cubicBezTo>
                  <a:pt x="17" y="68"/>
                  <a:pt x="17" y="68"/>
                  <a:pt x="17" y="68"/>
                </a:cubicBezTo>
                <a:cubicBezTo>
                  <a:pt x="16" y="68"/>
                  <a:pt x="16" y="70"/>
                  <a:pt x="17" y="70"/>
                </a:cubicBezTo>
                <a:cubicBezTo>
                  <a:pt x="19" y="72"/>
                  <a:pt x="19" y="72"/>
                  <a:pt x="19" y="72"/>
                </a:cubicBezTo>
                <a:cubicBezTo>
                  <a:pt x="21" y="73"/>
                  <a:pt x="23" y="73"/>
                  <a:pt x="24" y="72"/>
                </a:cubicBezTo>
                <a:cubicBezTo>
                  <a:pt x="27" y="70"/>
                  <a:pt x="27" y="70"/>
                  <a:pt x="27" y="70"/>
                </a:cubicBezTo>
                <a:cubicBezTo>
                  <a:pt x="28" y="70"/>
                  <a:pt x="27" y="68"/>
                  <a:pt x="26" y="6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0" name="Freeform 119"/>
          <p:cNvSpPr>
            <a:spLocks noEditPoints="1"/>
          </p:cNvSpPr>
          <p:nvPr userDrawn="1"/>
        </p:nvSpPr>
        <p:spPr bwMode="auto">
          <a:xfrm>
            <a:off x="1835151" y="2344341"/>
            <a:ext cx="644525" cy="351235"/>
          </a:xfrm>
          <a:custGeom>
            <a:avLst/>
            <a:gdLst>
              <a:gd name="T0" fmla="*/ 57 w 167"/>
              <a:gd name="T1" fmla="*/ 50 h 121"/>
              <a:gd name="T2" fmla="*/ 38 w 167"/>
              <a:gd name="T3" fmla="*/ 0 h 121"/>
              <a:gd name="T4" fmla="*/ 87 w 167"/>
              <a:gd name="T5" fmla="*/ 30 h 121"/>
              <a:gd name="T6" fmla="*/ 108 w 167"/>
              <a:gd name="T7" fmla="*/ 29 h 121"/>
              <a:gd name="T8" fmla="*/ 113 w 167"/>
              <a:gd name="T9" fmla="*/ 37 h 121"/>
              <a:gd name="T10" fmla="*/ 108 w 167"/>
              <a:gd name="T11" fmla="*/ 46 h 121"/>
              <a:gd name="T12" fmla="*/ 94 w 167"/>
              <a:gd name="T13" fmla="*/ 47 h 121"/>
              <a:gd name="T14" fmla="*/ 142 w 167"/>
              <a:gd name="T15" fmla="*/ 50 h 121"/>
              <a:gd name="T16" fmla="*/ 138 w 167"/>
              <a:gd name="T17" fmla="*/ 52 h 121"/>
              <a:gd name="T18" fmla="*/ 155 w 167"/>
              <a:gd name="T19" fmla="*/ 56 h 121"/>
              <a:gd name="T20" fmla="*/ 142 w 167"/>
              <a:gd name="T21" fmla="*/ 79 h 121"/>
              <a:gd name="T22" fmla="*/ 10 w 167"/>
              <a:gd name="T23" fmla="*/ 61 h 121"/>
              <a:gd name="T24" fmla="*/ 0 w 167"/>
              <a:gd name="T25" fmla="*/ 34 h 121"/>
              <a:gd name="T26" fmla="*/ 18 w 167"/>
              <a:gd name="T27" fmla="*/ 46 h 121"/>
              <a:gd name="T28" fmla="*/ 14 w 167"/>
              <a:gd name="T29" fmla="*/ 34 h 121"/>
              <a:gd name="T30" fmla="*/ 30 w 167"/>
              <a:gd name="T31" fmla="*/ 23 h 121"/>
              <a:gd name="T32" fmla="*/ 101 w 167"/>
              <a:gd name="T33" fmla="*/ 88 h 121"/>
              <a:gd name="T34" fmla="*/ 112 w 167"/>
              <a:gd name="T35" fmla="*/ 88 h 121"/>
              <a:gd name="T36" fmla="*/ 116 w 167"/>
              <a:gd name="T37" fmla="*/ 95 h 121"/>
              <a:gd name="T38" fmla="*/ 112 w 167"/>
              <a:gd name="T39" fmla="*/ 102 h 121"/>
              <a:gd name="T40" fmla="*/ 96 w 167"/>
              <a:gd name="T41" fmla="*/ 102 h 121"/>
              <a:gd name="T42" fmla="*/ 74 w 167"/>
              <a:gd name="T43" fmla="*/ 121 h 121"/>
              <a:gd name="T44" fmla="*/ 66 w 167"/>
              <a:gd name="T45" fmla="*/ 85 h 121"/>
              <a:gd name="T46" fmla="*/ 101 w 167"/>
              <a:gd name="T47" fmla="*/ 88 h 121"/>
              <a:gd name="T48" fmla="*/ 112 w 167"/>
              <a:gd name="T49" fmla="*/ 91 h 121"/>
              <a:gd name="T50" fmla="*/ 112 w 167"/>
              <a:gd name="T51" fmla="*/ 95 h 121"/>
              <a:gd name="T52" fmla="*/ 112 w 167"/>
              <a:gd name="T53" fmla="*/ 98 h 121"/>
              <a:gd name="T54" fmla="*/ 113 w 167"/>
              <a:gd name="T55" fmla="*/ 95 h 121"/>
              <a:gd name="T56" fmla="*/ 108 w 167"/>
              <a:gd name="T57" fmla="*/ 32 h 121"/>
              <a:gd name="T58" fmla="*/ 108 w 167"/>
              <a:gd name="T59" fmla="*/ 32 h 121"/>
              <a:gd name="T60" fmla="*/ 106 w 167"/>
              <a:gd name="T61" fmla="*/ 37 h 121"/>
              <a:gd name="T62" fmla="*/ 108 w 167"/>
              <a:gd name="T63" fmla="*/ 43 h 121"/>
              <a:gd name="T64" fmla="*/ 110 w 167"/>
              <a:gd name="T65" fmla="*/ 37 h 121"/>
              <a:gd name="T66" fmla="*/ 108 w 167"/>
              <a:gd name="T67" fmla="*/ 3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121">
                <a:moveTo>
                  <a:pt x="40" y="50"/>
                </a:moveTo>
                <a:cubicBezTo>
                  <a:pt x="57" y="50"/>
                  <a:pt x="57" y="50"/>
                  <a:pt x="57" y="50"/>
                </a:cubicBezTo>
                <a:cubicBezTo>
                  <a:pt x="30" y="0"/>
                  <a:pt x="30" y="0"/>
                  <a:pt x="30" y="0"/>
                </a:cubicBezTo>
                <a:cubicBezTo>
                  <a:pt x="38" y="0"/>
                  <a:pt x="38" y="0"/>
                  <a:pt x="38" y="0"/>
                </a:cubicBezTo>
                <a:cubicBezTo>
                  <a:pt x="76" y="31"/>
                  <a:pt x="76" y="31"/>
                  <a:pt x="76" y="31"/>
                </a:cubicBezTo>
                <a:cubicBezTo>
                  <a:pt x="79" y="31"/>
                  <a:pt x="83" y="30"/>
                  <a:pt x="87" y="30"/>
                </a:cubicBezTo>
                <a:cubicBezTo>
                  <a:pt x="93" y="29"/>
                  <a:pt x="100" y="29"/>
                  <a:pt x="106" y="29"/>
                </a:cubicBezTo>
                <a:cubicBezTo>
                  <a:pt x="107" y="29"/>
                  <a:pt x="107" y="29"/>
                  <a:pt x="108" y="29"/>
                </a:cubicBezTo>
                <a:cubicBezTo>
                  <a:pt x="110" y="29"/>
                  <a:pt x="111" y="30"/>
                  <a:pt x="112" y="32"/>
                </a:cubicBezTo>
                <a:cubicBezTo>
                  <a:pt x="112" y="33"/>
                  <a:pt x="113" y="35"/>
                  <a:pt x="113" y="37"/>
                </a:cubicBezTo>
                <a:cubicBezTo>
                  <a:pt x="113" y="40"/>
                  <a:pt x="112" y="42"/>
                  <a:pt x="112" y="43"/>
                </a:cubicBezTo>
                <a:cubicBezTo>
                  <a:pt x="111" y="45"/>
                  <a:pt x="110" y="46"/>
                  <a:pt x="108" y="46"/>
                </a:cubicBezTo>
                <a:cubicBezTo>
                  <a:pt x="108" y="46"/>
                  <a:pt x="108" y="46"/>
                  <a:pt x="107" y="46"/>
                </a:cubicBezTo>
                <a:cubicBezTo>
                  <a:pt x="103" y="47"/>
                  <a:pt x="99" y="47"/>
                  <a:pt x="94" y="47"/>
                </a:cubicBezTo>
                <a:cubicBezTo>
                  <a:pt x="98" y="50"/>
                  <a:pt x="98" y="50"/>
                  <a:pt x="98" y="50"/>
                </a:cubicBezTo>
                <a:cubicBezTo>
                  <a:pt x="142" y="50"/>
                  <a:pt x="142" y="50"/>
                  <a:pt x="142" y="50"/>
                </a:cubicBezTo>
                <a:cubicBezTo>
                  <a:pt x="144" y="51"/>
                  <a:pt x="146" y="51"/>
                  <a:pt x="147" y="52"/>
                </a:cubicBezTo>
                <a:cubicBezTo>
                  <a:pt x="138" y="52"/>
                  <a:pt x="138" y="52"/>
                  <a:pt x="138" y="52"/>
                </a:cubicBezTo>
                <a:cubicBezTo>
                  <a:pt x="141" y="56"/>
                  <a:pt x="141" y="56"/>
                  <a:pt x="141" y="56"/>
                </a:cubicBezTo>
                <a:cubicBezTo>
                  <a:pt x="155" y="56"/>
                  <a:pt x="155" y="56"/>
                  <a:pt x="155" y="56"/>
                </a:cubicBezTo>
                <a:cubicBezTo>
                  <a:pt x="160" y="59"/>
                  <a:pt x="164" y="64"/>
                  <a:pt x="167" y="69"/>
                </a:cubicBezTo>
                <a:cubicBezTo>
                  <a:pt x="167" y="76"/>
                  <a:pt x="156" y="78"/>
                  <a:pt x="142" y="79"/>
                </a:cubicBezTo>
                <a:cubicBezTo>
                  <a:pt x="65" y="79"/>
                  <a:pt x="65" y="79"/>
                  <a:pt x="65" y="79"/>
                </a:cubicBezTo>
                <a:cubicBezTo>
                  <a:pt x="10" y="61"/>
                  <a:pt x="10" y="61"/>
                  <a:pt x="10" y="61"/>
                </a:cubicBezTo>
                <a:cubicBezTo>
                  <a:pt x="10" y="51"/>
                  <a:pt x="10" y="51"/>
                  <a:pt x="10" y="51"/>
                </a:cubicBezTo>
                <a:cubicBezTo>
                  <a:pt x="0" y="34"/>
                  <a:pt x="0" y="34"/>
                  <a:pt x="0" y="34"/>
                </a:cubicBezTo>
                <a:cubicBezTo>
                  <a:pt x="7" y="34"/>
                  <a:pt x="7" y="34"/>
                  <a:pt x="7" y="34"/>
                </a:cubicBezTo>
                <a:cubicBezTo>
                  <a:pt x="18" y="46"/>
                  <a:pt x="18" y="46"/>
                  <a:pt x="18" y="46"/>
                </a:cubicBezTo>
                <a:cubicBezTo>
                  <a:pt x="19" y="45"/>
                  <a:pt x="19" y="45"/>
                  <a:pt x="19" y="45"/>
                </a:cubicBezTo>
                <a:cubicBezTo>
                  <a:pt x="14" y="34"/>
                  <a:pt x="14" y="34"/>
                  <a:pt x="14" y="34"/>
                </a:cubicBezTo>
                <a:cubicBezTo>
                  <a:pt x="16" y="23"/>
                  <a:pt x="16" y="23"/>
                  <a:pt x="16" y="23"/>
                </a:cubicBezTo>
                <a:cubicBezTo>
                  <a:pt x="30" y="23"/>
                  <a:pt x="30" y="23"/>
                  <a:pt x="30" y="23"/>
                </a:cubicBezTo>
                <a:cubicBezTo>
                  <a:pt x="40" y="50"/>
                  <a:pt x="40" y="50"/>
                  <a:pt x="40" y="50"/>
                </a:cubicBezTo>
                <a:close/>
                <a:moveTo>
                  <a:pt x="101" y="88"/>
                </a:moveTo>
                <a:cubicBezTo>
                  <a:pt x="105" y="88"/>
                  <a:pt x="108" y="88"/>
                  <a:pt x="112" y="88"/>
                </a:cubicBezTo>
                <a:cubicBezTo>
                  <a:pt x="112" y="88"/>
                  <a:pt x="112" y="88"/>
                  <a:pt x="112" y="88"/>
                </a:cubicBezTo>
                <a:cubicBezTo>
                  <a:pt x="114" y="88"/>
                  <a:pt x="115" y="89"/>
                  <a:pt x="116" y="90"/>
                </a:cubicBezTo>
                <a:cubicBezTo>
                  <a:pt x="116" y="92"/>
                  <a:pt x="116" y="93"/>
                  <a:pt x="116" y="95"/>
                </a:cubicBezTo>
                <a:cubicBezTo>
                  <a:pt x="116" y="96"/>
                  <a:pt x="116" y="98"/>
                  <a:pt x="116" y="99"/>
                </a:cubicBezTo>
                <a:cubicBezTo>
                  <a:pt x="115" y="101"/>
                  <a:pt x="114" y="102"/>
                  <a:pt x="112" y="102"/>
                </a:cubicBezTo>
                <a:cubicBezTo>
                  <a:pt x="112" y="102"/>
                  <a:pt x="112" y="102"/>
                  <a:pt x="112" y="102"/>
                </a:cubicBezTo>
                <a:cubicBezTo>
                  <a:pt x="107" y="102"/>
                  <a:pt x="101" y="102"/>
                  <a:pt x="96" y="102"/>
                </a:cubicBezTo>
                <a:cubicBezTo>
                  <a:pt x="94" y="102"/>
                  <a:pt x="92" y="102"/>
                  <a:pt x="90" y="101"/>
                </a:cubicBezTo>
                <a:cubicBezTo>
                  <a:pt x="74" y="121"/>
                  <a:pt x="74" y="121"/>
                  <a:pt x="74" y="121"/>
                </a:cubicBezTo>
                <a:cubicBezTo>
                  <a:pt x="64" y="119"/>
                  <a:pt x="64" y="119"/>
                  <a:pt x="64" y="119"/>
                </a:cubicBezTo>
                <a:cubicBezTo>
                  <a:pt x="66" y="85"/>
                  <a:pt x="66" y="85"/>
                  <a:pt x="66" y="85"/>
                </a:cubicBezTo>
                <a:cubicBezTo>
                  <a:pt x="103" y="85"/>
                  <a:pt x="103" y="85"/>
                  <a:pt x="103" y="85"/>
                </a:cubicBezTo>
                <a:cubicBezTo>
                  <a:pt x="101" y="88"/>
                  <a:pt x="101" y="88"/>
                  <a:pt x="101" y="88"/>
                </a:cubicBezTo>
                <a:close/>
                <a:moveTo>
                  <a:pt x="113" y="92"/>
                </a:moveTo>
                <a:cubicBezTo>
                  <a:pt x="113" y="91"/>
                  <a:pt x="112" y="91"/>
                  <a:pt x="112" y="91"/>
                </a:cubicBezTo>
                <a:cubicBezTo>
                  <a:pt x="112" y="91"/>
                  <a:pt x="112" y="91"/>
                  <a:pt x="112" y="92"/>
                </a:cubicBezTo>
                <a:cubicBezTo>
                  <a:pt x="112" y="92"/>
                  <a:pt x="112" y="94"/>
                  <a:pt x="112" y="95"/>
                </a:cubicBezTo>
                <a:cubicBezTo>
                  <a:pt x="112" y="96"/>
                  <a:pt x="112" y="97"/>
                  <a:pt x="112" y="98"/>
                </a:cubicBezTo>
                <a:cubicBezTo>
                  <a:pt x="112" y="98"/>
                  <a:pt x="112" y="98"/>
                  <a:pt x="112" y="98"/>
                </a:cubicBezTo>
                <a:cubicBezTo>
                  <a:pt x="112" y="98"/>
                  <a:pt x="113" y="98"/>
                  <a:pt x="113" y="98"/>
                </a:cubicBezTo>
                <a:cubicBezTo>
                  <a:pt x="113" y="97"/>
                  <a:pt x="113" y="96"/>
                  <a:pt x="113" y="95"/>
                </a:cubicBezTo>
                <a:cubicBezTo>
                  <a:pt x="113" y="94"/>
                  <a:pt x="113" y="92"/>
                  <a:pt x="113" y="92"/>
                </a:cubicBezTo>
                <a:close/>
                <a:moveTo>
                  <a:pt x="108" y="32"/>
                </a:moveTo>
                <a:cubicBezTo>
                  <a:pt x="108" y="32"/>
                  <a:pt x="108" y="32"/>
                  <a:pt x="108" y="32"/>
                </a:cubicBezTo>
                <a:cubicBezTo>
                  <a:pt x="108" y="32"/>
                  <a:pt x="108" y="32"/>
                  <a:pt x="108" y="32"/>
                </a:cubicBezTo>
                <a:cubicBezTo>
                  <a:pt x="108" y="33"/>
                  <a:pt x="107" y="33"/>
                  <a:pt x="107" y="33"/>
                </a:cubicBezTo>
                <a:cubicBezTo>
                  <a:pt x="107" y="34"/>
                  <a:pt x="106" y="36"/>
                  <a:pt x="106" y="37"/>
                </a:cubicBezTo>
                <a:cubicBezTo>
                  <a:pt x="106" y="39"/>
                  <a:pt x="107" y="41"/>
                  <a:pt x="107" y="42"/>
                </a:cubicBezTo>
                <a:cubicBezTo>
                  <a:pt x="108" y="42"/>
                  <a:pt x="108" y="43"/>
                  <a:pt x="108" y="43"/>
                </a:cubicBezTo>
                <a:cubicBezTo>
                  <a:pt x="108" y="43"/>
                  <a:pt x="108" y="42"/>
                  <a:pt x="109" y="42"/>
                </a:cubicBezTo>
                <a:cubicBezTo>
                  <a:pt x="109" y="41"/>
                  <a:pt x="110" y="39"/>
                  <a:pt x="110" y="37"/>
                </a:cubicBezTo>
                <a:cubicBezTo>
                  <a:pt x="110" y="36"/>
                  <a:pt x="109" y="34"/>
                  <a:pt x="109" y="33"/>
                </a:cubicBezTo>
                <a:cubicBezTo>
                  <a:pt x="108" y="33"/>
                  <a:pt x="108" y="32"/>
                  <a:pt x="108" y="32"/>
                </a:cubicBezTo>
                <a:cubicBezTo>
                  <a:pt x="108" y="32"/>
                  <a:pt x="108" y="32"/>
                  <a:pt x="108" y="32"/>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1" name="Freeform 120"/>
          <p:cNvSpPr>
            <a:spLocks noEditPoints="1"/>
          </p:cNvSpPr>
          <p:nvPr userDrawn="1"/>
        </p:nvSpPr>
        <p:spPr bwMode="auto">
          <a:xfrm>
            <a:off x="3390901" y="2287191"/>
            <a:ext cx="587375" cy="286941"/>
          </a:xfrm>
          <a:custGeom>
            <a:avLst/>
            <a:gdLst>
              <a:gd name="T0" fmla="*/ 137 w 152"/>
              <a:gd name="T1" fmla="*/ 26 h 99"/>
              <a:gd name="T2" fmla="*/ 137 w 152"/>
              <a:gd name="T3" fmla="*/ 26 h 99"/>
              <a:gd name="T4" fmla="*/ 121 w 152"/>
              <a:gd name="T5" fmla="*/ 0 h 99"/>
              <a:gd name="T6" fmla="*/ 31 w 152"/>
              <a:gd name="T7" fmla="*/ 0 h 99"/>
              <a:gd name="T8" fmla="*/ 14 w 152"/>
              <a:gd name="T9" fmla="*/ 26 h 99"/>
              <a:gd name="T10" fmla="*/ 14 w 152"/>
              <a:gd name="T11" fmla="*/ 26 h 99"/>
              <a:gd name="T12" fmla="*/ 0 w 152"/>
              <a:gd name="T13" fmla="*/ 26 h 99"/>
              <a:gd name="T14" fmla="*/ 2 w 152"/>
              <a:gd name="T15" fmla="*/ 47 h 99"/>
              <a:gd name="T16" fmla="*/ 6 w 152"/>
              <a:gd name="T17" fmla="*/ 47 h 99"/>
              <a:gd name="T18" fmla="*/ 6 w 152"/>
              <a:gd name="T19" fmla="*/ 85 h 99"/>
              <a:gd name="T20" fmla="*/ 6 w 152"/>
              <a:gd name="T21" fmla="*/ 88 h 99"/>
              <a:gd name="T22" fmla="*/ 6 w 152"/>
              <a:gd name="T23" fmla="*/ 99 h 99"/>
              <a:gd name="T24" fmla="*/ 30 w 152"/>
              <a:gd name="T25" fmla="*/ 99 h 99"/>
              <a:gd name="T26" fmla="*/ 30 w 152"/>
              <a:gd name="T27" fmla="*/ 88 h 99"/>
              <a:gd name="T28" fmla="*/ 122 w 152"/>
              <a:gd name="T29" fmla="*/ 88 h 99"/>
              <a:gd name="T30" fmla="*/ 122 w 152"/>
              <a:gd name="T31" fmla="*/ 99 h 99"/>
              <a:gd name="T32" fmla="*/ 146 w 152"/>
              <a:gd name="T33" fmla="*/ 99 h 99"/>
              <a:gd name="T34" fmla="*/ 146 w 152"/>
              <a:gd name="T35" fmla="*/ 88 h 99"/>
              <a:gd name="T36" fmla="*/ 146 w 152"/>
              <a:gd name="T37" fmla="*/ 85 h 99"/>
              <a:gd name="T38" fmla="*/ 146 w 152"/>
              <a:gd name="T39" fmla="*/ 47 h 99"/>
              <a:gd name="T40" fmla="*/ 150 w 152"/>
              <a:gd name="T41" fmla="*/ 47 h 99"/>
              <a:gd name="T42" fmla="*/ 152 w 152"/>
              <a:gd name="T43" fmla="*/ 26 h 99"/>
              <a:gd name="T44" fmla="*/ 137 w 152"/>
              <a:gd name="T45" fmla="*/ 26 h 99"/>
              <a:gd name="T46" fmla="*/ 36 w 152"/>
              <a:gd name="T47" fmla="*/ 10 h 99"/>
              <a:gd name="T48" fmla="*/ 116 w 152"/>
              <a:gd name="T49" fmla="*/ 10 h 99"/>
              <a:gd name="T50" fmla="*/ 131 w 152"/>
              <a:gd name="T51" fmla="*/ 33 h 99"/>
              <a:gd name="T52" fmla="*/ 21 w 152"/>
              <a:gd name="T53" fmla="*/ 33 h 99"/>
              <a:gd name="T54" fmla="*/ 36 w 152"/>
              <a:gd name="T55" fmla="*/ 10 h 99"/>
              <a:gd name="T56" fmla="*/ 28 w 152"/>
              <a:gd name="T57" fmla="*/ 67 h 99"/>
              <a:gd name="T58" fmla="*/ 21 w 152"/>
              <a:gd name="T59" fmla="*/ 60 h 99"/>
              <a:gd name="T60" fmla="*/ 28 w 152"/>
              <a:gd name="T61" fmla="*/ 53 h 99"/>
              <a:gd name="T62" fmla="*/ 35 w 152"/>
              <a:gd name="T63" fmla="*/ 60 h 99"/>
              <a:gd name="T64" fmla="*/ 28 w 152"/>
              <a:gd name="T65" fmla="*/ 67 h 99"/>
              <a:gd name="T66" fmla="*/ 40 w 152"/>
              <a:gd name="T67" fmla="*/ 74 h 99"/>
              <a:gd name="T68" fmla="*/ 35 w 152"/>
              <a:gd name="T69" fmla="*/ 69 h 99"/>
              <a:gd name="T70" fmla="*/ 40 w 152"/>
              <a:gd name="T71" fmla="*/ 65 h 99"/>
              <a:gd name="T72" fmla="*/ 45 w 152"/>
              <a:gd name="T73" fmla="*/ 69 h 99"/>
              <a:gd name="T74" fmla="*/ 40 w 152"/>
              <a:gd name="T75" fmla="*/ 74 h 99"/>
              <a:gd name="T76" fmla="*/ 98 w 152"/>
              <a:gd name="T77" fmla="*/ 73 h 99"/>
              <a:gd name="T78" fmla="*/ 54 w 152"/>
              <a:gd name="T79" fmla="*/ 73 h 99"/>
              <a:gd name="T80" fmla="*/ 54 w 152"/>
              <a:gd name="T81" fmla="*/ 66 h 99"/>
              <a:gd name="T82" fmla="*/ 98 w 152"/>
              <a:gd name="T83" fmla="*/ 66 h 99"/>
              <a:gd name="T84" fmla="*/ 98 w 152"/>
              <a:gd name="T85" fmla="*/ 73 h 99"/>
              <a:gd name="T86" fmla="*/ 98 w 152"/>
              <a:gd name="T87" fmla="*/ 64 h 99"/>
              <a:gd name="T88" fmla="*/ 54 w 152"/>
              <a:gd name="T89" fmla="*/ 64 h 99"/>
              <a:gd name="T90" fmla="*/ 54 w 152"/>
              <a:gd name="T91" fmla="*/ 56 h 99"/>
              <a:gd name="T92" fmla="*/ 98 w 152"/>
              <a:gd name="T93" fmla="*/ 56 h 99"/>
              <a:gd name="T94" fmla="*/ 98 w 152"/>
              <a:gd name="T95" fmla="*/ 64 h 99"/>
              <a:gd name="T96" fmla="*/ 112 w 152"/>
              <a:gd name="T97" fmla="*/ 74 h 99"/>
              <a:gd name="T98" fmla="*/ 107 w 152"/>
              <a:gd name="T99" fmla="*/ 69 h 99"/>
              <a:gd name="T100" fmla="*/ 112 w 152"/>
              <a:gd name="T101" fmla="*/ 65 h 99"/>
              <a:gd name="T102" fmla="*/ 117 w 152"/>
              <a:gd name="T103" fmla="*/ 69 h 99"/>
              <a:gd name="T104" fmla="*/ 112 w 152"/>
              <a:gd name="T105" fmla="*/ 74 h 99"/>
              <a:gd name="T106" fmla="*/ 124 w 152"/>
              <a:gd name="T107" fmla="*/ 67 h 99"/>
              <a:gd name="T108" fmla="*/ 117 w 152"/>
              <a:gd name="T109" fmla="*/ 60 h 99"/>
              <a:gd name="T110" fmla="*/ 124 w 152"/>
              <a:gd name="T111" fmla="*/ 53 h 99"/>
              <a:gd name="T112" fmla="*/ 131 w 152"/>
              <a:gd name="T113" fmla="*/ 60 h 99"/>
              <a:gd name="T114" fmla="*/ 124 w 152"/>
              <a:gd name="T115"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99">
                <a:moveTo>
                  <a:pt x="137" y="26"/>
                </a:moveTo>
                <a:cubicBezTo>
                  <a:pt x="137" y="26"/>
                  <a:pt x="137" y="26"/>
                  <a:pt x="137" y="26"/>
                </a:cubicBezTo>
                <a:cubicBezTo>
                  <a:pt x="121" y="0"/>
                  <a:pt x="121" y="0"/>
                  <a:pt x="121" y="0"/>
                </a:cubicBezTo>
                <a:cubicBezTo>
                  <a:pt x="31" y="0"/>
                  <a:pt x="31" y="0"/>
                  <a:pt x="31" y="0"/>
                </a:cubicBezTo>
                <a:cubicBezTo>
                  <a:pt x="14" y="26"/>
                  <a:pt x="14" y="26"/>
                  <a:pt x="14" y="26"/>
                </a:cubicBezTo>
                <a:cubicBezTo>
                  <a:pt x="14" y="26"/>
                  <a:pt x="14" y="26"/>
                  <a:pt x="14" y="26"/>
                </a:cubicBezTo>
                <a:cubicBezTo>
                  <a:pt x="0" y="26"/>
                  <a:pt x="0" y="26"/>
                  <a:pt x="0" y="26"/>
                </a:cubicBezTo>
                <a:cubicBezTo>
                  <a:pt x="2" y="47"/>
                  <a:pt x="2" y="47"/>
                  <a:pt x="2" y="47"/>
                </a:cubicBezTo>
                <a:cubicBezTo>
                  <a:pt x="6" y="47"/>
                  <a:pt x="6" y="47"/>
                  <a:pt x="6" y="47"/>
                </a:cubicBezTo>
                <a:cubicBezTo>
                  <a:pt x="6" y="85"/>
                  <a:pt x="6" y="85"/>
                  <a:pt x="6" y="85"/>
                </a:cubicBezTo>
                <a:cubicBezTo>
                  <a:pt x="6" y="88"/>
                  <a:pt x="6" y="88"/>
                  <a:pt x="6" y="88"/>
                </a:cubicBezTo>
                <a:cubicBezTo>
                  <a:pt x="6" y="99"/>
                  <a:pt x="6" y="99"/>
                  <a:pt x="6" y="99"/>
                </a:cubicBezTo>
                <a:cubicBezTo>
                  <a:pt x="30" y="99"/>
                  <a:pt x="30" y="99"/>
                  <a:pt x="30" y="99"/>
                </a:cubicBezTo>
                <a:cubicBezTo>
                  <a:pt x="30" y="88"/>
                  <a:pt x="30" y="88"/>
                  <a:pt x="30" y="88"/>
                </a:cubicBezTo>
                <a:cubicBezTo>
                  <a:pt x="122" y="88"/>
                  <a:pt x="122" y="88"/>
                  <a:pt x="122" y="88"/>
                </a:cubicBezTo>
                <a:cubicBezTo>
                  <a:pt x="122" y="99"/>
                  <a:pt x="122" y="99"/>
                  <a:pt x="122" y="99"/>
                </a:cubicBezTo>
                <a:cubicBezTo>
                  <a:pt x="146" y="99"/>
                  <a:pt x="146" y="99"/>
                  <a:pt x="146" y="99"/>
                </a:cubicBezTo>
                <a:cubicBezTo>
                  <a:pt x="146" y="88"/>
                  <a:pt x="146" y="88"/>
                  <a:pt x="146" y="88"/>
                </a:cubicBezTo>
                <a:cubicBezTo>
                  <a:pt x="146" y="85"/>
                  <a:pt x="146" y="85"/>
                  <a:pt x="146" y="85"/>
                </a:cubicBezTo>
                <a:cubicBezTo>
                  <a:pt x="146" y="47"/>
                  <a:pt x="146" y="47"/>
                  <a:pt x="146" y="47"/>
                </a:cubicBezTo>
                <a:cubicBezTo>
                  <a:pt x="150" y="47"/>
                  <a:pt x="150" y="47"/>
                  <a:pt x="150" y="47"/>
                </a:cubicBezTo>
                <a:cubicBezTo>
                  <a:pt x="152" y="26"/>
                  <a:pt x="152" y="26"/>
                  <a:pt x="152" y="26"/>
                </a:cubicBezTo>
                <a:lnTo>
                  <a:pt x="137" y="26"/>
                </a:lnTo>
                <a:close/>
                <a:moveTo>
                  <a:pt x="36" y="10"/>
                </a:moveTo>
                <a:cubicBezTo>
                  <a:pt x="116" y="10"/>
                  <a:pt x="116" y="10"/>
                  <a:pt x="116" y="10"/>
                </a:cubicBezTo>
                <a:cubicBezTo>
                  <a:pt x="131" y="33"/>
                  <a:pt x="131" y="33"/>
                  <a:pt x="131" y="33"/>
                </a:cubicBezTo>
                <a:cubicBezTo>
                  <a:pt x="21" y="33"/>
                  <a:pt x="21" y="33"/>
                  <a:pt x="21" y="33"/>
                </a:cubicBezTo>
                <a:lnTo>
                  <a:pt x="36" y="10"/>
                </a:lnTo>
                <a:close/>
                <a:moveTo>
                  <a:pt x="28" y="67"/>
                </a:moveTo>
                <a:cubicBezTo>
                  <a:pt x="24" y="67"/>
                  <a:pt x="21" y="64"/>
                  <a:pt x="21" y="60"/>
                </a:cubicBezTo>
                <a:cubicBezTo>
                  <a:pt x="21" y="56"/>
                  <a:pt x="24" y="53"/>
                  <a:pt x="28" y="53"/>
                </a:cubicBezTo>
                <a:cubicBezTo>
                  <a:pt x="32" y="53"/>
                  <a:pt x="35" y="56"/>
                  <a:pt x="35" y="60"/>
                </a:cubicBezTo>
                <a:cubicBezTo>
                  <a:pt x="35" y="64"/>
                  <a:pt x="32" y="67"/>
                  <a:pt x="28" y="67"/>
                </a:cubicBezTo>
                <a:close/>
                <a:moveTo>
                  <a:pt x="40" y="74"/>
                </a:moveTo>
                <a:cubicBezTo>
                  <a:pt x="37" y="74"/>
                  <a:pt x="35" y="72"/>
                  <a:pt x="35" y="69"/>
                </a:cubicBezTo>
                <a:cubicBezTo>
                  <a:pt x="35" y="67"/>
                  <a:pt x="37" y="65"/>
                  <a:pt x="40" y="65"/>
                </a:cubicBezTo>
                <a:cubicBezTo>
                  <a:pt x="42" y="65"/>
                  <a:pt x="45" y="67"/>
                  <a:pt x="45" y="69"/>
                </a:cubicBezTo>
                <a:cubicBezTo>
                  <a:pt x="45" y="72"/>
                  <a:pt x="42" y="74"/>
                  <a:pt x="40" y="74"/>
                </a:cubicBezTo>
                <a:close/>
                <a:moveTo>
                  <a:pt x="98" y="73"/>
                </a:moveTo>
                <a:cubicBezTo>
                  <a:pt x="54" y="73"/>
                  <a:pt x="54" y="73"/>
                  <a:pt x="54" y="73"/>
                </a:cubicBezTo>
                <a:cubicBezTo>
                  <a:pt x="54" y="66"/>
                  <a:pt x="54" y="66"/>
                  <a:pt x="54" y="66"/>
                </a:cubicBezTo>
                <a:cubicBezTo>
                  <a:pt x="98" y="66"/>
                  <a:pt x="98" y="66"/>
                  <a:pt x="98" y="66"/>
                </a:cubicBezTo>
                <a:lnTo>
                  <a:pt x="98" y="73"/>
                </a:lnTo>
                <a:close/>
                <a:moveTo>
                  <a:pt x="98" y="64"/>
                </a:moveTo>
                <a:cubicBezTo>
                  <a:pt x="54" y="64"/>
                  <a:pt x="54" y="64"/>
                  <a:pt x="54" y="64"/>
                </a:cubicBezTo>
                <a:cubicBezTo>
                  <a:pt x="54" y="56"/>
                  <a:pt x="54" y="56"/>
                  <a:pt x="54" y="56"/>
                </a:cubicBezTo>
                <a:cubicBezTo>
                  <a:pt x="98" y="56"/>
                  <a:pt x="98" y="56"/>
                  <a:pt x="98" y="56"/>
                </a:cubicBezTo>
                <a:lnTo>
                  <a:pt x="98" y="64"/>
                </a:lnTo>
                <a:close/>
                <a:moveTo>
                  <a:pt x="112" y="74"/>
                </a:moveTo>
                <a:cubicBezTo>
                  <a:pt x="109" y="74"/>
                  <a:pt x="107" y="72"/>
                  <a:pt x="107" y="69"/>
                </a:cubicBezTo>
                <a:cubicBezTo>
                  <a:pt x="107" y="67"/>
                  <a:pt x="109" y="65"/>
                  <a:pt x="112" y="65"/>
                </a:cubicBezTo>
                <a:cubicBezTo>
                  <a:pt x="115" y="65"/>
                  <a:pt x="117" y="67"/>
                  <a:pt x="117" y="69"/>
                </a:cubicBezTo>
                <a:cubicBezTo>
                  <a:pt x="117" y="72"/>
                  <a:pt x="115" y="74"/>
                  <a:pt x="112" y="74"/>
                </a:cubicBezTo>
                <a:close/>
                <a:moveTo>
                  <a:pt x="124" y="67"/>
                </a:moveTo>
                <a:cubicBezTo>
                  <a:pt x="120" y="67"/>
                  <a:pt x="117" y="64"/>
                  <a:pt x="117" y="60"/>
                </a:cubicBezTo>
                <a:cubicBezTo>
                  <a:pt x="117" y="56"/>
                  <a:pt x="120" y="53"/>
                  <a:pt x="124" y="53"/>
                </a:cubicBezTo>
                <a:cubicBezTo>
                  <a:pt x="128" y="53"/>
                  <a:pt x="131" y="56"/>
                  <a:pt x="131" y="60"/>
                </a:cubicBezTo>
                <a:cubicBezTo>
                  <a:pt x="131" y="64"/>
                  <a:pt x="128" y="67"/>
                  <a:pt x="124" y="6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2" name="Freeform 121"/>
          <p:cNvSpPr>
            <a:spLocks noEditPoints="1"/>
          </p:cNvSpPr>
          <p:nvPr userDrawn="1"/>
        </p:nvSpPr>
        <p:spPr bwMode="auto">
          <a:xfrm>
            <a:off x="5318125" y="2553891"/>
            <a:ext cx="374650" cy="283369"/>
          </a:xfrm>
          <a:custGeom>
            <a:avLst/>
            <a:gdLst>
              <a:gd name="T0" fmla="*/ 0 w 97"/>
              <a:gd name="T1" fmla="*/ 49 h 98"/>
              <a:gd name="T2" fmla="*/ 48 w 97"/>
              <a:gd name="T3" fmla="*/ 98 h 98"/>
              <a:gd name="T4" fmla="*/ 97 w 97"/>
              <a:gd name="T5" fmla="*/ 49 h 98"/>
              <a:gd name="T6" fmla="*/ 48 w 97"/>
              <a:gd name="T7" fmla="*/ 0 h 98"/>
              <a:gd name="T8" fmla="*/ 0 w 97"/>
              <a:gd name="T9" fmla="*/ 49 h 98"/>
              <a:gd name="T10" fmla="*/ 10 w 97"/>
              <a:gd name="T11" fmla="*/ 49 h 98"/>
              <a:gd name="T12" fmla="*/ 11 w 97"/>
              <a:gd name="T13" fmla="*/ 40 h 98"/>
              <a:gd name="T14" fmla="*/ 20 w 97"/>
              <a:gd name="T15" fmla="*/ 49 h 98"/>
              <a:gd name="T16" fmla="*/ 18 w 97"/>
              <a:gd name="T17" fmla="*/ 61 h 98"/>
              <a:gd name="T18" fmla="*/ 26 w 97"/>
              <a:gd name="T19" fmla="*/ 70 h 98"/>
              <a:gd name="T20" fmla="*/ 26 w 97"/>
              <a:gd name="T21" fmla="*/ 81 h 98"/>
              <a:gd name="T22" fmla="*/ 10 w 97"/>
              <a:gd name="T23" fmla="*/ 49 h 98"/>
              <a:gd name="T24" fmla="*/ 40 w 97"/>
              <a:gd name="T25" fmla="*/ 12 h 98"/>
              <a:gd name="T26" fmla="*/ 48 w 97"/>
              <a:gd name="T27" fmla="*/ 11 h 98"/>
              <a:gd name="T28" fmla="*/ 58 w 97"/>
              <a:gd name="T29" fmla="*/ 12 h 98"/>
              <a:gd name="T30" fmla="*/ 57 w 97"/>
              <a:gd name="T31" fmla="*/ 15 h 98"/>
              <a:gd name="T32" fmla="*/ 59 w 97"/>
              <a:gd name="T33" fmla="*/ 17 h 98"/>
              <a:gd name="T34" fmla="*/ 65 w 97"/>
              <a:gd name="T35" fmla="*/ 17 h 98"/>
              <a:gd name="T36" fmla="*/ 66 w 97"/>
              <a:gd name="T37" fmla="*/ 15 h 98"/>
              <a:gd name="T38" fmla="*/ 70 w 97"/>
              <a:gd name="T39" fmla="*/ 17 h 98"/>
              <a:gd name="T40" fmla="*/ 67 w 97"/>
              <a:gd name="T41" fmla="*/ 19 h 98"/>
              <a:gd name="T42" fmla="*/ 63 w 97"/>
              <a:gd name="T43" fmla="*/ 23 h 98"/>
              <a:gd name="T44" fmla="*/ 67 w 97"/>
              <a:gd name="T45" fmla="*/ 25 h 98"/>
              <a:gd name="T46" fmla="*/ 67 w 97"/>
              <a:gd name="T47" fmla="*/ 27 h 98"/>
              <a:gd name="T48" fmla="*/ 63 w 97"/>
              <a:gd name="T49" fmla="*/ 27 h 98"/>
              <a:gd name="T50" fmla="*/ 63 w 97"/>
              <a:gd name="T51" fmla="*/ 31 h 98"/>
              <a:gd name="T52" fmla="*/ 69 w 97"/>
              <a:gd name="T53" fmla="*/ 33 h 98"/>
              <a:gd name="T54" fmla="*/ 73 w 97"/>
              <a:gd name="T55" fmla="*/ 27 h 98"/>
              <a:gd name="T56" fmla="*/ 78 w 97"/>
              <a:gd name="T57" fmla="*/ 26 h 98"/>
              <a:gd name="T58" fmla="*/ 79 w 97"/>
              <a:gd name="T59" fmla="*/ 26 h 98"/>
              <a:gd name="T60" fmla="*/ 85 w 97"/>
              <a:gd name="T61" fmla="*/ 37 h 98"/>
              <a:gd name="T62" fmla="*/ 85 w 97"/>
              <a:gd name="T63" fmla="*/ 37 h 98"/>
              <a:gd name="T64" fmla="*/ 77 w 97"/>
              <a:gd name="T65" fmla="*/ 35 h 98"/>
              <a:gd name="T66" fmla="*/ 67 w 97"/>
              <a:gd name="T67" fmla="*/ 37 h 98"/>
              <a:gd name="T68" fmla="*/ 61 w 97"/>
              <a:gd name="T69" fmla="*/ 43 h 98"/>
              <a:gd name="T70" fmla="*/ 63 w 97"/>
              <a:gd name="T71" fmla="*/ 53 h 98"/>
              <a:gd name="T72" fmla="*/ 73 w 97"/>
              <a:gd name="T73" fmla="*/ 59 h 98"/>
              <a:gd name="T74" fmla="*/ 73 w 97"/>
              <a:gd name="T75" fmla="*/ 79 h 98"/>
              <a:gd name="T76" fmla="*/ 48 w 97"/>
              <a:gd name="T77" fmla="*/ 88 h 98"/>
              <a:gd name="T78" fmla="*/ 36 w 97"/>
              <a:gd name="T79" fmla="*/ 86 h 98"/>
              <a:gd name="T80" fmla="*/ 46 w 97"/>
              <a:gd name="T81" fmla="*/ 61 h 98"/>
              <a:gd name="T82" fmla="*/ 44 w 97"/>
              <a:gd name="T83" fmla="*/ 51 h 98"/>
              <a:gd name="T84" fmla="*/ 32 w 97"/>
              <a:gd name="T85" fmla="*/ 41 h 98"/>
              <a:gd name="T86" fmla="*/ 26 w 97"/>
              <a:gd name="T87" fmla="*/ 47 h 98"/>
              <a:gd name="T88" fmla="*/ 22 w 97"/>
              <a:gd name="T89" fmla="*/ 39 h 98"/>
              <a:gd name="T90" fmla="*/ 34 w 97"/>
              <a:gd name="T91" fmla="*/ 31 h 98"/>
              <a:gd name="T92" fmla="*/ 40 w 97"/>
              <a:gd name="T93" fmla="*/ 15 h 98"/>
              <a:gd name="T94" fmla="*/ 40 w 97"/>
              <a:gd name="T95"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7" h="98">
                <a:moveTo>
                  <a:pt x="0" y="49"/>
                </a:moveTo>
                <a:cubicBezTo>
                  <a:pt x="0" y="76"/>
                  <a:pt x="21" y="98"/>
                  <a:pt x="48" y="98"/>
                </a:cubicBezTo>
                <a:cubicBezTo>
                  <a:pt x="75" y="98"/>
                  <a:pt x="97" y="76"/>
                  <a:pt x="97" y="49"/>
                </a:cubicBezTo>
                <a:cubicBezTo>
                  <a:pt x="97" y="22"/>
                  <a:pt x="75" y="0"/>
                  <a:pt x="48" y="0"/>
                </a:cubicBezTo>
                <a:cubicBezTo>
                  <a:pt x="21" y="0"/>
                  <a:pt x="0" y="22"/>
                  <a:pt x="0" y="49"/>
                </a:cubicBezTo>
                <a:close/>
                <a:moveTo>
                  <a:pt x="10" y="49"/>
                </a:moveTo>
                <a:cubicBezTo>
                  <a:pt x="10" y="46"/>
                  <a:pt x="10" y="43"/>
                  <a:pt x="11" y="40"/>
                </a:cubicBezTo>
                <a:cubicBezTo>
                  <a:pt x="20" y="49"/>
                  <a:pt x="20" y="49"/>
                  <a:pt x="20" y="49"/>
                </a:cubicBezTo>
                <a:cubicBezTo>
                  <a:pt x="18" y="61"/>
                  <a:pt x="18" y="61"/>
                  <a:pt x="18" y="61"/>
                </a:cubicBezTo>
                <a:cubicBezTo>
                  <a:pt x="26" y="70"/>
                  <a:pt x="26" y="70"/>
                  <a:pt x="26" y="70"/>
                </a:cubicBezTo>
                <a:cubicBezTo>
                  <a:pt x="26" y="81"/>
                  <a:pt x="26" y="81"/>
                  <a:pt x="26" y="81"/>
                </a:cubicBezTo>
                <a:cubicBezTo>
                  <a:pt x="16" y="74"/>
                  <a:pt x="10" y="62"/>
                  <a:pt x="10" y="49"/>
                </a:cubicBezTo>
                <a:close/>
                <a:moveTo>
                  <a:pt x="40" y="12"/>
                </a:moveTo>
                <a:cubicBezTo>
                  <a:pt x="42" y="11"/>
                  <a:pt x="45" y="11"/>
                  <a:pt x="48" y="11"/>
                </a:cubicBezTo>
                <a:cubicBezTo>
                  <a:pt x="52" y="11"/>
                  <a:pt x="55" y="11"/>
                  <a:pt x="58" y="12"/>
                </a:cubicBezTo>
                <a:cubicBezTo>
                  <a:pt x="57" y="15"/>
                  <a:pt x="57" y="15"/>
                  <a:pt x="57" y="15"/>
                </a:cubicBezTo>
                <a:cubicBezTo>
                  <a:pt x="59" y="17"/>
                  <a:pt x="59" y="17"/>
                  <a:pt x="59" y="17"/>
                </a:cubicBezTo>
                <a:cubicBezTo>
                  <a:pt x="65" y="17"/>
                  <a:pt x="65" y="17"/>
                  <a:pt x="65" y="17"/>
                </a:cubicBezTo>
                <a:cubicBezTo>
                  <a:pt x="66" y="15"/>
                  <a:pt x="66" y="15"/>
                  <a:pt x="66" y="15"/>
                </a:cubicBezTo>
                <a:cubicBezTo>
                  <a:pt x="68" y="16"/>
                  <a:pt x="69" y="17"/>
                  <a:pt x="70" y="17"/>
                </a:cubicBezTo>
                <a:cubicBezTo>
                  <a:pt x="67" y="19"/>
                  <a:pt x="67" y="19"/>
                  <a:pt x="67" y="19"/>
                </a:cubicBezTo>
                <a:cubicBezTo>
                  <a:pt x="63" y="23"/>
                  <a:pt x="63" y="23"/>
                  <a:pt x="63" y="23"/>
                </a:cubicBezTo>
                <a:cubicBezTo>
                  <a:pt x="67" y="25"/>
                  <a:pt x="67" y="25"/>
                  <a:pt x="67" y="25"/>
                </a:cubicBezTo>
                <a:cubicBezTo>
                  <a:pt x="67" y="27"/>
                  <a:pt x="67" y="27"/>
                  <a:pt x="67" y="27"/>
                </a:cubicBezTo>
                <a:cubicBezTo>
                  <a:pt x="63" y="27"/>
                  <a:pt x="63" y="27"/>
                  <a:pt x="63" y="27"/>
                </a:cubicBezTo>
                <a:cubicBezTo>
                  <a:pt x="63" y="31"/>
                  <a:pt x="63" y="31"/>
                  <a:pt x="63" y="31"/>
                </a:cubicBezTo>
                <a:cubicBezTo>
                  <a:pt x="63" y="31"/>
                  <a:pt x="65" y="33"/>
                  <a:pt x="69" y="33"/>
                </a:cubicBezTo>
                <a:cubicBezTo>
                  <a:pt x="72" y="33"/>
                  <a:pt x="71" y="29"/>
                  <a:pt x="73" y="27"/>
                </a:cubicBezTo>
                <a:cubicBezTo>
                  <a:pt x="75" y="25"/>
                  <a:pt x="78" y="26"/>
                  <a:pt x="78" y="26"/>
                </a:cubicBezTo>
                <a:cubicBezTo>
                  <a:pt x="79" y="26"/>
                  <a:pt x="79" y="26"/>
                  <a:pt x="79" y="26"/>
                </a:cubicBezTo>
                <a:cubicBezTo>
                  <a:pt x="82" y="29"/>
                  <a:pt x="84" y="33"/>
                  <a:pt x="85" y="37"/>
                </a:cubicBezTo>
                <a:cubicBezTo>
                  <a:pt x="85" y="37"/>
                  <a:pt x="85" y="37"/>
                  <a:pt x="85" y="37"/>
                </a:cubicBezTo>
                <a:cubicBezTo>
                  <a:pt x="85" y="37"/>
                  <a:pt x="82" y="35"/>
                  <a:pt x="77" y="35"/>
                </a:cubicBezTo>
                <a:cubicBezTo>
                  <a:pt x="72" y="35"/>
                  <a:pt x="67" y="37"/>
                  <a:pt x="67" y="37"/>
                </a:cubicBezTo>
                <a:cubicBezTo>
                  <a:pt x="67" y="37"/>
                  <a:pt x="61" y="39"/>
                  <a:pt x="61" y="43"/>
                </a:cubicBezTo>
                <a:cubicBezTo>
                  <a:pt x="60" y="51"/>
                  <a:pt x="63" y="53"/>
                  <a:pt x="63" y="53"/>
                </a:cubicBezTo>
                <a:cubicBezTo>
                  <a:pt x="73" y="59"/>
                  <a:pt x="73" y="59"/>
                  <a:pt x="73" y="59"/>
                </a:cubicBezTo>
                <a:cubicBezTo>
                  <a:pt x="73" y="79"/>
                  <a:pt x="73" y="79"/>
                  <a:pt x="73" y="79"/>
                </a:cubicBezTo>
                <a:cubicBezTo>
                  <a:pt x="66" y="85"/>
                  <a:pt x="58" y="88"/>
                  <a:pt x="48" y="88"/>
                </a:cubicBezTo>
                <a:cubicBezTo>
                  <a:pt x="44" y="88"/>
                  <a:pt x="40" y="87"/>
                  <a:pt x="36" y="86"/>
                </a:cubicBezTo>
                <a:cubicBezTo>
                  <a:pt x="46" y="61"/>
                  <a:pt x="46" y="61"/>
                  <a:pt x="46" y="61"/>
                </a:cubicBezTo>
                <a:cubicBezTo>
                  <a:pt x="44" y="51"/>
                  <a:pt x="44" y="51"/>
                  <a:pt x="44" y="51"/>
                </a:cubicBezTo>
                <a:cubicBezTo>
                  <a:pt x="44" y="51"/>
                  <a:pt x="36" y="41"/>
                  <a:pt x="32" y="41"/>
                </a:cubicBezTo>
                <a:cubicBezTo>
                  <a:pt x="28" y="41"/>
                  <a:pt x="26" y="47"/>
                  <a:pt x="26" y="47"/>
                </a:cubicBezTo>
                <a:cubicBezTo>
                  <a:pt x="22" y="39"/>
                  <a:pt x="22" y="39"/>
                  <a:pt x="22" y="39"/>
                </a:cubicBezTo>
                <a:cubicBezTo>
                  <a:pt x="34" y="31"/>
                  <a:pt x="34" y="31"/>
                  <a:pt x="34" y="31"/>
                </a:cubicBezTo>
                <a:cubicBezTo>
                  <a:pt x="40" y="15"/>
                  <a:pt x="40" y="15"/>
                  <a:pt x="40" y="15"/>
                </a:cubicBezTo>
                <a:lnTo>
                  <a:pt x="40" y="1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3" name="Freeform 122"/>
          <p:cNvSpPr>
            <a:spLocks noEditPoints="1"/>
          </p:cNvSpPr>
          <p:nvPr userDrawn="1"/>
        </p:nvSpPr>
        <p:spPr bwMode="auto">
          <a:xfrm>
            <a:off x="5854700" y="2550319"/>
            <a:ext cx="374650" cy="280988"/>
          </a:xfrm>
          <a:custGeom>
            <a:avLst/>
            <a:gdLst>
              <a:gd name="T0" fmla="*/ 0 w 97"/>
              <a:gd name="T1" fmla="*/ 82 h 97"/>
              <a:gd name="T2" fmla="*/ 14 w 97"/>
              <a:gd name="T3" fmla="*/ 96 h 97"/>
              <a:gd name="T4" fmla="*/ 24 w 97"/>
              <a:gd name="T5" fmla="*/ 92 h 97"/>
              <a:gd name="T6" fmla="*/ 50 w 97"/>
              <a:gd name="T7" fmla="*/ 67 h 97"/>
              <a:gd name="T8" fmla="*/ 57 w 97"/>
              <a:gd name="T9" fmla="*/ 73 h 97"/>
              <a:gd name="T10" fmla="*/ 59 w 97"/>
              <a:gd name="T11" fmla="*/ 83 h 97"/>
              <a:gd name="T12" fmla="*/ 69 w 97"/>
              <a:gd name="T13" fmla="*/ 93 h 97"/>
              <a:gd name="T14" fmla="*/ 84 w 97"/>
              <a:gd name="T15" fmla="*/ 93 h 97"/>
              <a:gd name="T16" fmla="*/ 84 w 97"/>
              <a:gd name="T17" fmla="*/ 79 h 97"/>
              <a:gd name="T18" fmla="*/ 74 w 97"/>
              <a:gd name="T19" fmla="*/ 69 h 97"/>
              <a:gd name="T20" fmla="*/ 64 w 97"/>
              <a:gd name="T21" fmla="*/ 66 h 97"/>
              <a:gd name="T22" fmla="*/ 57 w 97"/>
              <a:gd name="T23" fmla="*/ 60 h 97"/>
              <a:gd name="T24" fmla="*/ 61 w 97"/>
              <a:gd name="T25" fmla="*/ 55 h 97"/>
              <a:gd name="T26" fmla="*/ 88 w 97"/>
              <a:gd name="T27" fmla="*/ 48 h 97"/>
              <a:gd name="T28" fmla="*/ 97 w 97"/>
              <a:gd name="T29" fmla="*/ 30 h 97"/>
              <a:gd name="T30" fmla="*/ 97 w 97"/>
              <a:gd name="T31" fmla="*/ 30 h 97"/>
              <a:gd name="T32" fmla="*/ 93 w 97"/>
              <a:gd name="T33" fmla="*/ 26 h 97"/>
              <a:gd name="T34" fmla="*/ 90 w 97"/>
              <a:gd name="T35" fmla="*/ 27 h 97"/>
              <a:gd name="T36" fmla="*/ 89 w 97"/>
              <a:gd name="T37" fmla="*/ 28 h 97"/>
              <a:gd name="T38" fmla="*/ 85 w 97"/>
              <a:gd name="T39" fmla="*/ 32 h 97"/>
              <a:gd name="T40" fmla="*/ 74 w 97"/>
              <a:gd name="T41" fmla="*/ 36 h 97"/>
              <a:gd name="T42" fmla="*/ 64 w 97"/>
              <a:gd name="T43" fmla="*/ 32 h 97"/>
              <a:gd name="T44" fmla="*/ 60 w 97"/>
              <a:gd name="T45" fmla="*/ 22 h 97"/>
              <a:gd name="T46" fmla="*/ 64 w 97"/>
              <a:gd name="T47" fmla="*/ 12 h 97"/>
              <a:gd name="T48" fmla="*/ 68 w 97"/>
              <a:gd name="T49" fmla="*/ 8 h 97"/>
              <a:gd name="T50" fmla="*/ 69 w 97"/>
              <a:gd name="T51" fmla="*/ 7 h 97"/>
              <a:gd name="T52" fmla="*/ 71 w 97"/>
              <a:gd name="T53" fmla="*/ 4 h 97"/>
              <a:gd name="T54" fmla="*/ 67 w 97"/>
              <a:gd name="T55" fmla="*/ 0 h 97"/>
              <a:gd name="T56" fmla="*/ 66 w 97"/>
              <a:gd name="T57" fmla="*/ 0 h 97"/>
              <a:gd name="T58" fmla="*/ 48 w 97"/>
              <a:gd name="T59" fmla="*/ 8 h 97"/>
              <a:gd name="T60" fmla="*/ 41 w 97"/>
              <a:gd name="T61" fmla="*/ 35 h 97"/>
              <a:gd name="T62" fmla="*/ 37 w 97"/>
              <a:gd name="T63" fmla="*/ 39 h 97"/>
              <a:gd name="T64" fmla="*/ 18 w 97"/>
              <a:gd name="T65" fmla="*/ 21 h 97"/>
              <a:gd name="T66" fmla="*/ 18 w 97"/>
              <a:gd name="T67" fmla="*/ 16 h 97"/>
              <a:gd name="T68" fmla="*/ 6 w 97"/>
              <a:gd name="T69" fmla="*/ 10 h 97"/>
              <a:gd name="T70" fmla="*/ 0 w 97"/>
              <a:gd name="T71" fmla="*/ 16 h 97"/>
              <a:gd name="T72" fmla="*/ 6 w 97"/>
              <a:gd name="T73" fmla="*/ 28 h 97"/>
              <a:gd name="T74" fmla="*/ 11 w 97"/>
              <a:gd name="T75" fmla="*/ 28 h 97"/>
              <a:gd name="T76" fmla="*/ 30 w 97"/>
              <a:gd name="T77" fmla="*/ 46 h 97"/>
              <a:gd name="T78" fmla="*/ 4 w 97"/>
              <a:gd name="T79" fmla="*/ 72 h 97"/>
              <a:gd name="T80" fmla="*/ 0 w 97"/>
              <a:gd name="T81" fmla="*/ 82 h 97"/>
              <a:gd name="T82" fmla="*/ 10 w 97"/>
              <a:gd name="T83" fmla="*/ 81 h 97"/>
              <a:gd name="T84" fmla="*/ 15 w 97"/>
              <a:gd name="T85" fmla="*/ 76 h 97"/>
              <a:gd name="T86" fmla="*/ 20 w 97"/>
              <a:gd name="T87" fmla="*/ 81 h 97"/>
              <a:gd name="T88" fmla="*/ 15 w 97"/>
              <a:gd name="T89" fmla="*/ 86 h 97"/>
              <a:gd name="T90" fmla="*/ 10 w 97"/>
              <a:gd name="T9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7">
                <a:moveTo>
                  <a:pt x="0" y="82"/>
                </a:moveTo>
                <a:cubicBezTo>
                  <a:pt x="0" y="90"/>
                  <a:pt x="6" y="96"/>
                  <a:pt x="14" y="96"/>
                </a:cubicBezTo>
                <a:cubicBezTo>
                  <a:pt x="18" y="96"/>
                  <a:pt x="22" y="95"/>
                  <a:pt x="24" y="92"/>
                </a:cubicBezTo>
                <a:cubicBezTo>
                  <a:pt x="50" y="67"/>
                  <a:pt x="50" y="67"/>
                  <a:pt x="50" y="67"/>
                </a:cubicBezTo>
                <a:cubicBezTo>
                  <a:pt x="57" y="73"/>
                  <a:pt x="57" y="73"/>
                  <a:pt x="57" y="73"/>
                </a:cubicBezTo>
                <a:cubicBezTo>
                  <a:pt x="56" y="77"/>
                  <a:pt x="57" y="81"/>
                  <a:pt x="59" y="83"/>
                </a:cubicBezTo>
                <a:cubicBezTo>
                  <a:pt x="69" y="93"/>
                  <a:pt x="69" y="93"/>
                  <a:pt x="69" y="93"/>
                </a:cubicBezTo>
                <a:cubicBezTo>
                  <a:pt x="73" y="97"/>
                  <a:pt x="80" y="97"/>
                  <a:pt x="84" y="93"/>
                </a:cubicBezTo>
                <a:cubicBezTo>
                  <a:pt x="88" y="90"/>
                  <a:pt x="88" y="83"/>
                  <a:pt x="84" y="79"/>
                </a:cubicBezTo>
                <a:cubicBezTo>
                  <a:pt x="74" y="69"/>
                  <a:pt x="74" y="69"/>
                  <a:pt x="74" y="69"/>
                </a:cubicBezTo>
                <a:cubicBezTo>
                  <a:pt x="71" y="66"/>
                  <a:pt x="67" y="66"/>
                  <a:pt x="64" y="66"/>
                </a:cubicBezTo>
                <a:cubicBezTo>
                  <a:pt x="57" y="60"/>
                  <a:pt x="57" y="60"/>
                  <a:pt x="57" y="60"/>
                </a:cubicBezTo>
                <a:cubicBezTo>
                  <a:pt x="61" y="55"/>
                  <a:pt x="61" y="55"/>
                  <a:pt x="61" y="55"/>
                </a:cubicBezTo>
                <a:cubicBezTo>
                  <a:pt x="71" y="58"/>
                  <a:pt x="81" y="55"/>
                  <a:pt x="88" y="48"/>
                </a:cubicBezTo>
                <a:cubicBezTo>
                  <a:pt x="94" y="43"/>
                  <a:pt x="96" y="37"/>
                  <a:pt x="97" y="30"/>
                </a:cubicBezTo>
                <a:cubicBezTo>
                  <a:pt x="97" y="30"/>
                  <a:pt x="97" y="30"/>
                  <a:pt x="97" y="30"/>
                </a:cubicBezTo>
                <a:cubicBezTo>
                  <a:pt x="97" y="28"/>
                  <a:pt x="95" y="26"/>
                  <a:pt x="93" y="26"/>
                </a:cubicBezTo>
                <a:cubicBezTo>
                  <a:pt x="92" y="26"/>
                  <a:pt x="91" y="26"/>
                  <a:pt x="90" y="27"/>
                </a:cubicBezTo>
                <a:cubicBezTo>
                  <a:pt x="89" y="28"/>
                  <a:pt x="89" y="28"/>
                  <a:pt x="89" y="28"/>
                </a:cubicBezTo>
                <a:cubicBezTo>
                  <a:pt x="85" y="32"/>
                  <a:pt x="85" y="32"/>
                  <a:pt x="85" y="32"/>
                </a:cubicBezTo>
                <a:cubicBezTo>
                  <a:pt x="82" y="35"/>
                  <a:pt x="78" y="36"/>
                  <a:pt x="74" y="36"/>
                </a:cubicBezTo>
                <a:cubicBezTo>
                  <a:pt x="70" y="36"/>
                  <a:pt x="67" y="34"/>
                  <a:pt x="64" y="32"/>
                </a:cubicBezTo>
                <a:cubicBezTo>
                  <a:pt x="62" y="29"/>
                  <a:pt x="60" y="26"/>
                  <a:pt x="60" y="22"/>
                </a:cubicBezTo>
                <a:cubicBezTo>
                  <a:pt x="60" y="18"/>
                  <a:pt x="62" y="14"/>
                  <a:pt x="64" y="12"/>
                </a:cubicBezTo>
                <a:cubicBezTo>
                  <a:pt x="68" y="8"/>
                  <a:pt x="68" y="8"/>
                  <a:pt x="68" y="8"/>
                </a:cubicBezTo>
                <a:cubicBezTo>
                  <a:pt x="69" y="7"/>
                  <a:pt x="69" y="7"/>
                  <a:pt x="69" y="7"/>
                </a:cubicBezTo>
                <a:cubicBezTo>
                  <a:pt x="70" y="6"/>
                  <a:pt x="71" y="5"/>
                  <a:pt x="71" y="4"/>
                </a:cubicBezTo>
                <a:cubicBezTo>
                  <a:pt x="71" y="1"/>
                  <a:pt x="69" y="0"/>
                  <a:pt x="67" y="0"/>
                </a:cubicBezTo>
                <a:cubicBezTo>
                  <a:pt x="66" y="0"/>
                  <a:pt x="66" y="0"/>
                  <a:pt x="66" y="0"/>
                </a:cubicBezTo>
                <a:cubicBezTo>
                  <a:pt x="60" y="0"/>
                  <a:pt x="53" y="3"/>
                  <a:pt x="48" y="8"/>
                </a:cubicBezTo>
                <a:cubicBezTo>
                  <a:pt x="41" y="15"/>
                  <a:pt x="39" y="26"/>
                  <a:pt x="41" y="35"/>
                </a:cubicBezTo>
                <a:cubicBezTo>
                  <a:pt x="37" y="39"/>
                  <a:pt x="37" y="39"/>
                  <a:pt x="37" y="39"/>
                </a:cubicBezTo>
                <a:cubicBezTo>
                  <a:pt x="18" y="21"/>
                  <a:pt x="18" y="21"/>
                  <a:pt x="18" y="21"/>
                </a:cubicBezTo>
                <a:cubicBezTo>
                  <a:pt x="18" y="16"/>
                  <a:pt x="18" y="16"/>
                  <a:pt x="18" y="16"/>
                </a:cubicBezTo>
                <a:cubicBezTo>
                  <a:pt x="6" y="10"/>
                  <a:pt x="6" y="10"/>
                  <a:pt x="6" y="10"/>
                </a:cubicBezTo>
                <a:cubicBezTo>
                  <a:pt x="0" y="16"/>
                  <a:pt x="0" y="16"/>
                  <a:pt x="0" y="16"/>
                </a:cubicBezTo>
                <a:cubicBezTo>
                  <a:pt x="6" y="28"/>
                  <a:pt x="6" y="28"/>
                  <a:pt x="6" y="28"/>
                </a:cubicBezTo>
                <a:cubicBezTo>
                  <a:pt x="11" y="28"/>
                  <a:pt x="11" y="28"/>
                  <a:pt x="11" y="28"/>
                </a:cubicBezTo>
                <a:cubicBezTo>
                  <a:pt x="30" y="46"/>
                  <a:pt x="30" y="46"/>
                  <a:pt x="30" y="46"/>
                </a:cubicBezTo>
                <a:cubicBezTo>
                  <a:pt x="4" y="72"/>
                  <a:pt x="4" y="72"/>
                  <a:pt x="4" y="72"/>
                </a:cubicBezTo>
                <a:cubicBezTo>
                  <a:pt x="1" y="75"/>
                  <a:pt x="0" y="78"/>
                  <a:pt x="0" y="82"/>
                </a:cubicBezTo>
                <a:close/>
                <a:moveTo>
                  <a:pt x="10" y="81"/>
                </a:moveTo>
                <a:cubicBezTo>
                  <a:pt x="10" y="78"/>
                  <a:pt x="12" y="76"/>
                  <a:pt x="15" y="76"/>
                </a:cubicBezTo>
                <a:cubicBezTo>
                  <a:pt x="18" y="76"/>
                  <a:pt x="20" y="78"/>
                  <a:pt x="20" y="81"/>
                </a:cubicBezTo>
                <a:cubicBezTo>
                  <a:pt x="20" y="84"/>
                  <a:pt x="18" y="86"/>
                  <a:pt x="15" y="86"/>
                </a:cubicBezTo>
                <a:cubicBezTo>
                  <a:pt x="12" y="86"/>
                  <a:pt x="10" y="84"/>
                  <a:pt x="10"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44" name="Group 143"/>
          <p:cNvGrpSpPr/>
          <p:nvPr userDrawn="1"/>
        </p:nvGrpSpPr>
        <p:grpSpPr>
          <a:xfrm>
            <a:off x="7372351" y="1794272"/>
            <a:ext cx="155575" cy="266700"/>
            <a:chOff x="7372350" y="2392363"/>
            <a:chExt cx="155575" cy="355600"/>
          </a:xfrm>
        </p:grpSpPr>
        <p:sp>
          <p:nvSpPr>
            <p:cNvPr id="145" name="Freeform 123"/>
            <p:cNvSpPr>
              <a:spLocks/>
            </p:cNvSpPr>
            <p:nvPr userDrawn="1"/>
          </p:nvSpPr>
          <p:spPr bwMode="auto">
            <a:xfrm>
              <a:off x="7372350" y="2505075"/>
              <a:ext cx="155575" cy="242888"/>
            </a:xfrm>
            <a:custGeom>
              <a:avLst/>
              <a:gdLst>
                <a:gd name="T0" fmla="*/ 76 w 98"/>
                <a:gd name="T1" fmla="*/ 134 h 153"/>
                <a:gd name="T2" fmla="*/ 76 w 98"/>
                <a:gd name="T3" fmla="*/ 0 h 153"/>
                <a:gd name="T4" fmla="*/ 0 w 98"/>
                <a:gd name="T5" fmla="*/ 0 h 153"/>
                <a:gd name="T6" fmla="*/ 0 w 98"/>
                <a:gd name="T7" fmla="*/ 19 h 153"/>
                <a:gd name="T8" fmla="*/ 22 w 98"/>
                <a:gd name="T9" fmla="*/ 19 h 153"/>
                <a:gd name="T10" fmla="*/ 22 w 98"/>
                <a:gd name="T11" fmla="*/ 134 h 153"/>
                <a:gd name="T12" fmla="*/ 0 w 98"/>
                <a:gd name="T13" fmla="*/ 134 h 153"/>
                <a:gd name="T14" fmla="*/ 0 w 98"/>
                <a:gd name="T15" fmla="*/ 153 h 153"/>
                <a:gd name="T16" fmla="*/ 98 w 98"/>
                <a:gd name="T17" fmla="*/ 153 h 153"/>
                <a:gd name="T18" fmla="*/ 98 w 98"/>
                <a:gd name="T19" fmla="*/ 134 h 153"/>
                <a:gd name="T20" fmla="*/ 76 w 98"/>
                <a:gd name="T21"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153">
                  <a:moveTo>
                    <a:pt x="76" y="134"/>
                  </a:moveTo>
                  <a:lnTo>
                    <a:pt x="76" y="0"/>
                  </a:lnTo>
                  <a:lnTo>
                    <a:pt x="0" y="0"/>
                  </a:lnTo>
                  <a:lnTo>
                    <a:pt x="0" y="19"/>
                  </a:lnTo>
                  <a:lnTo>
                    <a:pt x="22" y="19"/>
                  </a:lnTo>
                  <a:lnTo>
                    <a:pt x="22" y="134"/>
                  </a:lnTo>
                  <a:lnTo>
                    <a:pt x="0" y="134"/>
                  </a:lnTo>
                  <a:lnTo>
                    <a:pt x="0" y="153"/>
                  </a:lnTo>
                  <a:lnTo>
                    <a:pt x="98" y="153"/>
                  </a:lnTo>
                  <a:lnTo>
                    <a:pt x="98" y="134"/>
                  </a:lnTo>
                  <a:lnTo>
                    <a:pt x="76" y="13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46" name="Freeform 124"/>
            <p:cNvSpPr>
              <a:spLocks/>
            </p:cNvSpPr>
            <p:nvPr userDrawn="1"/>
          </p:nvSpPr>
          <p:spPr bwMode="auto">
            <a:xfrm>
              <a:off x="7399338" y="2392363"/>
              <a:ext cx="101600" cy="85725"/>
            </a:xfrm>
            <a:custGeom>
              <a:avLst/>
              <a:gdLst>
                <a:gd name="T0" fmla="*/ 4 w 26"/>
                <a:gd name="T1" fmla="*/ 19 h 22"/>
                <a:gd name="T2" fmla="*/ 13 w 26"/>
                <a:gd name="T3" fmla="*/ 22 h 22"/>
                <a:gd name="T4" fmla="*/ 23 w 26"/>
                <a:gd name="T5" fmla="*/ 19 h 22"/>
                <a:gd name="T6" fmla="*/ 26 w 26"/>
                <a:gd name="T7" fmla="*/ 11 h 22"/>
                <a:gd name="T8" fmla="*/ 23 w 26"/>
                <a:gd name="T9" fmla="*/ 3 h 22"/>
                <a:gd name="T10" fmla="*/ 13 w 26"/>
                <a:gd name="T11" fmla="*/ 0 h 22"/>
                <a:gd name="T12" fmla="*/ 4 w 26"/>
                <a:gd name="T13" fmla="*/ 3 h 22"/>
                <a:gd name="T14" fmla="*/ 0 w 26"/>
                <a:gd name="T15" fmla="*/ 11 h 22"/>
                <a:gd name="T16" fmla="*/ 4 w 26"/>
                <a:gd name="T1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2">
                  <a:moveTo>
                    <a:pt x="4" y="19"/>
                  </a:moveTo>
                  <a:cubicBezTo>
                    <a:pt x="6" y="21"/>
                    <a:pt x="9" y="22"/>
                    <a:pt x="13" y="22"/>
                  </a:cubicBezTo>
                  <a:cubicBezTo>
                    <a:pt x="17" y="22"/>
                    <a:pt x="20" y="21"/>
                    <a:pt x="23" y="19"/>
                  </a:cubicBezTo>
                  <a:cubicBezTo>
                    <a:pt x="25" y="17"/>
                    <a:pt x="26" y="15"/>
                    <a:pt x="26" y="11"/>
                  </a:cubicBezTo>
                  <a:cubicBezTo>
                    <a:pt x="26" y="8"/>
                    <a:pt x="25" y="5"/>
                    <a:pt x="23" y="3"/>
                  </a:cubicBezTo>
                  <a:cubicBezTo>
                    <a:pt x="20" y="1"/>
                    <a:pt x="17" y="0"/>
                    <a:pt x="13" y="0"/>
                  </a:cubicBezTo>
                  <a:cubicBezTo>
                    <a:pt x="9" y="0"/>
                    <a:pt x="6" y="1"/>
                    <a:pt x="4" y="3"/>
                  </a:cubicBezTo>
                  <a:cubicBezTo>
                    <a:pt x="1" y="5"/>
                    <a:pt x="0" y="8"/>
                    <a:pt x="0" y="11"/>
                  </a:cubicBezTo>
                  <a:cubicBezTo>
                    <a:pt x="0" y="15"/>
                    <a:pt x="1" y="17"/>
                    <a:pt x="4" y="1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47" name="Freeform 125"/>
          <p:cNvSpPr>
            <a:spLocks noEditPoints="1"/>
          </p:cNvSpPr>
          <p:nvPr userDrawn="1"/>
        </p:nvSpPr>
        <p:spPr bwMode="auto">
          <a:xfrm>
            <a:off x="2619375" y="2388394"/>
            <a:ext cx="439738" cy="289322"/>
          </a:xfrm>
          <a:custGeom>
            <a:avLst/>
            <a:gdLst>
              <a:gd name="T0" fmla="*/ 97 w 114"/>
              <a:gd name="T1" fmla="*/ 67 h 100"/>
              <a:gd name="T2" fmla="*/ 92 w 114"/>
              <a:gd name="T3" fmla="*/ 59 h 100"/>
              <a:gd name="T4" fmla="*/ 56 w 114"/>
              <a:gd name="T5" fmla="*/ 87 h 100"/>
              <a:gd name="T6" fmla="*/ 23 w 114"/>
              <a:gd name="T7" fmla="*/ 66 h 100"/>
              <a:gd name="T8" fmla="*/ 34 w 114"/>
              <a:gd name="T9" fmla="*/ 66 h 100"/>
              <a:gd name="T10" fmla="*/ 17 w 114"/>
              <a:gd name="T11" fmla="*/ 37 h 100"/>
              <a:gd name="T12" fmla="*/ 0 w 114"/>
              <a:gd name="T13" fmla="*/ 66 h 100"/>
              <a:gd name="T14" fmla="*/ 9 w 114"/>
              <a:gd name="T15" fmla="*/ 66 h 100"/>
              <a:gd name="T16" fmla="*/ 56 w 114"/>
              <a:gd name="T17" fmla="*/ 100 h 100"/>
              <a:gd name="T18" fmla="*/ 107 w 114"/>
              <a:gd name="T19" fmla="*/ 50 h 100"/>
              <a:gd name="T20" fmla="*/ 107 w 114"/>
              <a:gd name="T21" fmla="*/ 50 h 100"/>
              <a:gd name="T22" fmla="*/ 97 w 114"/>
              <a:gd name="T23" fmla="*/ 67 h 100"/>
              <a:gd name="T24" fmla="*/ 17 w 114"/>
              <a:gd name="T25" fmla="*/ 31 h 100"/>
              <a:gd name="T26" fmla="*/ 21 w 114"/>
              <a:gd name="T27" fmla="*/ 38 h 100"/>
              <a:gd name="T28" fmla="*/ 56 w 114"/>
              <a:gd name="T29" fmla="*/ 13 h 100"/>
              <a:gd name="T30" fmla="*/ 88 w 114"/>
              <a:gd name="T31" fmla="*/ 31 h 100"/>
              <a:gd name="T32" fmla="*/ 80 w 114"/>
              <a:gd name="T33" fmla="*/ 31 h 100"/>
              <a:gd name="T34" fmla="*/ 97 w 114"/>
              <a:gd name="T35" fmla="*/ 60 h 100"/>
              <a:gd name="T36" fmla="*/ 114 w 114"/>
              <a:gd name="T37" fmla="*/ 31 h 100"/>
              <a:gd name="T38" fmla="*/ 103 w 114"/>
              <a:gd name="T39" fmla="*/ 31 h 100"/>
              <a:gd name="T40" fmla="*/ 56 w 114"/>
              <a:gd name="T41" fmla="*/ 0 h 100"/>
              <a:gd name="T42" fmla="*/ 6 w 114"/>
              <a:gd name="T43" fmla="*/ 50 h 100"/>
              <a:gd name="T44" fmla="*/ 6 w 114"/>
              <a:gd name="T45" fmla="*/ 50 h 100"/>
              <a:gd name="T46" fmla="*/ 17 w 114"/>
              <a:gd name="T47"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00">
                <a:moveTo>
                  <a:pt x="97" y="67"/>
                </a:moveTo>
                <a:cubicBezTo>
                  <a:pt x="92" y="59"/>
                  <a:pt x="92" y="59"/>
                  <a:pt x="92" y="59"/>
                </a:cubicBezTo>
                <a:cubicBezTo>
                  <a:pt x="88" y="75"/>
                  <a:pt x="74" y="87"/>
                  <a:pt x="56" y="87"/>
                </a:cubicBezTo>
                <a:cubicBezTo>
                  <a:pt x="42" y="87"/>
                  <a:pt x="29" y="79"/>
                  <a:pt x="23" y="66"/>
                </a:cubicBezTo>
                <a:cubicBezTo>
                  <a:pt x="34" y="66"/>
                  <a:pt x="34" y="66"/>
                  <a:pt x="34" y="66"/>
                </a:cubicBezTo>
                <a:cubicBezTo>
                  <a:pt x="17" y="37"/>
                  <a:pt x="17" y="37"/>
                  <a:pt x="17" y="37"/>
                </a:cubicBezTo>
                <a:cubicBezTo>
                  <a:pt x="0" y="66"/>
                  <a:pt x="0" y="66"/>
                  <a:pt x="0" y="66"/>
                </a:cubicBezTo>
                <a:cubicBezTo>
                  <a:pt x="9" y="66"/>
                  <a:pt x="9" y="66"/>
                  <a:pt x="9" y="66"/>
                </a:cubicBezTo>
                <a:cubicBezTo>
                  <a:pt x="16" y="86"/>
                  <a:pt x="35" y="100"/>
                  <a:pt x="56" y="100"/>
                </a:cubicBezTo>
                <a:cubicBezTo>
                  <a:pt x="84" y="100"/>
                  <a:pt x="107" y="77"/>
                  <a:pt x="107" y="50"/>
                </a:cubicBezTo>
                <a:cubicBezTo>
                  <a:pt x="107" y="50"/>
                  <a:pt x="107" y="50"/>
                  <a:pt x="107" y="50"/>
                </a:cubicBezTo>
                <a:lnTo>
                  <a:pt x="97" y="67"/>
                </a:lnTo>
                <a:close/>
                <a:moveTo>
                  <a:pt x="17" y="31"/>
                </a:moveTo>
                <a:cubicBezTo>
                  <a:pt x="21" y="38"/>
                  <a:pt x="21" y="38"/>
                  <a:pt x="21" y="38"/>
                </a:cubicBezTo>
                <a:cubicBezTo>
                  <a:pt x="26" y="23"/>
                  <a:pt x="40" y="13"/>
                  <a:pt x="56" y="13"/>
                </a:cubicBezTo>
                <a:cubicBezTo>
                  <a:pt x="70" y="13"/>
                  <a:pt x="82" y="20"/>
                  <a:pt x="88" y="31"/>
                </a:cubicBezTo>
                <a:cubicBezTo>
                  <a:pt x="80" y="31"/>
                  <a:pt x="80" y="31"/>
                  <a:pt x="80" y="31"/>
                </a:cubicBezTo>
                <a:cubicBezTo>
                  <a:pt x="97" y="60"/>
                  <a:pt x="97" y="60"/>
                  <a:pt x="97" y="60"/>
                </a:cubicBezTo>
                <a:cubicBezTo>
                  <a:pt x="114" y="31"/>
                  <a:pt x="114" y="31"/>
                  <a:pt x="114" y="31"/>
                </a:cubicBezTo>
                <a:cubicBezTo>
                  <a:pt x="103" y="31"/>
                  <a:pt x="103" y="31"/>
                  <a:pt x="103" y="31"/>
                </a:cubicBezTo>
                <a:cubicBezTo>
                  <a:pt x="95" y="13"/>
                  <a:pt x="77" y="0"/>
                  <a:pt x="56" y="0"/>
                </a:cubicBezTo>
                <a:cubicBezTo>
                  <a:pt x="29" y="0"/>
                  <a:pt x="6" y="22"/>
                  <a:pt x="6" y="50"/>
                </a:cubicBezTo>
                <a:cubicBezTo>
                  <a:pt x="6" y="50"/>
                  <a:pt x="6" y="50"/>
                  <a:pt x="6" y="50"/>
                </a:cubicBezTo>
                <a:lnTo>
                  <a:pt x="17" y="3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8" name="Freeform 126"/>
          <p:cNvSpPr>
            <a:spLocks noEditPoints="1"/>
          </p:cNvSpPr>
          <p:nvPr userDrawn="1"/>
        </p:nvSpPr>
        <p:spPr bwMode="auto">
          <a:xfrm>
            <a:off x="7453314" y="1379935"/>
            <a:ext cx="193675" cy="292894"/>
          </a:xfrm>
          <a:custGeom>
            <a:avLst/>
            <a:gdLst>
              <a:gd name="T0" fmla="*/ 25 w 50"/>
              <a:gd name="T1" fmla="*/ 11 h 101"/>
              <a:gd name="T2" fmla="*/ 13 w 50"/>
              <a:gd name="T3" fmla="*/ 23 h 101"/>
              <a:gd name="T4" fmla="*/ 25 w 50"/>
              <a:gd name="T5" fmla="*/ 35 h 101"/>
              <a:gd name="T6" fmla="*/ 37 w 50"/>
              <a:gd name="T7" fmla="*/ 23 h 101"/>
              <a:gd name="T8" fmla="*/ 25 w 50"/>
              <a:gd name="T9" fmla="*/ 11 h 101"/>
              <a:gd name="T10" fmla="*/ 50 w 50"/>
              <a:gd name="T11" fmla="*/ 81 h 101"/>
              <a:gd name="T12" fmla="*/ 48 w 50"/>
              <a:gd name="T13" fmla="*/ 78 h 101"/>
              <a:gd name="T14" fmla="*/ 26 w 50"/>
              <a:gd name="T15" fmla="*/ 87 h 101"/>
              <a:gd name="T16" fmla="*/ 38 w 50"/>
              <a:gd name="T17" fmla="*/ 42 h 101"/>
              <a:gd name="T18" fmla="*/ 48 w 50"/>
              <a:gd name="T19" fmla="*/ 23 h 101"/>
              <a:gd name="T20" fmla="*/ 25 w 50"/>
              <a:gd name="T21" fmla="*/ 0 h 101"/>
              <a:gd name="T22" fmla="*/ 2 w 50"/>
              <a:gd name="T23" fmla="*/ 23 h 101"/>
              <a:gd name="T24" fmla="*/ 12 w 50"/>
              <a:gd name="T25" fmla="*/ 42 h 101"/>
              <a:gd name="T26" fmla="*/ 24 w 50"/>
              <a:gd name="T27" fmla="*/ 87 h 101"/>
              <a:gd name="T28" fmla="*/ 2 w 50"/>
              <a:gd name="T29" fmla="*/ 78 h 101"/>
              <a:gd name="T30" fmla="*/ 0 w 50"/>
              <a:gd name="T31" fmla="*/ 81 h 101"/>
              <a:gd name="T32" fmla="*/ 20 w 50"/>
              <a:gd name="T33" fmla="*/ 89 h 101"/>
              <a:gd name="T34" fmla="*/ 0 w 50"/>
              <a:gd name="T35" fmla="*/ 97 h 101"/>
              <a:gd name="T36" fmla="*/ 2 w 50"/>
              <a:gd name="T37" fmla="*/ 101 h 101"/>
              <a:gd name="T38" fmla="*/ 25 w 50"/>
              <a:gd name="T39" fmla="*/ 91 h 101"/>
              <a:gd name="T40" fmla="*/ 25 w 50"/>
              <a:gd name="T41" fmla="*/ 91 h 101"/>
              <a:gd name="T42" fmla="*/ 25 w 50"/>
              <a:gd name="T43" fmla="*/ 91 h 101"/>
              <a:gd name="T44" fmla="*/ 48 w 50"/>
              <a:gd name="T45" fmla="*/ 101 h 101"/>
              <a:gd name="T46" fmla="*/ 50 w 50"/>
              <a:gd name="T47" fmla="*/ 97 h 101"/>
              <a:gd name="T48" fmla="*/ 30 w 50"/>
              <a:gd name="T49" fmla="*/ 89 h 101"/>
              <a:gd name="T50" fmla="*/ 50 w 50"/>
              <a:gd name="T51" fmla="*/ 81 h 101"/>
              <a:gd name="T52" fmla="*/ 25 w 50"/>
              <a:gd name="T53" fmla="*/ 41 h 101"/>
              <a:gd name="T54" fmla="*/ 15 w 50"/>
              <a:gd name="T55" fmla="*/ 38 h 101"/>
              <a:gd name="T56" fmla="*/ 7 w 50"/>
              <a:gd name="T57" fmla="*/ 23 h 101"/>
              <a:gd name="T58" fmla="*/ 25 w 50"/>
              <a:gd name="T59" fmla="*/ 4 h 101"/>
              <a:gd name="T60" fmla="*/ 44 w 50"/>
              <a:gd name="T61" fmla="*/ 23 h 101"/>
              <a:gd name="T62" fmla="*/ 35 w 50"/>
              <a:gd name="T63" fmla="*/ 38 h 101"/>
              <a:gd name="T64" fmla="*/ 25 w 50"/>
              <a:gd name="T65" fmla="*/ 4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101">
                <a:moveTo>
                  <a:pt x="25" y="11"/>
                </a:moveTo>
                <a:cubicBezTo>
                  <a:pt x="19" y="11"/>
                  <a:pt x="13" y="17"/>
                  <a:pt x="13" y="23"/>
                </a:cubicBezTo>
                <a:cubicBezTo>
                  <a:pt x="13" y="29"/>
                  <a:pt x="19" y="35"/>
                  <a:pt x="25" y="35"/>
                </a:cubicBezTo>
                <a:cubicBezTo>
                  <a:pt x="31" y="35"/>
                  <a:pt x="37" y="29"/>
                  <a:pt x="37" y="23"/>
                </a:cubicBezTo>
                <a:cubicBezTo>
                  <a:pt x="37" y="17"/>
                  <a:pt x="31" y="11"/>
                  <a:pt x="25" y="11"/>
                </a:cubicBezTo>
                <a:close/>
                <a:moveTo>
                  <a:pt x="50" y="81"/>
                </a:moveTo>
                <a:cubicBezTo>
                  <a:pt x="48" y="78"/>
                  <a:pt x="48" y="78"/>
                  <a:pt x="48" y="78"/>
                </a:cubicBezTo>
                <a:cubicBezTo>
                  <a:pt x="26" y="87"/>
                  <a:pt x="26" y="87"/>
                  <a:pt x="26" y="87"/>
                </a:cubicBezTo>
                <a:cubicBezTo>
                  <a:pt x="38" y="42"/>
                  <a:pt x="38" y="42"/>
                  <a:pt x="38" y="42"/>
                </a:cubicBezTo>
                <a:cubicBezTo>
                  <a:pt x="44" y="38"/>
                  <a:pt x="48" y="31"/>
                  <a:pt x="48" y="23"/>
                </a:cubicBezTo>
                <a:cubicBezTo>
                  <a:pt x="48" y="10"/>
                  <a:pt x="38" y="0"/>
                  <a:pt x="25" y="0"/>
                </a:cubicBezTo>
                <a:cubicBezTo>
                  <a:pt x="12" y="0"/>
                  <a:pt x="2" y="10"/>
                  <a:pt x="2" y="23"/>
                </a:cubicBezTo>
                <a:cubicBezTo>
                  <a:pt x="2" y="31"/>
                  <a:pt x="6" y="38"/>
                  <a:pt x="12" y="42"/>
                </a:cubicBezTo>
                <a:cubicBezTo>
                  <a:pt x="24" y="87"/>
                  <a:pt x="24" y="87"/>
                  <a:pt x="24" y="87"/>
                </a:cubicBezTo>
                <a:cubicBezTo>
                  <a:pt x="2" y="78"/>
                  <a:pt x="2" y="78"/>
                  <a:pt x="2" y="78"/>
                </a:cubicBezTo>
                <a:cubicBezTo>
                  <a:pt x="0" y="81"/>
                  <a:pt x="0" y="81"/>
                  <a:pt x="0" y="81"/>
                </a:cubicBezTo>
                <a:cubicBezTo>
                  <a:pt x="20" y="89"/>
                  <a:pt x="20" y="89"/>
                  <a:pt x="20" y="89"/>
                </a:cubicBezTo>
                <a:cubicBezTo>
                  <a:pt x="0" y="97"/>
                  <a:pt x="0" y="97"/>
                  <a:pt x="0" y="97"/>
                </a:cubicBezTo>
                <a:cubicBezTo>
                  <a:pt x="2" y="101"/>
                  <a:pt x="2" y="101"/>
                  <a:pt x="2" y="101"/>
                </a:cubicBezTo>
                <a:cubicBezTo>
                  <a:pt x="25" y="91"/>
                  <a:pt x="25" y="91"/>
                  <a:pt x="25" y="91"/>
                </a:cubicBezTo>
                <a:cubicBezTo>
                  <a:pt x="25" y="91"/>
                  <a:pt x="25" y="91"/>
                  <a:pt x="25" y="91"/>
                </a:cubicBezTo>
                <a:cubicBezTo>
                  <a:pt x="25" y="91"/>
                  <a:pt x="25" y="91"/>
                  <a:pt x="25" y="91"/>
                </a:cubicBezTo>
                <a:cubicBezTo>
                  <a:pt x="48" y="101"/>
                  <a:pt x="48" y="101"/>
                  <a:pt x="48" y="101"/>
                </a:cubicBezTo>
                <a:cubicBezTo>
                  <a:pt x="50" y="97"/>
                  <a:pt x="50" y="97"/>
                  <a:pt x="50" y="97"/>
                </a:cubicBezTo>
                <a:cubicBezTo>
                  <a:pt x="30" y="89"/>
                  <a:pt x="30" y="89"/>
                  <a:pt x="30" y="89"/>
                </a:cubicBezTo>
                <a:lnTo>
                  <a:pt x="50" y="81"/>
                </a:lnTo>
                <a:close/>
                <a:moveTo>
                  <a:pt x="25" y="41"/>
                </a:moveTo>
                <a:cubicBezTo>
                  <a:pt x="21" y="41"/>
                  <a:pt x="18" y="40"/>
                  <a:pt x="15" y="38"/>
                </a:cubicBezTo>
                <a:cubicBezTo>
                  <a:pt x="10" y="35"/>
                  <a:pt x="7" y="29"/>
                  <a:pt x="7" y="23"/>
                </a:cubicBezTo>
                <a:cubicBezTo>
                  <a:pt x="7" y="13"/>
                  <a:pt x="15" y="4"/>
                  <a:pt x="25" y="4"/>
                </a:cubicBezTo>
                <a:cubicBezTo>
                  <a:pt x="35" y="4"/>
                  <a:pt x="44" y="13"/>
                  <a:pt x="44" y="23"/>
                </a:cubicBezTo>
                <a:cubicBezTo>
                  <a:pt x="44" y="29"/>
                  <a:pt x="40" y="35"/>
                  <a:pt x="35" y="38"/>
                </a:cubicBezTo>
                <a:cubicBezTo>
                  <a:pt x="32" y="40"/>
                  <a:pt x="29" y="41"/>
                  <a:pt x="25" y="4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49" name="Freeform 127"/>
          <p:cNvSpPr>
            <a:spLocks noEditPoints="1"/>
          </p:cNvSpPr>
          <p:nvPr userDrawn="1"/>
        </p:nvSpPr>
        <p:spPr bwMode="auto">
          <a:xfrm>
            <a:off x="2185988" y="2701528"/>
            <a:ext cx="406400" cy="272654"/>
          </a:xfrm>
          <a:custGeom>
            <a:avLst/>
            <a:gdLst>
              <a:gd name="T0" fmla="*/ 52 w 105"/>
              <a:gd name="T1" fmla="*/ 0 h 94"/>
              <a:gd name="T2" fmla="*/ 0 w 105"/>
              <a:gd name="T3" fmla="*/ 50 h 94"/>
              <a:gd name="T4" fmla="*/ 8 w 105"/>
              <a:gd name="T5" fmla="*/ 57 h 94"/>
              <a:gd name="T6" fmla="*/ 14 w 105"/>
              <a:gd name="T7" fmla="*/ 51 h 94"/>
              <a:gd name="T8" fmla="*/ 14 w 105"/>
              <a:gd name="T9" fmla="*/ 94 h 94"/>
              <a:gd name="T10" fmla="*/ 91 w 105"/>
              <a:gd name="T11" fmla="*/ 94 h 94"/>
              <a:gd name="T12" fmla="*/ 91 w 105"/>
              <a:gd name="T13" fmla="*/ 52 h 94"/>
              <a:gd name="T14" fmla="*/ 97 w 105"/>
              <a:gd name="T15" fmla="*/ 57 h 94"/>
              <a:gd name="T16" fmla="*/ 105 w 105"/>
              <a:gd name="T17" fmla="*/ 50 h 94"/>
              <a:gd name="T18" fmla="*/ 52 w 105"/>
              <a:gd name="T19" fmla="*/ 0 h 94"/>
              <a:gd name="T20" fmla="*/ 51 w 105"/>
              <a:gd name="T21" fmla="*/ 79 h 94"/>
              <a:gd name="T22" fmla="*/ 40 w 105"/>
              <a:gd name="T23" fmla="*/ 79 h 94"/>
              <a:gd name="T24" fmla="*/ 40 w 105"/>
              <a:gd name="T25" fmla="*/ 66 h 94"/>
              <a:gd name="T26" fmla="*/ 51 w 105"/>
              <a:gd name="T27" fmla="*/ 66 h 94"/>
              <a:gd name="T28" fmla="*/ 51 w 105"/>
              <a:gd name="T29" fmla="*/ 79 h 94"/>
              <a:gd name="T30" fmla="*/ 51 w 105"/>
              <a:gd name="T31" fmla="*/ 63 h 94"/>
              <a:gd name="T32" fmla="*/ 40 w 105"/>
              <a:gd name="T33" fmla="*/ 63 h 94"/>
              <a:gd name="T34" fmla="*/ 40 w 105"/>
              <a:gd name="T35" fmla="*/ 51 h 94"/>
              <a:gd name="T36" fmla="*/ 51 w 105"/>
              <a:gd name="T37" fmla="*/ 51 h 94"/>
              <a:gd name="T38" fmla="*/ 51 w 105"/>
              <a:gd name="T39" fmla="*/ 63 h 94"/>
              <a:gd name="T40" fmla="*/ 65 w 105"/>
              <a:gd name="T41" fmla="*/ 79 h 94"/>
              <a:gd name="T42" fmla="*/ 54 w 105"/>
              <a:gd name="T43" fmla="*/ 79 h 94"/>
              <a:gd name="T44" fmla="*/ 54 w 105"/>
              <a:gd name="T45" fmla="*/ 66 h 94"/>
              <a:gd name="T46" fmla="*/ 65 w 105"/>
              <a:gd name="T47" fmla="*/ 66 h 94"/>
              <a:gd name="T48" fmla="*/ 65 w 105"/>
              <a:gd name="T49" fmla="*/ 79 h 94"/>
              <a:gd name="T50" fmla="*/ 65 w 105"/>
              <a:gd name="T51" fmla="*/ 63 h 94"/>
              <a:gd name="T52" fmla="*/ 54 w 105"/>
              <a:gd name="T53" fmla="*/ 63 h 94"/>
              <a:gd name="T54" fmla="*/ 54 w 105"/>
              <a:gd name="T55" fmla="*/ 51 h 94"/>
              <a:gd name="T56" fmla="*/ 65 w 105"/>
              <a:gd name="T57" fmla="*/ 51 h 94"/>
              <a:gd name="T58" fmla="*/ 65 w 105"/>
              <a:gd name="T59" fmla="*/ 6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 h="94">
                <a:moveTo>
                  <a:pt x="52" y="0"/>
                </a:moveTo>
                <a:cubicBezTo>
                  <a:pt x="35" y="17"/>
                  <a:pt x="18" y="33"/>
                  <a:pt x="0" y="50"/>
                </a:cubicBezTo>
                <a:cubicBezTo>
                  <a:pt x="8" y="57"/>
                  <a:pt x="8" y="57"/>
                  <a:pt x="8" y="57"/>
                </a:cubicBezTo>
                <a:cubicBezTo>
                  <a:pt x="14" y="51"/>
                  <a:pt x="14" y="51"/>
                  <a:pt x="14" y="51"/>
                </a:cubicBezTo>
                <a:cubicBezTo>
                  <a:pt x="14" y="94"/>
                  <a:pt x="14" y="94"/>
                  <a:pt x="14" y="94"/>
                </a:cubicBezTo>
                <a:cubicBezTo>
                  <a:pt x="91" y="94"/>
                  <a:pt x="91" y="94"/>
                  <a:pt x="91" y="94"/>
                </a:cubicBezTo>
                <a:cubicBezTo>
                  <a:pt x="91" y="52"/>
                  <a:pt x="91" y="52"/>
                  <a:pt x="91" y="52"/>
                </a:cubicBezTo>
                <a:cubicBezTo>
                  <a:pt x="97" y="57"/>
                  <a:pt x="97" y="57"/>
                  <a:pt x="97" y="57"/>
                </a:cubicBezTo>
                <a:cubicBezTo>
                  <a:pt x="105" y="50"/>
                  <a:pt x="105" y="50"/>
                  <a:pt x="105" y="50"/>
                </a:cubicBezTo>
                <a:lnTo>
                  <a:pt x="52" y="0"/>
                </a:lnTo>
                <a:close/>
                <a:moveTo>
                  <a:pt x="51" y="79"/>
                </a:moveTo>
                <a:cubicBezTo>
                  <a:pt x="40" y="79"/>
                  <a:pt x="40" y="79"/>
                  <a:pt x="40" y="79"/>
                </a:cubicBezTo>
                <a:cubicBezTo>
                  <a:pt x="40" y="66"/>
                  <a:pt x="40" y="66"/>
                  <a:pt x="40" y="66"/>
                </a:cubicBezTo>
                <a:cubicBezTo>
                  <a:pt x="51" y="66"/>
                  <a:pt x="51" y="66"/>
                  <a:pt x="51" y="66"/>
                </a:cubicBezTo>
                <a:lnTo>
                  <a:pt x="51" y="79"/>
                </a:lnTo>
                <a:close/>
                <a:moveTo>
                  <a:pt x="51" y="63"/>
                </a:moveTo>
                <a:cubicBezTo>
                  <a:pt x="40" y="63"/>
                  <a:pt x="40" y="63"/>
                  <a:pt x="40" y="63"/>
                </a:cubicBezTo>
                <a:cubicBezTo>
                  <a:pt x="40" y="51"/>
                  <a:pt x="40" y="51"/>
                  <a:pt x="40" y="51"/>
                </a:cubicBezTo>
                <a:cubicBezTo>
                  <a:pt x="51" y="51"/>
                  <a:pt x="51" y="51"/>
                  <a:pt x="51" y="51"/>
                </a:cubicBezTo>
                <a:lnTo>
                  <a:pt x="51" y="63"/>
                </a:lnTo>
                <a:close/>
                <a:moveTo>
                  <a:pt x="65" y="79"/>
                </a:moveTo>
                <a:cubicBezTo>
                  <a:pt x="54" y="79"/>
                  <a:pt x="54" y="79"/>
                  <a:pt x="54" y="79"/>
                </a:cubicBezTo>
                <a:cubicBezTo>
                  <a:pt x="54" y="66"/>
                  <a:pt x="54" y="66"/>
                  <a:pt x="54" y="66"/>
                </a:cubicBezTo>
                <a:cubicBezTo>
                  <a:pt x="65" y="66"/>
                  <a:pt x="65" y="66"/>
                  <a:pt x="65" y="66"/>
                </a:cubicBezTo>
                <a:lnTo>
                  <a:pt x="65" y="79"/>
                </a:lnTo>
                <a:close/>
                <a:moveTo>
                  <a:pt x="65" y="63"/>
                </a:moveTo>
                <a:cubicBezTo>
                  <a:pt x="54" y="63"/>
                  <a:pt x="54" y="63"/>
                  <a:pt x="54" y="63"/>
                </a:cubicBezTo>
                <a:cubicBezTo>
                  <a:pt x="54" y="51"/>
                  <a:pt x="54" y="51"/>
                  <a:pt x="54" y="51"/>
                </a:cubicBezTo>
                <a:cubicBezTo>
                  <a:pt x="65" y="51"/>
                  <a:pt x="65" y="51"/>
                  <a:pt x="65" y="51"/>
                </a:cubicBezTo>
                <a:lnTo>
                  <a:pt x="65" y="6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50" name="Group 149"/>
          <p:cNvGrpSpPr/>
          <p:nvPr userDrawn="1"/>
        </p:nvGrpSpPr>
        <p:grpSpPr>
          <a:xfrm>
            <a:off x="7221538" y="2190750"/>
            <a:ext cx="355600" cy="209550"/>
            <a:chOff x="7221538" y="2921000"/>
            <a:chExt cx="355600" cy="279400"/>
          </a:xfrm>
        </p:grpSpPr>
        <p:sp>
          <p:nvSpPr>
            <p:cNvPr id="151" name="Freeform 128"/>
            <p:cNvSpPr>
              <a:spLocks/>
            </p:cNvSpPr>
            <p:nvPr userDrawn="1"/>
          </p:nvSpPr>
          <p:spPr bwMode="auto">
            <a:xfrm>
              <a:off x="7221538" y="2921000"/>
              <a:ext cx="355600" cy="279400"/>
            </a:xfrm>
            <a:custGeom>
              <a:avLst/>
              <a:gdLst>
                <a:gd name="T0" fmla="*/ 15 w 224"/>
                <a:gd name="T1" fmla="*/ 166 h 176"/>
                <a:gd name="T2" fmla="*/ 15 w 224"/>
                <a:gd name="T3" fmla="*/ 0 h 176"/>
                <a:gd name="T4" fmla="*/ 0 w 224"/>
                <a:gd name="T5" fmla="*/ 0 h 176"/>
                <a:gd name="T6" fmla="*/ 0 w 224"/>
                <a:gd name="T7" fmla="*/ 176 h 176"/>
                <a:gd name="T8" fmla="*/ 224 w 224"/>
                <a:gd name="T9" fmla="*/ 176 h 176"/>
                <a:gd name="T10" fmla="*/ 224 w 224"/>
                <a:gd name="T11" fmla="*/ 166 h 176"/>
                <a:gd name="T12" fmla="*/ 15 w 224"/>
                <a:gd name="T13" fmla="*/ 166 h 176"/>
              </a:gdLst>
              <a:ahLst/>
              <a:cxnLst>
                <a:cxn ang="0">
                  <a:pos x="T0" y="T1"/>
                </a:cxn>
                <a:cxn ang="0">
                  <a:pos x="T2" y="T3"/>
                </a:cxn>
                <a:cxn ang="0">
                  <a:pos x="T4" y="T5"/>
                </a:cxn>
                <a:cxn ang="0">
                  <a:pos x="T6" y="T7"/>
                </a:cxn>
                <a:cxn ang="0">
                  <a:pos x="T8" y="T9"/>
                </a:cxn>
                <a:cxn ang="0">
                  <a:pos x="T10" y="T11"/>
                </a:cxn>
                <a:cxn ang="0">
                  <a:pos x="T12" y="T13"/>
                </a:cxn>
              </a:cxnLst>
              <a:rect l="0" t="0" r="r" b="b"/>
              <a:pathLst>
                <a:path w="224" h="176">
                  <a:moveTo>
                    <a:pt x="15" y="166"/>
                  </a:moveTo>
                  <a:lnTo>
                    <a:pt x="15" y="0"/>
                  </a:lnTo>
                  <a:lnTo>
                    <a:pt x="0" y="0"/>
                  </a:lnTo>
                  <a:lnTo>
                    <a:pt x="0" y="176"/>
                  </a:lnTo>
                  <a:lnTo>
                    <a:pt x="224" y="176"/>
                  </a:lnTo>
                  <a:lnTo>
                    <a:pt x="224" y="166"/>
                  </a:lnTo>
                  <a:lnTo>
                    <a:pt x="15" y="16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2" name="Rectangle 129"/>
            <p:cNvSpPr>
              <a:spLocks noChangeArrowheads="1"/>
            </p:cNvSpPr>
            <p:nvPr userDrawn="1"/>
          </p:nvSpPr>
          <p:spPr bwMode="auto">
            <a:xfrm>
              <a:off x="7256463" y="3084513"/>
              <a:ext cx="66675" cy="920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3" name="Rectangle 130"/>
            <p:cNvSpPr>
              <a:spLocks noChangeArrowheads="1"/>
            </p:cNvSpPr>
            <p:nvPr userDrawn="1"/>
          </p:nvSpPr>
          <p:spPr bwMode="auto">
            <a:xfrm>
              <a:off x="7337425" y="3076575"/>
              <a:ext cx="66675" cy="1000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4" name="Rectangle 131"/>
            <p:cNvSpPr>
              <a:spLocks noChangeArrowheads="1"/>
            </p:cNvSpPr>
            <p:nvPr userDrawn="1"/>
          </p:nvSpPr>
          <p:spPr bwMode="auto">
            <a:xfrm>
              <a:off x="7423150" y="3025775"/>
              <a:ext cx="65088" cy="1508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5" name="Rectangle 132"/>
            <p:cNvSpPr>
              <a:spLocks noChangeArrowheads="1"/>
            </p:cNvSpPr>
            <p:nvPr userDrawn="1"/>
          </p:nvSpPr>
          <p:spPr bwMode="auto">
            <a:xfrm>
              <a:off x="7504113" y="2960688"/>
              <a:ext cx="65088" cy="21590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6" name="Freeform 133"/>
            <p:cNvSpPr>
              <a:spLocks/>
            </p:cNvSpPr>
            <p:nvPr userDrawn="1"/>
          </p:nvSpPr>
          <p:spPr bwMode="auto">
            <a:xfrm>
              <a:off x="7280275" y="2925763"/>
              <a:ext cx="169863" cy="119063"/>
            </a:xfrm>
            <a:custGeom>
              <a:avLst/>
              <a:gdLst>
                <a:gd name="T0" fmla="*/ 10 w 107"/>
                <a:gd name="T1" fmla="*/ 75 h 75"/>
                <a:gd name="T2" fmla="*/ 71 w 107"/>
                <a:gd name="T3" fmla="*/ 36 h 75"/>
                <a:gd name="T4" fmla="*/ 78 w 107"/>
                <a:gd name="T5" fmla="*/ 49 h 75"/>
                <a:gd name="T6" fmla="*/ 107 w 107"/>
                <a:gd name="T7" fmla="*/ 0 h 75"/>
                <a:gd name="T8" fmla="*/ 53 w 107"/>
                <a:gd name="T9" fmla="*/ 10 h 75"/>
                <a:gd name="T10" fmla="*/ 61 w 107"/>
                <a:gd name="T11" fmla="*/ 19 h 75"/>
                <a:gd name="T12" fmla="*/ 0 w 107"/>
                <a:gd name="T13" fmla="*/ 61 h 75"/>
                <a:gd name="T14" fmla="*/ 10 w 107"/>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75">
                  <a:moveTo>
                    <a:pt x="10" y="75"/>
                  </a:moveTo>
                  <a:lnTo>
                    <a:pt x="71" y="36"/>
                  </a:lnTo>
                  <a:lnTo>
                    <a:pt x="78" y="49"/>
                  </a:lnTo>
                  <a:lnTo>
                    <a:pt x="107" y="0"/>
                  </a:lnTo>
                  <a:lnTo>
                    <a:pt x="53" y="10"/>
                  </a:lnTo>
                  <a:lnTo>
                    <a:pt x="61" y="19"/>
                  </a:lnTo>
                  <a:lnTo>
                    <a:pt x="0" y="61"/>
                  </a:lnTo>
                  <a:lnTo>
                    <a:pt x="10" y="75"/>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57" name="Group 156"/>
          <p:cNvGrpSpPr/>
          <p:nvPr userDrawn="1"/>
        </p:nvGrpSpPr>
        <p:grpSpPr>
          <a:xfrm>
            <a:off x="1862139" y="1927622"/>
            <a:ext cx="528637" cy="371475"/>
            <a:chOff x="1862138" y="2570163"/>
            <a:chExt cx="528637" cy="495300"/>
          </a:xfrm>
        </p:grpSpPr>
        <p:sp>
          <p:nvSpPr>
            <p:cNvPr id="158" name="Freeform 90"/>
            <p:cNvSpPr>
              <a:spLocks/>
            </p:cNvSpPr>
            <p:nvPr userDrawn="1"/>
          </p:nvSpPr>
          <p:spPr bwMode="auto">
            <a:xfrm>
              <a:off x="2155825" y="2717800"/>
              <a:ext cx="200025" cy="107950"/>
            </a:xfrm>
            <a:custGeom>
              <a:avLst/>
              <a:gdLst>
                <a:gd name="T0" fmla="*/ 42 w 52"/>
                <a:gd name="T1" fmla="*/ 1 h 28"/>
                <a:gd name="T2" fmla="*/ 5 w 52"/>
                <a:gd name="T3" fmla="*/ 11 h 28"/>
                <a:gd name="T4" fmla="*/ 0 w 52"/>
                <a:gd name="T5" fmla="*/ 28 h 28"/>
                <a:gd name="T6" fmla="*/ 46 w 52"/>
                <a:gd name="T7" fmla="*/ 16 h 28"/>
                <a:gd name="T8" fmla="*/ 51 w 52"/>
                <a:gd name="T9" fmla="*/ 7 h 28"/>
                <a:gd name="T10" fmla="*/ 42 w 52"/>
                <a:gd name="T11" fmla="*/ 1 h 28"/>
              </a:gdLst>
              <a:ahLst/>
              <a:cxnLst>
                <a:cxn ang="0">
                  <a:pos x="T0" y="T1"/>
                </a:cxn>
                <a:cxn ang="0">
                  <a:pos x="T2" y="T3"/>
                </a:cxn>
                <a:cxn ang="0">
                  <a:pos x="T4" y="T5"/>
                </a:cxn>
                <a:cxn ang="0">
                  <a:pos x="T6" y="T7"/>
                </a:cxn>
                <a:cxn ang="0">
                  <a:pos x="T8" y="T9"/>
                </a:cxn>
                <a:cxn ang="0">
                  <a:pos x="T10" y="T11"/>
                </a:cxn>
              </a:cxnLst>
              <a:rect l="0" t="0" r="r" b="b"/>
              <a:pathLst>
                <a:path w="52" h="28">
                  <a:moveTo>
                    <a:pt x="42" y="1"/>
                  </a:moveTo>
                  <a:cubicBezTo>
                    <a:pt x="5" y="11"/>
                    <a:pt x="5" y="11"/>
                    <a:pt x="5" y="11"/>
                  </a:cubicBezTo>
                  <a:cubicBezTo>
                    <a:pt x="0" y="28"/>
                    <a:pt x="0" y="28"/>
                    <a:pt x="0" y="28"/>
                  </a:cubicBezTo>
                  <a:cubicBezTo>
                    <a:pt x="46" y="16"/>
                    <a:pt x="46" y="16"/>
                    <a:pt x="46" y="16"/>
                  </a:cubicBezTo>
                  <a:cubicBezTo>
                    <a:pt x="50" y="15"/>
                    <a:pt x="52" y="11"/>
                    <a:pt x="51" y="7"/>
                  </a:cubicBezTo>
                  <a:cubicBezTo>
                    <a:pt x="50" y="2"/>
                    <a:pt x="46" y="0"/>
                    <a:pt x="42" y="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59" name="Freeform 91"/>
            <p:cNvSpPr>
              <a:spLocks noEditPoints="1"/>
            </p:cNvSpPr>
            <p:nvPr userDrawn="1"/>
          </p:nvSpPr>
          <p:spPr bwMode="auto">
            <a:xfrm>
              <a:off x="1862138" y="2570163"/>
              <a:ext cx="347663" cy="495300"/>
            </a:xfrm>
            <a:custGeom>
              <a:avLst/>
              <a:gdLst>
                <a:gd name="T0" fmla="*/ 88 w 90"/>
                <a:gd name="T1" fmla="*/ 11 h 128"/>
                <a:gd name="T2" fmla="*/ 88 w 90"/>
                <a:gd name="T3" fmla="*/ 11 h 128"/>
                <a:gd name="T4" fmla="*/ 89 w 90"/>
                <a:gd name="T5" fmla="*/ 10 h 128"/>
                <a:gd name="T6" fmla="*/ 83 w 90"/>
                <a:gd name="T7" fmla="*/ 1 h 128"/>
                <a:gd name="T8" fmla="*/ 74 w 90"/>
                <a:gd name="T9" fmla="*/ 6 h 128"/>
                <a:gd name="T10" fmla="*/ 61 w 90"/>
                <a:gd name="T11" fmla="*/ 54 h 128"/>
                <a:gd name="T12" fmla="*/ 42 w 90"/>
                <a:gd name="T13" fmla="*/ 59 h 128"/>
                <a:gd name="T14" fmla="*/ 17 w 90"/>
                <a:gd name="T15" fmla="*/ 49 h 128"/>
                <a:gd name="T16" fmla="*/ 7 w 90"/>
                <a:gd name="T17" fmla="*/ 54 h 128"/>
                <a:gd name="T18" fmla="*/ 2 w 90"/>
                <a:gd name="T19" fmla="*/ 75 h 128"/>
                <a:gd name="T20" fmla="*/ 28 w 90"/>
                <a:gd name="T21" fmla="*/ 91 h 128"/>
                <a:gd name="T22" fmla="*/ 38 w 90"/>
                <a:gd name="T23" fmla="*/ 85 h 128"/>
                <a:gd name="T24" fmla="*/ 38 w 90"/>
                <a:gd name="T25" fmla="*/ 85 h 128"/>
                <a:gd name="T26" fmla="*/ 44 w 90"/>
                <a:gd name="T27" fmla="*/ 69 h 128"/>
                <a:gd name="T28" fmla="*/ 64 w 90"/>
                <a:gd name="T29" fmla="*/ 64 h 128"/>
                <a:gd name="T30" fmla="*/ 59 w 90"/>
                <a:gd name="T31" fmla="*/ 84 h 128"/>
                <a:gd name="T32" fmla="*/ 43 w 90"/>
                <a:gd name="T33" fmla="*/ 90 h 128"/>
                <a:gd name="T34" fmla="*/ 37 w 90"/>
                <a:gd name="T35" fmla="*/ 100 h 128"/>
                <a:gd name="T36" fmla="*/ 39 w 90"/>
                <a:gd name="T37" fmla="*/ 116 h 128"/>
                <a:gd name="T38" fmla="*/ 53 w 90"/>
                <a:gd name="T39" fmla="*/ 126 h 128"/>
                <a:gd name="T40" fmla="*/ 74 w 90"/>
                <a:gd name="T41" fmla="*/ 121 h 128"/>
                <a:gd name="T42" fmla="*/ 79 w 90"/>
                <a:gd name="T43" fmla="*/ 111 h 128"/>
                <a:gd name="T44" fmla="*/ 77 w 90"/>
                <a:gd name="T45" fmla="*/ 94 h 128"/>
                <a:gd name="T46" fmla="*/ 68 w 90"/>
                <a:gd name="T47" fmla="*/ 86 h 128"/>
                <a:gd name="T48" fmla="*/ 88 w 90"/>
                <a:gd name="T49" fmla="*/ 11 h 128"/>
                <a:gd name="T50" fmla="*/ 71 w 90"/>
                <a:gd name="T51" fmla="*/ 54 h 128"/>
                <a:gd name="T52" fmla="*/ 71 w 90"/>
                <a:gd name="T53" fmla="*/ 59 h 128"/>
                <a:gd name="T54" fmla="*/ 66 w 90"/>
                <a:gd name="T55" fmla="*/ 59 h 128"/>
                <a:gd name="T56" fmla="*/ 66 w 90"/>
                <a:gd name="T57" fmla="*/ 54 h 128"/>
                <a:gd name="T58" fmla="*/ 71 w 90"/>
                <a:gd name="T59" fmla="*/ 54 h 128"/>
                <a:gd name="T60" fmla="*/ 33 w 90"/>
                <a:gd name="T61" fmla="*/ 80 h 128"/>
                <a:gd name="T62" fmla="*/ 26 w 90"/>
                <a:gd name="T63" fmla="*/ 84 h 128"/>
                <a:gd name="T64" fmla="*/ 8 w 90"/>
                <a:gd name="T65" fmla="*/ 73 h 128"/>
                <a:gd name="T66" fmla="*/ 12 w 90"/>
                <a:gd name="T67" fmla="*/ 59 h 128"/>
                <a:gd name="T68" fmla="*/ 19 w 90"/>
                <a:gd name="T69" fmla="*/ 55 h 128"/>
                <a:gd name="T70" fmla="*/ 37 w 90"/>
                <a:gd name="T71" fmla="*/ 66 h 128"/>
                <a:gd name="T72" fmla="*/ 33 w 90"/>
                <a:gd name="T73" fmla="*/ 80 h 128"/>
                <a:gd name="T74" fmla="*/ 71 w 90"/>
                <a:gd name="T75" fmla="*/ 98 h 128"/>
                <a:gd name="T76" fmla="*/ 72 w 90"/>
                <a:gd name="T77" fmla="*/ 109 h 128"/>
                <a:gd name="T78" fmla="*/ 69 w 90"/>
                <a:gd name="T79" fmla="*/ 116 h 128"/>
                <a:gd name="T80" fmla="*/ 54 w 90"/>
                <a:gd name="T81" fmla="*/ 120 h 128"/>
                <a:gd name="T82" fmla="*/ 45 w 90"/>
                <a:gd name="T83" fmla="*/ 113 h 128"/>
                <a:gd name="T84" fmla="*/ 44 w 90"/>
                <a:gd name="T85" fmla="*/ 102 h 128"/>
                <a:gd name="T86" fmla="*/ 48 w 90"/>
                <a:gd name="T87" fmla="*/ 95 h 128"/>
                <a:gd name="T88" fmla="*/ 62 w 90"/>
                <a:gd name="T89" fmla="*/ 91 h 128"/>
                <a:gd name="T90" fmla="*/ 71 w 90"/>
                <a:gd name="T91" fmla="*/ 9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128">
                  <a:moveTo>
                    <a:pt x="88" y="11"/>
                  </a:moveTo>
                  <a:cubicBezTo>
                    <a:pt x="88" y="11"/>
                    <a:pt x="88" y="11"/>
                    <a:pt x="88" y="11"/>
                  </a:cubicBezTo>
                  <a:cubicBezTo>
                    <a:pt x="89" y="10"/>
                    <a:pt x="89" y="10"/>
                    <a:pt x="89" y="10"/>
                  </a:cubicBezTo>
                  <a:cubicBezTo>
                    <a:pt x="90" y="6"/>
                    <a:pt x="87" y="2"/>
                    <a:pt x="83" y="1"/>
                  </a:cubicBezTo>
                  <a:cubicBezTo>
                    <a:pt x="79" y="0"/>
                    <a:pt x="75" y="2"/>
                    <a:pt x="74" y="6"/>
                  </a:cubicBezTo>
                  <a:cubicBezTo>
                    <a:pt x="61" y="54"/>
                    <a:pt x="61" y="54"/>
                    <a:pt x="61" y="54"/>
                  </a:cubicBezTo>
                  <a:cubicBezTo>
                    <a:pt x="42" y="59"/>
                    <a:pt x="42" y="59"/>
                    <a:pt x="42" y="59"/>
                  </a:cubicBezTo>
                  <a:cubicBezTo>
                    <a:pt x="37" y="51"/>
                    <a:pt x="27" y="46"/>
                    <a:pt x="17" y="49"/>
                  </a:cubicBezTo>
                  <a:cubicBezTo>
                    <a:pt x="13" y="50"/>
                    <a:pt x="10" y="52"/>
                    <a:pt x="7" y="54"/>
                  </a:cubicBezTo>
                  <a:cubicBezTo>
                    <a:pt x="2" y="60"/>
                    <a:pt x="0" y="68"/>
                    <a:pt x="2" y="75"/>
                  </a:cubicBezTo>
                  <a:cubicBezTo>
                    <a:pt x="5" y="87"/>
                    <a:pt x="17" y="94"/>
                    <a:pt x="28" y="91"/>
                  </a:cubicBezTo>
                  <a:cubicBezTo>
                    <a:pt x="32" y="90"/>
                    <a:pt x="35" y="88"/>
                    <a:pt x="38" y="85"/>
                  </a:cubicBezTo>
                  <a:cubicBezTo>
                    <a:pt x="38" y="85"/>
                    <a:pt x="38" y="85"/>
                    <a:pt x="38" y="85"/>
                  </a:cubicBezTo>
                  <a:cubicBezTo>
                    <a:pt x="42" y="81"/>
                    <a:pt x="44" y="75"/>
                    <a:pt x="44" y="69"/>
                  </a:cubicBezTo>
                  <a:cubicBezTo>
                    <a:pt x="64" y="64"/>
                    <a:pt x="64" y="64"/>
                    <a:pt x="64" y="64"/>
                  </a:cubicBezTo>
                  <a:cubicBezTo>
                    <a:pt x="59" y="84"/>
                    <a:pt x="59" y="84"/>
                    <a:pt x="59" y="84"/>
                  </a:cubicBezTo>
                  <a:cubicBezTo>
                    <a:pt x="53" y="83"/>
                    <a:pt x="47" y="86"/>
                    <a:pt x="43" y="90"/>
                  </a:cubicBezTo>
                  <a:cubicBezTo>
                    <a:pt x="40" y="93"/>
                    <a:pt x="38" y="96"/>
                    <a:pt x="37" y="100"/>
                  </a:cubicBezTo>
                  <a:cubicBezTo>
                    <a:pt x="36" y="105"/>
                    <a:pt x="36" y="111"/>
                    <a:pt x="39" y="116"/>
                  </a:cubicBezTo>
                  <a:cubicBezTo>
                    <a:pt x="42" y="121"/>
                    <a:pt x="47" y="125"/>
                    <a:pt x="53" y="126"/>
                  </a:cubicBezTo>
                  <a:cubicBezTo>
                    <a:pt x="60" y="128"/>
                    <a:pt x="68" y="126"/>
                    <a:pt x="74" y="121"/>
                  </a:cubicBezTo>
                  <a:cubicBezTo>
                    <a:pt x="76" y="118"/>
                    <a:pt x="78" y="115"/>
                    <a:pt x="79" y="111"/>
                  </a:cubicBezTo>
                  <a:cubicBezTo>
                    <a:pt x="81" y="105"/>
                    <a:pt x="80" y="100"/>
                    <a:pt x="77" y="94"/>
                  </a:cubicBezTo>
                  <a:cubicBezTo>
                    <a:pt x="75" y="91"/>
                    <a:pt x="72" y="88"/>
                    <a:pt x="68" y="86"/>
                  </a:cubicBezTo>
                  <a:lnTo>
                    <a:pt x="88" y="11"/>
                  </a:lnTo>
                  <a:close/>
                  <a:moveTo>
                    <a:pt x="71" y="54"/>
                  </a:moveTo>
                  <a:cubicBezTo>
                    <a:pt x="72" y="55"/>
                    <a:pt x="72" y="58"/>
                    <a:pt x="71" y="59"/>
                  </a:cubicBezTo>
                  <a:cubicBezTo>
                    <a:pt x="70" y="60"/>
                    <a:pt x="67" y="60"/>
                    <a:pt x="66" y="59"/>
                  </a:cubicBezTo>
                  <a:cubicBezTo>
                    <a:pt x="65" y="58"/>
                    <a:pt x="65" y="55"/>
                    <a:pt x="66" y="54"/>
                  </a:cubicBezTo>
                  <a:cubicBezTo>
                    <a:pt x="67" y="53"/>
                    <a:pt x="70" y="53"/>
                    <a:pt x="71" y="54"/>
                  </a:cubicBezTo>
                  <a:close/>
                  <a:moveTo>
                    <a:pt x="33" y="80"/>
                  </a:moveTo>
                  <a:cubicBezTo>
                    <a:pt x="31" y="82"/>
                    <a:pt x="29" y="83"/>
                    <a:pt x="26" y="84"/>
                  </a:cubicBezTo>
                  <a:cubicBezTo>
                    <a:pt x="19" y="86"/>
                    <a:pt x="10" y="81"/>
                    <a:pt x="8" y="73"/>
                  </a:cubicBezTo>
                  <a:cubicBezTo>
                    <a:pt x="7" y="68"/>
                    <a:pt x="8" y="63"/>
                    <a:pt x="12" y="59"/>
                  </a:cubicBezTo>
                  <a:cubicBezTo>
                    <a:pt x="14" y="57"/>
                    <a:pt x="16" y="56"/>
                    <a:pt x="19" y="55"/>
                  </a:cubicBezTo>
                  <a:cubicBezTo>
                    <a:pt x="27" y="53"/>
                    <a:pt x="35" y="58"/>
                    <a:pt x="37" y="66"/>
                  </a:cubicBezTo>
                  <a:cubicBezTo>
                    <a:pt x="38" y="71"/>
                    <a:pt x="37" y="76"/>
                    <a:pt x="33" y="80"/>
                  </a:cubicBezTo>
                  <a:close/>
                  <a:moveTo>
                    <a:pt x="71" y="98"/>
                  </a:moveTo>
                  <a:cubicBezTo>
                    <a:pt x="73" y="101"/>
                    <a:pt x="73" y="105"/>
                    <a:pt x="72" y="109"/>
                  </a:cubicBezTo>
                  <a:cubicBezTo>
                    <a:pt x="72" y="112"/>
                    <a:pt x="70" y="114"/>
                    <a:pt x="69" y="116"/>
                  </a:cubicBezTo>
                  <a:cubicBezTo>
                    <a:pt x="65" y="119"/>
                    <a:pt x="59" y="121"/>
                    <a:pt x="54" y="120"/>
                  </a:cubicBezTo>
                  <a:cubicBezTo>
                    <a:pt x="51" y="119"/>
                    <a:pt x="47" y="116"/>
                    <a:pt x="45" y="113"/>
                  </a:cubicBezTo>
                  <a:cubicBezTo>
                    <a:pt x="44" y="109"/>
                    <a:pt x="43" y="105"/>
                    <a:pt x="44" y="102"/>
                  </a:cubicBezTo>
                  <a:cubicBezTo>
                    <a:pt x="45" y="99"/>
                    <a:pt x="46" y="97"/>
                    <a:pt x="48" y="95"/>
                  </a:cubicBezTo>
                  <a:cubicBezTo>
                    <a:pt x="52" y="91"/>
                    <a:pt x="57" y="90"/>
                    <a:pt x="62" y="91"/>
                  </a:cubicBezTo>
                  <a:cubicBezTo>
                    <a:pt x="66" y="92"/>
                    <a:pt x="69" y="95"/>
                    <a:pt x="71" y="9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60" name="Freeform 134"/>
            <p:cNvSpPr>
              <a:spLocks/>
            </p:cNvSpPr>
            <p:nvPr userDrawn="1"/>
          </p:nvSpPr>
          <p:spPr bwMode="auto">
            <a:xfrm>
              <a:off x="2390775" y="29527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61" name="Freeform 135"/>
          <p:cNvSpPr>
            <a:spLocks noEditPoints="1"/>
          </p:cNvSpPr>
          <p:nvPr userDrawn="1"/>
        </p:nvSpPr>
        <p:spPr bwMode="auto">
          <a:xfrm>
            <a:off x="2390775" y="2032397"/>
            <a:ext cx="387350" cy="291704"/>
          </a:xfrm>
          <a:custGeom>
            <a:avLst/>
            <a:gdLst>
              <a:gd name="T0" fmla="*/ 53 w 100"/>
              <a:gd name="T1" fmla="*/ 85 h 101"/>
              <a:gd name="T2" fmla="*/ 53 w 100"/>
              <a:gd name="T3" fmla="*/ 20 h 101"/>
              <a:gd name="T4" fmla="*/ 58 w 100"/>
              <a:gd name="T5" fmla="*/ 13 h 101"/>
              <a:gd name="T6" fmla="*/ 58 w 100"/>
              <a:gd name="T7" fmla="*/ 11 h 101"/>
              <a:gd name="T8" fmla="*/ 84 w 100"/>
              <a:gd name="T9" fmla="*/ 4 h 101"/>
              <a:gd name="T10" fmla="*/ 69 w 100"/>
              <a:gd name="T11" fmla="*/ 43 h 101"/>
              <a:gd name="T12" fmla="*/ 69 w 100"/>
              <a:gd name="T13" fmla="*/ 43 h 101"/>
              <a:gd name="T14" fmla="*/ 84 w 100"/>
              <a:gd name="T15" fmla="*/ 56 h 101"/>
              <a:gd name="T16" fmla="*/ 100 w 100"/>
              <a:gd name="T17" fmla="*/ 43 h 101"/>
              <a:gd name="T18" fmla="*/ 100 w 100"/>
              <a:gd name="T19" fmla="*/ 43 h 101"/>
              <a:gd name="T20" fmla="*/ 85 w 100"/>
              <a:gd name="T21" fmla="*/ 4 h 101"/>
              <a:gd name="T22" fmla="*/ 86 w 100"/>
              <a:gd name="T23" fmla="*/ 3 h 101"/>
              <a:gd name="T24" fmla="*/ 85 w 100"/>
              <a:gd name="T25" fmla="*/ 0 h 101"/>
              <a:gd name="T26" fmla="*/ 57 w 100"/>
              <a:gd name="T27" fmla="*/ 9 h 101"/>
              <a:gd name="T28" fmla="*/ 50 w 100"/>
              <a:gd name="T29" fmla="*/ 5 h 101"/>
              <a:gd name="T30" fmla="*/ 42 w 100"/>
              <a:gd name="T31" fmla="*/ 13 h 101"/>
              <a:gd name="T32" fmla="*/ 42 w 100"/>
              <a:gd name="T33" fmla="*/ 14 h 101"/>
              <a:gd name="T34" fmla="*/ 13 w 100"/>
              <a:gd name="T35" fmla="*/ 22 h 101"/>
              <a:gd name="T36" fmla="*/ 14 w 100"/>
              <a:gd name="T37" fmla="*/ 25 h 101"/>
              <a:gd name="T38" fmla="*/ 15 w 100"/>
              <a:gd name="T39" fmla="*/ 25 h 101"/>
              <a:gd name="T40" fmla="*/ 0 w 100"/>
              <a:gd name="T41" fmla="*/ 63 h 101"/>
              <a:gd name="T42" fmla="*/ 0 w 100"/>
              <a:gd name="T43" fmla="*/ 63 h 101"/>
              <a:gd name="T44" fmla="*/ 16 w 100"/>
              <a:gd name="T45" fmla="*/ 77 h 101"/>
              <a:gd name="T46" fmla="*/ 31 w 100"/>
              <a:gd name="T47" fmla="*/ 63 h 101"/>
              <a:gd name="T48" fmla="*/ 31 w 100"/>
              <a:gd name="T49" fmla="*/ 63 h 101"/>
              <a:gd name="T50" fmla="*/ 16 w 100"/>
              <a:gd name="T51" fmla="*/ 24 h 101"/>
              <a:gd name="T52" fmla="*/ 43 w 100"/>
              <a:gd name="T53" fmla="*/ 17 h 101"/>
              <a:gd name="T54" fmla="*/ 48 w 100"/>
              <a:gd name="T55" fmla="*/ 20 h 101"/>
              <a:gd name="T56" fmla="*/ 48 w 100"/>
              <a:gd name="T57" fmla="*/ 85 h 101"/>
              <a:gd name="T58" fmla="*/ 0 w 100"/>
              <a:gd name="T59" fmla="*/ 101 h 101"/>
              <a:gd name="T60" fmla="*/ 100 w 100"/>
              <a:gd name="T61" fmla="*/ 101 h 101"/>
              <a:gd name="T62" fmla="*/ 53 w 100"/>
              <a:gd name="T63" fmla="*/ 85 h 101"/>
              <a:gd name="T64" fmla="*/ 96 w 100"/>
              <a:gd name="T65" fmla="*/ 40 h 101"/>
              <a:gd name="T66" fmla="*/ 73 w 100"/>
              <a:gd name="T67" fmla="*/ 40 h 101"/>
              <a:gd name="T68" fmla="*/ 85 w 100"/>
              <a:gd name="T69" fmla="*/ 9 h 101"/>
              <a:gd name="T70" fmla="*/ 96 w 100"/>
              <a:gd name="T71" fmla="*/ 40 h 101"/>
              <a:gd name="T72" fmla="*/ 27 w 100"/>
              <a:gd name="T73" fmla="*/ 61 h 101"/>
              <a:gd name="T74" fmla="*/ 4 w 100"/>
              <a:gd name="T75" fmla="*/ 61 h 101"/>
              <a:gd name="T76" fmla="*/ 16 w 100"/>
              <a:gd name="T77" fmla="*/ 30 h 101"/>
              <a:gd name="T78" fmla="*/ 27 w 100"/>
              <a:gd name="T7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53" y="85"/>
                </a:moveTo>
                <a:cubicBezTo>
                  <a:pt x="53" y="20"/>
                  <a:pt x="53" y="20"/>
                  <a:pt x="53" y="20"/>
                </a:cubicBezTo>
                <a:cubicBezTo>
                  <a:pt x="56" y="19"/>
                  <a:pt x="58" y="16"/>
                  <a:pt x="58" y="13"/>
                </a:cubicBezTo>
                <a:cubicBezTo>
                  <a:pt x="58" y="12"/>
                  <a:pt x="58" y="12"/>
                  <a:pt x="58" y="11"/>
                </a:cubicBezTo>
                <a:cubicBezTo>
                  <a:pt x="84" y="4"/>
                  <a:pt x="84" y="4"/>
                  <a:pt x="84" y="4"/>
                </a:cubicBezTo>
                <a:cubicBezTo>
                  <a:pt x="69" y="43"/>
                  <a:pt x="69" y="43"/>
                  <a:pt x="69" y="43"/>
                </a:cubicBezTo>
                <a:cubicBezTo>
                  <a:pt x="69" y="43"/>
                  <a:pt x="69" y="43"/>
                  <a:pt x="69" y="43"/>
                </a:cubicBezTo>
                <a:cubicBezTo>
                  <a:pt x="69" y="50"/>
                  <a:pt x="76" y="56"/>
                  <a:pt x="84" y="56"/>
                </a:cubicBezTo>
                <a:cubicBezTo>
                  <a:pt x="93" y="56"/>
                  <a:pt x="100" y="50"/>
                  <a:pt x="100" y="43"/>
                </a:cubicBezTo>
                <a:cubicBezTo>
                  <a:pt x="100" y="43"/>
                  <a:pt x="100" y="43"/>
                  <a:pt x="100" y="43"/>
                </a:cubicBezTo>
                <a:cubicBezTo>
                  <a:pt x="85" y="4"/>
                  <a:pt x="85" y="4"/>
                  <a:pt x="85" y="4"/>
                </a:cubicBezTo>
                <a:cubicBezTo>
                  <a:pt x="86" y="3"/>
                  <a:pt x="86" y="3"/>
                  <a:pt x="86" y="3"/>
                </a:cubicBezTo>
                <a:cubicBezTo>
                  <a:pt x="85" y="0"/>
                  <a:pt x="85" y="0"/>
                  <a:pt x="85" y="0"/>
                </a:cubicBezTo>
                <a:cubicBezTo>
                  <a:pt x="57" y="9"/>
                  <a:pt x="57" y="9"/>
                  <a:pt x="57" y="9"/>
                </a:cubicBezTo>
                <a:cubicBezTo>
                  <a:pt x="55" y="6"/>
                  <a:pt x="53" y="5"/>
                  <a:pt x="50" y="5"/>
                </a:cubicBezTo>
                <a:cubicBezTo>
                  <a:pt x="46" y="5"/>
                  <a:pt x="42" y="9"/>
                  <a:pt x="42" y="13"/>
                </a:cubicBezTo>
                <a:cubicBezTo>
                  <a:pt x="42" y="13"/>
                  <a:pt x="42" y="13"/>
                  <a:pt x="42" y="14"/>
                </a:cubicBezTo>
                <a:cubicBezTo>
                  <a:pt x="13" y="22"/>
                  <a:pt x="13" y="22"/>
                  <a:pt x="13" y="22"/>
                </a:cubicBezTo>
                <a:cubicBezTo>
                  <a:pt x="14" y="25"/>
                  <a:pt x="14" y="25"/>
                  <a:pt x="14" y="25"/>
                </a:cubicBezTo>
                <a:cubicBezTo>
                  <a:pt x="15" y="25"/>
                  <a:pt x="15" y="25"/>
                  <a:pt x="15" y="25"/>
                </a:cubicBezTo>
                <a:cubicBezTo>
                  <a:pt x="0" y="63"/>
                  <a:pt x="0" y="63"/>
                  <a:pt x="0" y="63"/>
                </a:cubicBezTo>
                <a:cubicBezTo>
                  <a:pt x="0" y="63"/>
                  <a:pt x="0" y="63"/>
                  <a:pt x="0" y="63"/>
                </a:cubicBezTo>
                <a:cubicBezTo>
                  <a:pt x="0" y="71"/>
                  <a:pt x="7" y="77"/>
                  <a:pt x="16" y="77"/>
                </a:cubicBezTo>
                <a:cubicBezTo>
                  <a:pt x="24" y="77"/>
                  <a:pt x="31" y="71"/>
                  <a:pt x="31" y="63"/>
                </a:cubicBezTo>
                <a:cubicBezTo>
                  <a:pt x="31" y="63"/>
                  <a:pt x="31" y="63"/>
                  <a:pt x="31" y="63"/>
                </a:cubicBezTo>
                <a:cubicBezTo>
                  <a:pt x="16" y="24"/>
                  <a:pt x="16" y="24"/>
                  <a:pt x="16" y="24"/>
                </a:cubicBezTo>
                <a:cubicBezTo>
                  <a:pt x="43" y="17"/>
                  <a:pt x="43" y="17"/>
                  <a:pt x="43" y="17"/>
                </a:cubicBezTo>
                <a:cubicBezTo>
                  <a:pt x="44" y="18"/>
                  <a:pt x="46" y="20"/>
                  <a:pt x="48" y="20"/>
                </a:cubicBezTo>
                <a:cubicBezTo>
                  <a:pt x="48" y="85"/>
                  <a:pt x="48" y="85"/>
                  <a:pt x="48" y="85"/>
                </a:cubicBezTo>
                <a:cubicBezTo>
                  <a:pt x="21" y="86"/>
                  <a:pt x="0" y="93"/>
                  <a:pt x="0" y="101"/>
                </a:cubicBezTo>
                <a:cubicBezTo>
                  <a:pt x="100" y="101"/>
                  <a:pt x="100" y="101"/>
                  <a:pt x="100" y="101"/>
                </a:cubicBezTo>
                <a:cubicBezTo>
                  <a:pt x="100" y="93"/>
                  <a:pt x="79" y="86"/>
                  <a:pt x="53" y="85"/>
                </a:cubicBezTo>
                <a:close/>
                <a:moveTo>
                  <a:pt x="96" y="40"/>
                </a:moveTo>
                <a:cubicBezTo>
                  <a:pt x="73" y="40"/>
                  <a:pt x="73" y="40"/>
                  <a:pt x="73" y="40"/>
                </a:cubicBezTo>
                <a:cubicBezTo>
                  <a:pt x="85" y="9"/>
                  <a:pt x="85" y="9"/>
                  <a:pt x="85" y="9"/>
                </a:cubicBezTo>
                <a:lnTo>
                  <a:pt x="96" y="40"/>
                </a:lnTo>
                <a:close/>
                <a:moveTo>
                  <a:pt x="27" y="61"/>
                </a:moveTo>
                <a:cubicBezTo>
                  <a:pt x="4" y="61"/>
                  <a:pt x="4" y="61"/>
                  <a:pt x="4" y="61"/>
                </a:cubicBezTo>
                <a:cubicBezTo>
                  <a:pt x="16" y="30"/>
                  <a:pt x="16" y="30"/>
                  <a:pt x="16" y="30"/>
                </a:cubicBezTo>
                <a:lnTo>
                  <a:pt x="27" y="6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62" name="Freeform 136"/>
          <p:cNvSpPr>
            <a:spLocks/>
          </p:cNvSpPr>
          <p:nvPr userDrawn="1"/>
        </p:nvSpPr>
        <p:spPr bwMode="auto">
          <a:xfrm>
            <a:off x="2657475" y="21562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63" name="Freeform 137"/>
          <p:cNvSpPr>
            <a:spLocks/>
          </p:cNvSpPr>
          <p:nvPr userDrawn="1"/>
        </p:nvSpPr>
        <p:spPr bwMode="auto">
          <a:xfrm>
            <a:off x="7264400" y="536973"/>
            <a:ext cx="387350" cy="292894"/>
          </a:xfrm>
          <a:custGeom>
            <a:avLst/>
            <a:gdLst>
              <a:gd name="T0" fmla="*/ 97 w 100"/>
              <a:gd name="T1" fmla="*/ 36 h 101"/>
              <a:gd name="T2" fmla="*/ 99 w 100"/>
              <a:gd name="T3" fmla="*/ 52 h 101"/>
              <a:gd name="T4" fmla="*/ 95 w 100"/>
              <a:gd name="T5" fmla="*/ 55 h 101"/>
              <a:gd name="T6" fmla="*/ 100 w 100"/>
              <a:gd name="T7" fmla="*/ 60 h 101"/>
              <a:gd name="T8" fmla="*/ 98 w 100"/>
              <a:gd name="T9" fmla="*/ 68 h 101"/>
              <a:gd name="T10" fmla="*/ 94 w 100"/>
              <a:gd name="T11" fmla="*/ 70 h 101"/>
              <a:gd name="T12" fmla="*/ 97 w 100"/>
              <a:gd name="T13" fmla="*/ 73 h 101"/>
              <a:gd name="T14" fmla="*/ 96 w 100"/>
              <a:gd name="T15" fmla="*/ 82 h 101"/>
              <a:gd name="T16" fmla="*/ 92 w 100"/>
              <a:gd name="T17" fmla="*/ 84 h 101"/>
              <a:gd name="T18" fmla="*/ 95 w 100"/>
              <a:gd name="T19" fmla="*/ 88 h 101"/>
              <a:gd name="T20" fmla="*/ 93 w 100"/>
              <a:gd name="T21" fmla="*/ 98 h 101"/>
              <a:gd name="T22" fmla="*/ 86 w 100"/>
              <a:gd name="T23" fmla="*/ 101 h 101"/>
              <a:gd name="T24" fmla="*/ 36 w 100"/>
              <a:gd name="T25" fmla="*/ 88 h 101"/>
              <a:gd name="T26" fmla="*/ 24 w 100"/>
              <a:gd name="T27" fmla="*/ 88 h 101"/>
              <a:gd name="T28" fmla="*/ 24 w 100"/>
              <a:gd name="T29" fmla="*/ 94 h 101"/>
              <a:gd name="T30" fmla="*/ 0 w 100"/>
              <a:gd name="T31" fmla="*/ 94 h 101"/>
              <a:gd name="T32" fmla="*/ 0 w 100"/>
              <a:gd name="T33" fmla="*/ 32 h 101"/>
              <a:gd name="T34" fmla="*/ 24 w 100"/>
              <a:gd name="T35" fmla="*/ 32 h 101"/>
              <a:gd name="T36" fmla="*/ 24 w 100"/>
              <a:gd name="T37" fmla="*/ 41 h 101"/>
              <a:gd name="T38" fmla="*/ 34 w 100"/>
              <a:gd name="T39" fmla="*/ 41 h 101"/>
              <a:gd name="T40" fmla="*/ 73 w 100"/>
              <a:gd name="T41" fmla="*/ 0 h 101"/>
              <a:gd name="T42" fmla="*/ 62 w 100"/>
              <a:gd name="T43" fmla="*/ 38 h 101"/>
              <a:gd name="T44" fmla="*/ 97 w 100"/>
              <a:gd name="T45" fmla="*/ 3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101">
                <a:moveTo>
                  <a:pt x="97" y="36"/>
                </a:moveTo>
                <a:cubicBezTo>
                  <a:pt x="99" y="52"/>
                  <a:pt x="99" y="52"/>
                  <a:pt x="99" y="52"/>
                </a:cubicBezTo>
                <a:cubicBezTo>
                  <a:pt x="95" y="55"/>
                  <a:pt x="95" y="55"/>
                  <a:pt x="95" y="55"/>
                </a:cubicBezTo>
                <a:cubicBezTo>
                  <a:pt x="100" y="60"/>
                  <a:pt x="100" y="60"/>
                  <a:pt x="100" y="60"/>
                </a:cubicBezTo>
                <a:cubicBezTo>
                  <a:pt x="98" y="68"/>
                  <a:pt x="98" y="68"/>
                  <a:pt x="98" y="68"/>
                </a:cubicBezTo>
                <a:cubicBezTo>
                  <a:pt x="94" y="70"/>
                  <a:pt x="94" y="70"/>
                  <a:pt x="94" y="70"/>
                </a:cubicBezTo>
                <a:cubicBezTo>
                  <a:pt x="97" y="73"/>
                  <a:pt x="97" y="73"/>
                  <a:pt x="97" y="73"/>
                </a:cubicBezTo>
                <a:cubicBezTo>
                  <a:pt x="96" y="82"/>
                  <a:pt x="96" y="82"/>
                  <a:pt x="96" y="82"/>
                </a:cubicBezTo>
                <a:cubicBezTo>
                  <a:pt x="92" y="84"/>
                  <a:pt x="92" y="84"/>
                  <a:pt x="92" y="84"/>
                </a:cubicBezTo>
                <a:cubicBezTo>
                  <a:pt x="95" y="88"/>
                  <a:pt x="95" y="88"/>
                  <a:pt x="95" y="88"/>
                </a:cubicBezTo>
                <a:cubicBezTo>
                  <a:pt x="93" y="98"/>
                  <a:pt x="93" y="98"/>
                  <a:pt x="93" y="98"/>
                </a:cubicBezTo>
                <a:cubicBezTo>
                  <a:pt x="86" y="101"/>
                  <a:pt x="86" y="101"/>
                  <a:pt x="86" y="101"/>
                </a:cubicBezTo>
                <a:cubicBezTo>
                  <a:pt x="36" y="88"/>
                  <a:pt x="36" y="88"/>
                  <a:pt x="36" y="88"/>
                </a:cubicBezTo>
                <a:cubicBezTo>
                  <a:pt x="24" y="88"/>
                  <a:pt x="24" y="88"/>
                  <a:pt x="24" y="88"/>
                </a:cubicBezTo>
                <a:cubicBezTo>
                  <a:pt x="24" y="94"/>
                  <a:pt x="24" y="94"/>
                  <a:pt x="24" y="94"/>
                </a:cubicBezTo>
                <a:cubicBezTo>
                  <a:pt x="0" y="94"/>
                  <a:pt x="0" y="94"/>
                  <a:pt x="0" y="94"/>
                </a:cubicBezTo>
                <a:cubicBezTo>
                  <a:pt x="0" y="32"/>
                  <a:pt x="0" y="32"/>
                  <a:pt x="0" y="32"/>
                </a:cubicBezTo>
                <a:cubicBezTo>
                  <a:pt x="24" y="32"/>
                  <a:pt x="24" y="32"/>
                  <a:pt x="24" y="32"/>
                </a:cubicBezTo>
                <a:cubicBezTo>
                  <a:pt x="24" y="41"/>
                  <a:pt x="24" y="41"/>
                  <a:pt x="24" y="41"/>
                </a:cubicBezTo>
                <a:cubicBezTo>
                  <a:pt x="34" y="41"/>
                  <a:pt x="34" y="41"/>
                  <a:pt x="34" y="41"/>
                </a:cubicBezTo>
                <a:cubicBezTo>
                  <a:pt x="73" y="0"/>
                  <a:pt x="73" y="0"/>
                  <a:pt x="73" y="0"/>
                </a:cubicBezTo>
                <a:cubicBezTo>
                  <a:pt x="92" y="14"/>
                  <a:pt x="75" y="28"/>
                  <a:pt x="62" y="38"/>
                </a:cubicBezTo>
                <a:lnTo>
                  <a:pt x="97" y="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64" name="Freeform 138"/>
          <p:cNvSpPr>
            <a:spLocks noEditPoints="1"/>
          </p:cNvSpPr>
          <p:nvPr userDrawn="1"/>
        </p:nvSpPr>
        <p:spPr bwMode="auto">
          <a:xfrm>
            <a:off x="4476750" y="1060848"/>
            <a:ext cx="471488" cy="298847"/>
          </a:xfrm>
          <a:custGeom>
            <a:avLst/>
            <a:gdLst>
              <a:gd name="T0" fmla="*/ 105 w 122"/>
              <a:gd name="T1" fmla="*/ 75 h 103"/>
              <a:gd name="T2" fmla="*/ 113 w 122"/>
              <a:gd name="T3" fmla="*/ 78 h 103"/>
              <a:gd name="T4" fmla="*/ 120 w 122"/>
              <a:gd name="T5" fmla="*/ 91 h 103"/>
              <a:gd name="T6" fmla="*/ 105 w 122"/>
              <a:gd name="T7" fmla="*/ 92 h 103"/>
              <a:gd name="T8" fmla="*/ 99 w 122"/>
              <a:gd name="T9" fmla="*/ 86 h 103"/>
              <a:gd name="T10" fmla="*/ 72 w 122"/>
              <a:gd name="T11" fmla="*/ 93 h 103"/>
              <a:gd name="T12" fmla="*/ 78 w 122"/>
              <a:gd name="T13" fmla="*/ 87 h 103"/>
              <a:gd name="T14" fmla="*/ 77 w 122"/>
              <a:gd name="T15" fmla="*/ 74 h 103"/>
              <a:gd name="T16" fmla="*/ 65 w 122"/>
              <a:gd name="T17" fmla="*/ 80 h 103"/>
              <a:gd name="T18" fmla="*/ 63 w 122"/>
              <a:gd name="T19" fmla="*/ 88 h 103"/>
              <a:gd name="T20" fmla="*/ 55 w 122"/>
              <a:gd name="T21" fmla="*/ 59 h 103"/>
              <a:gd name="T22" fmla="*/ 61 w 122"/>
              <a:gd name="T23" fmla="*/ 64 h 103"/>
              <a:gd name="T24" fmla="*/ 74 w 122"/>
              <a:gd name="T25" fmla="*/ 64 h 103"/>
              <a:gd name="T26" fmla="*/ 68 w 122"/>
              <a:gd name="T27" fmla="*/ 52 h 103"/>
              <a:gd name="T28" fmla="*/ 60 w 122"/>
              <a:gd name="T29" fmla="*/ 50 h 103"/>
              <a:gd name="T30" fmla="*/ 88 w 122"/>
              <a:gd name="T31" fmla="*/ 43 h 103"/>
              <a:gd name="T32" fmla="*/ 90 w 122"/>
              <a:gd name="T33" fmla="*/ 35 h 103"/>
              <a:gd name="T34" fmla="*/ 103 w 122"/>
              <a:gd name="T35" fmla="*/ 29 h 103"/>
              <a:gd name="T36" fmla="*/ 103 w 122"/>
              <a:gd name="T37" fmla="*/ 43 h 103"/>
              <a:gd name="T38" fmla="*/ 97 w 122"/>
              <a:gd name="T39" fmla="*/ 49 h 103"/>
              <a:gd name="T40" fmla="*/ 53 w 122"/>
              <a:gd name="T41" fmla="*/ 23 h 103"/>
              <a:gd name="T42" fmla="*/ 59 w 122"/>
              <a:gd name="T43" fmla="*/ 17 h 103"/>
              <a:gd name="T44" fmla="*/ 58 w 122"/>
              <a:gd name="T45" fmla="*/ 2 h 103"/>
              <a:gd name="T46" fmla="*/ 45 w 122"/>
              <a:gd name="T47" fmla="*/ 9 h 103"/>
              <a:gd name="T48" fmla="*/ 43 w 122"/>
              <a:gd name="T49" fmla="*/ 17 h 103"/>
              <a:gd name="T50" fmla="*/ 16 w 122"/>
              <a:gd name="T51" fmla="*/ 24 h 103"/>
              <a:gd name="T52" fmla="*/ 23 w 122"/>
              <a:gd name="T53" fmla="*/ 25 h 103"/>
              <a:gd name="T54" fmla="*/ 30 w 122"/>
              <a:gd name="T55" fmla="*/ 38 h 103"/>
              <a:gd name="T56" fmla="*/ 16 w 122"/>
              <a:gd name="T57" fmla="*/ 38 h 103"/>
              <a:gd name="T58" fmla="*/ 11 w 122"/>
              <a:gd name="T59" fmla="*/ 33 h 103"/>
              <a:gd name="T60" fmla="*/ 19 w 122"/>
              <a:gd name="T61" fmla="*/ 61 h 103"/>
              <a:gd name="T62" fmla="*/ 20 w 122"/>
              <a:gd name="T63" fmla="*/ 54 h 103"/>
              <a:gd name="T64" fmla="*/ 32 w 122"/>
              <a:gd name="T65" fmla="*/ 48 h 103"/>
              <a:gd name="T66" fmla="*/ 33 w 122"/>
              <a:gd name="T67" fmla="*/ 61 h 103"/>
              <a:gd name="T68" fmla="*/ 27 w 122"/>
              <a:gd name="T69" fmla="*/ 66 h 103"/>
              <a:gd name="T70" fmla="*/ 54 w 122"/>
              <a:gd name="T71" fmla="*/ 56 h 103"/>
              <a:gd name="T72" fmla="*/ 62 w 122"/>
              <a:gd name="T73" fmla="*/ 62 h 103"/>
              <a:gd name="T74" fmla="*/ 61 w 122"/>
              <a:gd name="T75" fmla="*/ 54 h 103"/>
              <a:gd name="T76" fmla="*/ 68 w 122"/>
              <a:gd name="T77" fmla="*/ 3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03">
                <a:moveTo>
                  <a:pt x="115" y="59"/>
                </a:moveTo>
                <a:cubicBezTo>
                  <a:pt x="105" y="75"/>
                  <a:pt x="105" y="75"/>
                  <a:pt x="105" y="75"/>
                </a:cubicBezTo>
                <a:cubicBezTo>
                  <a:pt x="105" y="77"/>
                  <a:pt x="105" y="78"/>
                  <a:pt x="107" y="78"/>
                </a:cubicBezTo>
                <a:cubicBezTo>
                  <a:pt x="109" y="79"/>
                  <a:pt x="111" y="78"/>
                  <a:pt x="113" y="78"/>
                </a:cubicBezTo>
                <a:cubicBezTo>
                  <a:pt x="117" y="78"/>
                  <a:pt x="120" y="80"/>
                  <a:pt x="121" y="83"/>
                </a:cubicBezTo>
                <a:cubicBezTo>
                  <a:pt x="122" y="87"/>
                  <a:pt x="120" y="91"/>
                  <a:pt x="120" y="91"/>
                </a:cubicBezTo>
                <a:cubicBezTo>
                  <a:pt x="120" y="91"/>
                  <a:pt x="118" y="95"/>
                  <a:pt x="114" y="96"/>
                </a:cubicBezTo>
                <a:cubicBezTo>
                  <a:pt x="111" y="97"/>
                  <a:pt x="107" y="95"/>
                  <a:pt x="105" y="92"/>
                </a:cubicBezTo>
                <a:cubicBezTo>
                  <a:pt x="104" y="90"/>
                  <a:pt x="104" y="88"/>
                  <a:pt x="103" y="86"/>
                </a:cubicBezTo>
                <a:cubicBezTo>
                  <a:pt x="102" y="85"/>
                  <a:pt x="100" y="85"/>
                  <a:pt x="99" y="86"/>
                </a:cubicBezTo>
                <a:cubicBezTo>
                  <a:pt x="89" y="103"/>
                  <a:pt x="89" y="103"/>
                  <a:pt x="89" y="103"/>
                </a:cubicBezTo>
                <a:cubicBezTo>
                  <a:pt x="72" y="93"/>
                  <a:pt x="72" y="93"/>
                  <a:pt x="72" y="93"/>
                </a:cubicBezTo>
                <a:cubicBezTo>
                  <a:pt x="72" y="92"/>
                  <a:pt x="72" y="91"/>
                  <a:pt x="73" y="90"/>
                </a:cubicBezTo>
                <a:cubicBezTo>
                  <a:pt x="74" y="89"/>
                  <a:pt x="76" y="88"/>
                  <a:pt x="78" y="87"/>
                </a:cubicBezTo>
                <a:cubicBezTo>
                  <a:pt x="80" y="86"/>
                  <a:pt x="82" y="82"/>
                  <a:pt x="81" y="79"/>
                </a:cubicBezTo>
                <a:cubicBezTo>
                  <a:pt x="80" y="76"/>
                  <a:pt x="77" y="74"/>
                  <a:pt x="77" y="74"/>
                </a:cubicBezTo>
                <a:cubicBezTo>
                  <a:pt x="77" y="74"/>
                  <a:pt x="74" y="72"/>
                  <a:pt x="70" y="73"/>
                </a:cubicBezTo>
                <a:cubicBezTo>
                  <a:pt x="67" y="74"/>
                  <a:pt x="65" y="77"/>
                  <a:pt x="65" y="80"/>
                </a:cubicBezTo>
                <a:cubicBezTo>
                  <a:pt x="65" y="82"/>
                  <a:pt x="66" y="84"/>
                  <a:pt x="66" y="86"/>
                </a:cubicBezTo>
                <a:cubicBezTo>
                  <a:pt x="65" y="87"/>
                  <a:pt x="64" y="88"/>
                  <a:pt x="63" y="88"/>
                </a:cubicBezTo>
                <a:cubicBezTo>
                  <a:pt x="45" y="77"/>
                  <a:pt x="45" y="77"/>
                  <a:pt x="45" y="77"/>
                </a:cubicBezTo>
                <a:cubicBezTo>
                  <a:pt x="55" y="59"/>
                  <a:pt x="55" y="59"/>
                  <a:pt x="55" y="59"/>
                </a:cubicBezTo>
                <a:cubicBezTo>
                  <a:pt x="56" y="58"/>
                  <a:pt x="57" y="58"/>
                  <a:pt x="58" y="59"/>
                </a:cubicBezTo>
                <a:cubicBezTo>
                  <a:pt x="59" y="61"/>
                  <a:pt x="60" y="63"/>
                  <a:pt x="61" y="64"/>
                </a:cubicBezTo>
                <a:cubicBezTo>
                  <a:pt x="62" y="67"/>
                  <a:pt x="66" y="69"/>
                  <a:pt x="69" y="68"/>
                </a:cubicBezTo>
                <a:cubicBezTo>
                  <a:pt x="72" y="67"/>
                  <a:pt x="74" y="64"/>
                  <a:pt x="74" y="64"/>
                </a:cubicBezTo>
                <a:cubicBezTo>
                  <a:pt x="74" y="64"/>
                  <a:pt x="76" y="60"/>
                  <a:pt x="75" y="57"/>
                </a:cubicBezTo>
                <a:cubicBezTo>
                  <a:pt x="74" y="54"/>
                  <a:pt x="71" y="51"/>
                  <a:pt x="68" y="52"/>
                </a:cubicBezTo>
                <a:cubicBezTo>
                  <a:pt x="66" y="52"/>
                  <a:pt x="64" y="52"/>
                  <a:pt x="62" y="52"/>
                </a:cubicBezTo>
                <a:cubicBezTo>
                  <a:pt x="61" y="52"/>
                  <a:pt x="60" y="51"/>
                  <a:pt x="60" y="50"/>
                </a:cubicBezTo>
                <a:cubicBezTo>
                  <a:pt x="70" y="33"/>
                  <a:pt x="70" y="33"/>
                  <a:pt x="70" y="33"/>
                </a:cubicBezTo>
                <a:cubicBezTo>
                  <a:pt x="88" y="43"/>
                  <a:pt x="88" y="43"/>
                  <a:pt x="88" y="43"/>
                </a:cubicBezTo>
                <a:cubicBezTo>
                  <a:pt x="89" y="43"/>
                  <a:pt x="90" y="43"/>
                  <a:pt x="90" y="41"/>
                </a:cubicBezTo>
                <a:cubicBezTo>
                  <a:pt x="91" y="39"/>
                  <a:pt x="90" y="37"/>
                  <a:pt x="90" y="35"/>
                </a:cubicBezTo>
                <a:cubicBezTo>
                  <a:pt x="90" y="32"/>
                  <a:pt x="92" y="28"/>
                  <a:pt x="95" y="27"/>
                </a:cubicBezTo>
                <a:cubicBezTo>
                  <a:pt x="99" y="26"/>
                  <a:pt x="103" y="29"/>
                  <a:pt x="103" y="29"/>
                </a:cubicBezTo>
                <a:cubicBezTo>
                  <a:pt x="103" y="29"/>
                  <a:pt x="106" y="31"/>
                  <a:pt x="107" y="34"/>
                </a:cubicBezTo>
                <a:cubicBezTo>
                  <a:pt x="108" y="37"/>
                  <a:pt x="106" y="41"/>
                  <a:pt x="103" y="43"/>
                </a:cubicBezTo>
                <a:cubicBezTo>
                  <a:pt x="102" y="44"/>
                  <a:pt x="100" y="44"/>
                  <a:pt x="98" y="45"/>
                </a:cubicBezTo>
                <a:cubicBezTo>
                  <a:pt x="97" y="46"/>
                  <a:pt x="97" y="48"/>
                  <a:pt x="97" y="49"/>
                </a:cubicBezTo>
                <a:cubicBezTo>
                  <a:pt x="115" y="59"/>
                  <a:pt x="115" y="59"/>
                  <a:pt x="115" y="59"/>
                </a:cubicBezTo>
                <a:close/>
                <a:moveTo>
                  <a:pt x="53" y="23"/>
                </a:moveTo>
                <a:cubicBezTo>
                  <a:pt x="52" y="22"/>
                  <a:pt x="52" y="20"/>
                  <a:pt x="53" y="19"/>
                </a:cubicBezTo>
                <a:cubicBezTo>
                  <a:pt x="55" y="18"/>
                  <a:pt x="57" y="18"/>
                  <a:pt x="59" y="17"/>
                </a:cubicBezTo>
                <a:cubicBezTo>
                  <a:pt x="62" y="15"/>
                  <a:pt x="64" y="11"/>
                  <a:pt x="63" y="8"/>
                </a:cubicBezTo>
                <a:cubicBezTo>
                  <a:pt x="62" y="4"/>
                  <a:pt x="58" y="2"/>
                  <a:pt x="58" y="2"/>
                </a:cubicBezTo>
                <a:cubicBezTo>
                  <a:pt x="58" y="2"/>
                  <a:pt x="54" y="0"/>
                  <a:pt x="51" y="1"/>
                </a:cubicBezTo>
                <a:cubicBezTo>
                  <a:pt x="48" y="2"/>
                  <a:pt x="45" y="6"/>
                  <a:pt x="45" y="9"/>
                </a:cubicBezTo>
                <a:cubicBezTo>
                  <a:pt x="45" y="11"/>
                  <a:pt x="46" y="13"/>
                  <a:pt x="46" y="15"/>
                </a:cubicBezTo>
                <a:cubicBezTo>
                  <a:pt x="46" y="16"/>
                  <a:pt x="44" y="17"/>
                  <a:pt x="43" y="17"/>
                </a:cubicBezTo>
                <a:cubicBezTo>
                  <a:pt x="25" y="7"/>
                  <a:pt x="25" y="7"/>
                  <a:pt x="25" y="7"/>
                </a:cubicBezTo>
                <a:cubicBezTo>
                  <a:pt x="16" y="24"/>
                  <a:pt x="16" y="24"/>
                  <a:pt x="16" y="24"/>
                </a:cubicBezTo>
                <a:cubicBezTo>
                  <a:pt x="16" y="25"/>
                  <a:pt x="16" y="26"/>
                  <a:pt x="18" y="26"/>
                </a:cubicBezTo>
                <a:cubicBezTo>
                  <a:pt x="20" y="26"/>
                  <a:pt x="21" y="26"/>
                  <a:pt x="23" y="25"/>
                </a:cubicBezTo>
                <a:cubicBezTo>
                  <a:pt x="27" y="25"/>
                  <a:pt x="30" y="28"/>
                  <a:pt x="31" y="31"/>
                </a:cubicBezTo>
                <a:cubicBezTo>
                  <a:pt x="32" y="34"/>
                  <a:pt x="30" y="38"/>
                  <a:pt x="30" y="38"/>
                </a:cubicBezTo>
                <a:cubicBezTo>
                  <a:pt x="30" y="38"/>
                  <a:pt x="28" y="41"/>
                  <a:pt x="24" y="42"/>
                </a:cubicBezTo>
                <a:cubicBezTo>
                  <a:pt x="21" y="43"/>
                  <a:pt x="17" y="41"/>
                  <a:pt x="16" y="38"/>
                </a:cubicBezTo>
                <a:cubicBezTo>
                  <a:pt x="15" y="37"/>
                  <a:pt x="15" y="35"/>
                  <a:pt x="14" y="33"/>
                </a:cubicBezTo>
                <a:cubicBezTo>
                  <a:pt x="13" y="32"/>
                  <a:pt x="12" y="32"/>
                  <a:pt x="11" y="33"/>
                </a:cubicBezTo>
                <a:cubicBezTo>
                  <a:pt x="0" y="51"/>
                  <a:pt x="0" y="51"/>
                  <a:pt x="0" y="51"/>
                </a:cubicBezTo>
                <a:cubicBezTo>
                  <a:pt x="19" y="61"/>
                  <a:pt x="19" y="61"/>
                  <a:pt x="19" y="61"/>
                </a:cubicBezTo>
                <a:cubicBezTo>
                  <a:pt x="20" y="61"/>
                  <a:pt x="21" y="61"/>
                  <a:pt x="21" y="59"/>
                </a:cubicBezTo>
                <a:cubicBezTo>
                  <a:pt x="21" y="58"/>
                  <a:pt x="21" y="56"/>
                  <a:pt x="20" y="54"/>
                </a:cubicBezTo>
                <a:cubicBezTo>
                  <a:pt x="20" y="51"/>
                  <a:pt x="23" y="48"/>
                  <a:pt x="26" y="47"/>
                </a:cubicBezTo>
                <a:cubicBezTo>
                  <a:pt x="29" y="46"/>
                  <a:pt x="32" y="48"/>
                  <a:pt x="32" y="48"/>
                </a:cubicBezTo>
                <a:cubicBezTo>
                  <a:pt x="32" y="48"/>
                  <a:pt x="36" y="50"/>
                  <a:pt x="37" y="53"/>
                </a:cubicBezTo>
                <a:cubicBezTo>
                  <a:pt x="37" y="56"/>
                  <a:pt x="36" y="60"/>
                  <a:pt x="33" y="61"/>
                </a:cubicBezTo>
                <a:cubicBezTo>
                  <a:pt x="31" y="62"/>
                  <a:pt x="29" y="62"/>
                  <a:pt x="28" y="64"/>
                </a:cubicBezTo>
                <a:cubicBezTo>
                  <a:pt x="27" y="64"/>
                  <a:pt x="27" y="65"/>
                  <a:pt x="27" y="66"/>
                </a:cubicBezTo>
                <a:cubicBezTo>
                  <a:pt x="43" y="75"/>
                  <a:pt x="43" y="75"/>
                  <a:pt x="43" y="75"/>
                </a:cubicBezTo>
                <a:cubicBezTo>
                  <a:pt x="54" y="56"/>
                  <a:pt x="54" y="56"/>
                  <a:pt x="54" y="56"/>
                </a:cubicBezTo>
                <a:cubicBezTo>
                  <a:pt x="55" y="55"/>
                  <a:pt x="58" y="55"/>
                  <a:pt x="59" y="57"/>
                </a:cubicBezTo>
                <a:cubicBezTo>
                  <a:pt x="60" y="58"/>
                  <a:pt x="61" y="60"/>
                  <a:pt x="62" y="62"/>
                </a:cubicBezTo>
                <a:cubicBezTo>
                  <a:pt x="68" y="74"/>
                  <a:pt x="80" y="55"/>
                  <a:pt x="67" y="54"/>
                </a:cubicBezTo>
                <a:cubicBezTo>
                  <a:pt x="65" y="54"/>
                  <a:pt x="63" y="55"/>
                  <a:pt x="61" y="54"/>
                </a:cubicBezTo>
                <a:cubicBezTo>
                  <a:pt x="59" y="54"/>
                  <a:pt x="57" y="51"/>
                  <a:pt x="57" y="49"/>
                </a:cubicBezTo>
                <a:cubicBezTo>
                  <a:pt x="68" y="31"/>
                  <a:pt x="68" y="31"/>
                  <a:pt x="68" y="31"/>
                </a:cubicBezTo>
                <a:lnTo>
                  <a:pt x="53" y="2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65" name="Group 164"/>
          <p:cNvGrpSpPr/>
          <p:nvPr userDrawn="1"/>
        </p:nvGrpSpPr>
        <p:grpSpPr>
          <a:xfrm>
            <a:off x="2581275" y="3162300"/>
            <a:ext cx="539750" cy="214313"/>
            <a:chOff x="2581275" y="4216400"/>
            <a:chExt cx="539750" cy="285750"/>
          </a:xfrm>
        </p:grpSpPr>
        <p:sp>
          <p:nvSpPr>
            <p:cNvPr id="166" name="Freeform 139"/>
            <p:cNvSpPr>
              <a:spLocks/>
            </p:cNvSpPr>
            <p:nvPr userDrawn="1"/>
          </p:nvSpPr>
          <p:spPr bwMode="auto">
            <a:xfrm>
              <a:off x="2581275" y="4216400"/>
              <a:ext cx="539750" cy="266700"/>
            </a:xfrm>
            <a:custGeom>
              <a:avLst/>
              <a:gdLst>
                <a:gd name="T0" fmla="*/ 140 w 140"/>
                <a:gd name="T1" fmla="*/ 67 h 69"/>
                <a:gd name="T2" fmla="*/ 137 w 140"/>
                <a:gd name="T3" fmla="*/ 50 h 69"/>
                <a:gd name="T4" fmla="*/ 136 w 140"/>
                <a:gd name="T5" fmla="*/ 47 h 69"/>
                <a:gd name="T6" fmla="*/ 135 w 140"/>
                <a:gd name="T7" fmla="*/ 44 h 69"/>
                <a:gd name="T8" fmla="*/ 126 w 140"/>
                <a:gd name="T9" fmla="*/ 28 h 69"/>
                <a:gd name="T10" fmla="*/ 124 w 140"/>
                <a:gd name="T11" fmla="*/ 26 h 69"/>
                <a:gd name="T12" fmla="*/ 122 w 140"/>
                <a:gd name="T13" fmla="*/ 24 h 69"/>
                <a:gd name="T14" fmla="*/ 108 w 140"/>
                <a:gd name="T15" fmla="*/ 11 h 69"/>
                <a:gd name="T16" fmla="*/ 103 w 140"/>
                <a:gd name="T17" fmla="*/ 8 h 69"/>
                <a:gd name="T18" fmla="*/ 85 w 140"/>
                <a:gd name="T19" fmla="*/ 2 h 69"/>
                <a:gd name="T20" fmla="*/ 82 w 140"/>
                <a:gd name="T21" fmla="*/ 2 h 69"/>
                <a:gd name="T22" fmla="*/ 79 w 140"/>
                <a:gd name="T23" fmla="*/ 1 h 69"/>
                <a:gd name="T24" fmla="*/ 61 w 140"/>
                <a:gd name="T25" fmla="*/ 1 h 69"/>
                <a:gd name="T26" fmla="*/ 58 w 140"/>
                <a:gd name="T27" fmla="*/ 2 h 69"/>
                <a:gd name="T28" fmla="*/ 55 w 140"/>
                <a:gd name="T29" fmla="*/ 2 h 69"/>
                <a:gd name="T30" fmla="*/ 37 w 140"/>
                <a:gd name="T31" fmla="*/ 9 h 69"/>
                <a:gd name="T32" fmla="*/ 35 w 140"/>
                <a:gd name="T33" fmla="*/ 10 h 69"/>
                <a:gd name="T34" fmla="*/ 32 w 140"/>
                <a:gd name="T35" fmla="*/ 12 h 69"/>
                <a:gd name="T36" fmla="*/ 18 w 140"/>
                <a:gd name="T37" fmla="*/ 24 h 69"/>
                <a:gd name="T38" fmla="*/ 14 w 140"/>
                <a:gd name="T39" fmla="*/ 28 h 69"/>
                <a:gd name="T40" fmla="*/ 5 w 140"/>
                <a:gd name="T41" fmla="*/ 44 h 69"/>
                <a:gd name="T42" fmla="*/ 4 w 140"/>
                <a:gd name="T43" fmla="*/ 47 h 69"/>
                <a:gd name="T44" fmla="*/ 3 w 140"/>
                <a:gd name="T45" fmla="*/ 50 h 69"/>
                <a:gd name="T46" fmla="*/ 6 w 140"/>
                <a:gd name="T47" fmla="*/ 69 h 69"/>
                <a:gd name="T48" fmla="*/ 19 w 140"/>
                <a:gd name="T49" fmla="*/ 56 h 69"/>
                <a:gd name="T50" fmla="*/ 11 w 140"/>
                <a:gd name="T51" fmla="*/ 46 h 69"/>
                <a:gd name="T52" fmla="*/ 27 w 140"/>
                <a:gd name="T53" fmla="*/ 39 h 69"/>
                <a:gd name="T54" fmla="*/ 23 w 140"/>
                <a:gd name="T55" fmla="*/ 28 h 69"/>
                <a:gd name="T56" fmla="*/ 41 w 140"/>
                <a:gd name="T57" fmla="*/ 26 h 69"/>
                <a:gd name="T58" fmla="*/ 40 w 140"/>
                <a:gd name="T59" fmla="*/ 14 h 69"/>
                <a:gd name="T60" fmla="*/ 58 w 140"/>
                <a:gd name="T61" fmla="*/ 19 h 69"/>
                <a:gd name="T62" fmla="*/ 62 w 140"/>
                <a:gd name="T63" fmla="*/ 7 h 69"/>
                <a:gd name="T64" fmla="*/ 76 w 140"/>
                <a:gd name="T65" fmla="*/ 17 h 69"/>
                <a:gd name="T66" fmla="*/ 84 w 140"/>
                <a:gd name="T67" fmla="*/ 8 h 69"/>
                <a:gd name="T68" fmla="*/ 94 w 140"/>
                <a:gd name="T69" fmla="*/ 23 h 69"/>
                <a:gd name="T70" fmla="*/ 105 w 140"/>
                <a:gd name="T71" fmla="*/ 17 h 69"/>
                <a:gd name="T72" fmla="*/ 109 w 140"/>
                <a:gd name="T73" fmla="*/ 34 h 69"/>
                <a:gd name="T74" fmla="*/ 121 w 140"/>
                <a:gd name="T75" fmla="*/ 32 h 69"/>
                <a:gd name="T76" fmla="*/ 119 w 140"/>
                <a:gd name="T77" fmla="*/ 50 h 69"/>
                <a:gd name="T78" fmla="*/ 131 w 140"/>
                <a:gd name="T79" fmla="*/ 52 h 69"/>
                <a:gd name="T80" fmla="*/ 140 w 140"/>
                <a:gd name="T8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69">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7" y="9"/>
                  </a:cubicBezTo>
                  <a:cubicBezTo>
                    <a:pt x="37" y="9"/>
                    <a:pt x="37" y="9"/>
                    <a:pt x="37"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2" y="19"/>
                    <a:pt x="18" y="24"/>
                  </a:cubicBezTo>
                  <a:cubicBezTo>
                    <a:pt x="18" y="24"/>
                    <a:pt x="18" y="24"/>
                    <a:pt x="18" y="24"/>
                  </a:cubicBezTo>
                  <a:cubicBezTo>
                    <a:pt x="16" y="26"/>
                    <a:pt x="16" y="26"/>
                    <a:pt x="16" y="26"/>
                  </a:cubicBezTo>
                  <a:cubicBezTo>
                    <a:pt x="14" y="28"/>
                    <a:pt x="14" y="28"/>
                    <a:pt x="14" y="28"/>
                  </a:cubicBezTo>
                  <a:cubicBezTo>
                    <a:pt x="14" y="28"/>
                    <a:pt x="14" y="28"/>
                    <a:pt x="14" y="28"/>
                  </a:cubicBezTo>
                  <a:cubicBezTo>
                    <a:pt x="11" y="33"/>
                    <a:pt x="8" y="39"/>
                    <a:pt x="5" y="44"/>
                  </a:cubicBezTo>
                  <a:cubicBezTo>
                    <a:pt x="5" y="44"/>
                    <a:pt x="5" y="44"/>
                    <a:pt x="5" y="44"/>
                  </a:cubicBezTo>
                  <a:cubicBezTo>
                    <a:pt x="4" y="47"/>
                    <a:pt x="4" y="47"/>
                    <a:pt x="4" y="47"/>
                  </a:cubicBezTo>
                  <a:cubicBezTo>
                    <a:pt x="3" y="50"/>
                    <a:pt x="3" y="50"/>
                    <a:pt x="3" y="50"/>
                  </a:cubicBezTo>
                  <a:cubicBezTo>
                    <a:pt x="3" y="50"/>
                    <a:pt x="3" y="50"/>
                    <a:pt x="3" y="50"/>
                  </a:cubicBezTo>
                  <a:cubicBezTo>
                    <a:pt x="1" y="56"/>
                    <a:pt x="0" y="63"/>
                    <a:pt x="0" y="69"/>
                  </a:cubicBezTo>
                  <a:cubicBezTo>
                    <a:pt x="6" y="69"/>
                    <a:pt x="6" y="69"/>
                    <a:pt x="6" y="69"/>
                  </a:cubicBezTo>
                  <a:cubicBezTo>
                    <a:pt x="6"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6" y="23"/>
                    <a:pt x="31" y="20"/>
                    <a:pt x="35" y="17"/>
                  </a:cubicBezTo>
                  <a:cubicBezTo>
                    <a:pt x="41" y="26"/>
                    <a:pt x="41" y="26"/>
                    <a:pt x="41" y="26"/>
                  </a:cubicBezTo>
                  <a:cubicBezTo>
                    <a:pt x="46" y="23"/>
                    <a:pt x="46" y="23"/>
                    <a:pt x="46" y="23"/>
                  </a:cubicBezTo>
                  <a:cubicBezTo>
                    <a:pt x="40" y="14"/>
                    <a:pt x="40" y="14"/>
                    <a:pt x="40" y="14"/>
                  </a:cubicBezTo>
                  <a:cubicBezTo>
                    <a:pt x="45" y="11"/>
                    <a:pt x="50" y="9"/>
                    <a:pt x="56" y="8"/>
                  </a:cubicBezTo>
                  <a:cubicBezTo>
                    <a:pt x="58" y="19"/>
                    <a:pt x="58" y="19"/>
                    <a:pt x="58" y="19"/>
                  </a:cubicBezTo>
                  <a:cubicBezTo>
                    <a:pt x="64" y="17"/>
                    <a:pt x="64" y="17"/>
                    <a:pt x="64" y="17"/>
                  </a:cubicBezTo>
                  <a:cubicBezTo>
                    <a:pt x="62" y="7"/>
                    <a:pt x="62" y="7"/>
                    <a:pt x="62" y="7"/>
                  </a:cubicBezTo>
                  <a:cubicBezTo>
                    <a:pt x="67" y="6"/>
                    <a:pt x="73" y="6"/>
                    <a:pt x="78" y="7"/>
                  </a:cubicBezTo>
                  <a:cubicBezTo>
                    <a:pt x="76" y="17"/>
                    <a:pt x="76" y="17"/>
                    <a:pt x="76" y="17"/>
                  </a:cubicBezTo>
                  <a:cubicBezTo>
                    <a:pt x="82" y="18"/>
                    <a:pt x="82" y="18"/>
                    <a:pt x="82" y="18"/>
                  </a:cubicBezTo>
                  <a:cubicBezTo>
                    <a:pt x="84" y="8"/>
                    <a:pt x="84" y="8"/>
                    <a:pt x="84" y="8"/>
                  </a:cubicBezTo>
                  <a:cubicBezTo>
                    <a:pt x="90" y="9"/>
                    <a:pt x="95" y="11"/>
                    <a:pt x="100" y="14"/>
                  </a:cubicBezTo>
                  <a:cubicBezTo>
                    <a:pt x="94" y="23"/>
                    <a:pt x="94" y="23"/>
                    <a:pt x="94" y="23"/>
                  </a:cubicBezTo>
                  <a:cubicBezTo>
                    <a:pt x="99" y="26"/>
                    <a:pt x="99" y="26"/>
                    <a:pt x="99" y="26"/>
                  </a:cubicBezTo>
                  <a:cubicBezTo>
                    <a:pt x="105" y="17"/>
                    <a:pt x="105" y="17"/>
                    <a:pt x="105" y="17"/>
                  </a:cubicBezTo>
                  <a:cubicBezTo>
                    <a:pt x="109" y="20"/>
                    <a:pt x="114" y="23"/>
                    <a:pt x="117" y="27"/>
                  </a:cubicBezTo>
                  <a:cubicBezTo>
                    <a:pt x="109" y="34"/>
                    <a:pt x="109" y="34"/>
                    <a:pt x="109" y="34"/>
                  </a:cubicBezTo>
                  <a:cubicBezTo>
                    <a:pt x="113" y="39"/>
                    <a:pt x="113" y="39"/>
                    <a:pt x="113" y="39"/>
                  </a:cubicBezTo>
                  <a:cubicBezTo>
                    <a:pt x="121" y="32"/>
                    <a:pt x="121" y="32"/>
                    <a:pt x="121" y="32"/>
                  </a:cubicBezTo>
                  <a:cubicBezTo>
                    <a:pt x="125" y="36"/>
                    <a:pt x="127" y="41"/>
                    <a:pt x="129" y="46"/>
                  </a:cubicBezTo>
                  <a:cubicBezTo>
                    <a:pt x="119" y="50"/>
                    <a:pt x="119" y="50"/>
                    <a:pt x="119" y="50"/>
                  </a:cubicBezTo>
                  <a:cubicBezTo>
                    <a:pt x="121" y="55"/>
                    <a:pt x="121" y="55"/>
                    <a:pt x="121" y="55"/>
                  </a:cubicBezTo>
                  <a:cubicBezTo>
                    <a:pt x="131" y="52"/>
                    <a:pt x="131" y="52"/>
                    <a:pt x="131" y="52"/>
                  </a:cubicBezTo>
                  <a:cubicBezTo>
                    <a:pt x="133" y="57"/>
                    <a:pt x="134" y="63"/>
                    <a:pt x="134" y="69"/>
                  </a:cubicBezTo>
                  <a:cubicBezTo>
                    <a:pt x="140" y="69"/>
                    <a:pt x="140" y="69"/>
                    <a:pt x="140" y="69"/>
                  </a:cubicBezTo>
                  <a:lnTo>
                    <a:pt x="140" y="6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67" name="Freeform 140"/>
            <p:cNvSpPr>
              <a:spLocks/>
            </p:cNvSpPr>
            <p:nvPr userDrawn="1"/>
          </p:nvSpPr>
          <p:spPr bwMode="auto">
            <a:xfrm>
              <a:off x="2619375" y="4448175"/>
              <a:ext cx="34925" cy="41275"/>
            </a:xfrm>
            <a:custGeom>
              <a:avLst/>
              <a:gdLst>
                <a:gd name="T0" fmla="*/ 7 w 22"/>
                <a:gd name="T1" fmla="*/ 17 h 26"/>
                <a:gd name="T2" fmla="*/ 17 w 22"/>
                <a:gd name="T3" fmla="*/ 17 h 26"/>
                <a:gd name="T4" fmla="*/ 17 w 22"/>
                <a:gd name="T5" fmla="*/ 9 h 26"/>
                <a:gd name="T6" fmla="*/ 7 w 22"/>
                <a:gd name="T7" fmla="*/ 9 h 26"/>
                <a:gd name="T8" fmla="*/ 7 w 22"/>
                <a:gd name="T9" fmla="*/ 7 h 26"/>
                <a:gd name="T10" fmla="*/ 22 w 22"/>
                <a:gd name="T11" fmla="*/ 7 h 26"/>
                <a:gd name="T12" fmla="*/ 22 w 22"/>
                <a:gd name="T13" fmla="*/ 0 h 26"/>
                <a:gd name="T14" fmla="*/ 0 w 22"/>
                <a:gd name="T15" fmla="*/ 0 h 26"/>
                <a:gd name="T16" fmla="*/ 0 w 22"/>
                <a:gd name="T17" fmla="*/ 26 h 26"/>
                <a:gd name="T18" fmla="*/ 22 w 22"/>
                <a:gd name="T19" fmla="*/ 26 h 26"/>
                <a:gd name="T20" fmla="*/ 22 w 22"/>
                <a:gd name="T21" fmla="*/ 22 h 26"/>
                <a:gd name="T22" fmla="*/ 7 w 22"/>
                <a:gd name="T23" fmla="*/ 22 h 26"/>
                <a:gd name="T24" fmla="*/ 7 w 22"/>
                <a:gd name="T25"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6">
                  <a:moveTo>
                    <a:pt x="7" y="17"/>
                  </a:moveTo>
                  <a:lnTo>
                    <a:pt x="17" y="17"/>
                  </a:lnTo>
                  <a:lnTo>
                    <a:pt x="17" y="9"/>
                  </a:lnTo>
                  <a:lnTo>
                    <a:pt x="7" y="9"/>
                  </a:lnTo>
                  <a:lnTo>
                    <a:pt x="7" y="7"/>
                  </a:lnTo>
                  <a:lnTo>
                    <a:pt x="22" y="7"/>
                  </a:lnTo>
                  <a:lnTo>
                    <a:pt x="22" y="0"/>
                  </a:lnTo>
                  <a:lnTo>
                    <a:pt x="0" y="0"/>
                  </a:lnTo>
                  <a:lnTo>
                    <a:pt x="0" y="26"/>
                  </a:lnTo>
                  <a:lnTo>
                    <a:pt x="22" y="26"/>
                  </a:lnTo>
                  <a:lnTo>
                    <a:pt x="22" y="22"/>
                  </a:lnTo>
                  <a:lnTo>
                    <a:pt x="7" y="22"/>
                  </a:lnTo>
                  <a:lnTo>
                    <a:pt x="7" y="1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68" name="Freeform 141"/>
            <p:cNvSpPr>
              <a:spLocks/>
            </p:cNvSpPr>
            <p:nvPr userDrawn="1"/>
          </p:nvSpPr>
          <p:spPr bwMode="auto">
            <a:xfrm>
              <a:off x="2638425" y="4362450"/>
              <a:ext cx="261938" cy="139700"/>
            </a:xfrm>
            <a:custGeom>
              <a:avLst/>
              <a:gdLst>
                <a:gd name="T0" fmla="*/ 58 w 68"/>
                <a:gd name="T1" fmla="*/ 20 h 36"/>
                <a:gd name="T2" fmla="*/ 49 w 68"/>
                <a:gd name="T3" fmla="*/ 21 h 36"/>
                <a:gd name="T4" fmla="*/ 0 w 68"/>
                <a:gd name="T5" fmla="*/ 0 h 36"/>
                <a:gd name="T6" fmla="*/ 47 w 68"/>
                <a:gd name="T7" fmla="*/ 26 h 36"/>
                <a:gd name="T8" fmla="*/ 51 w 68"/>
                <a:gd name="T9" fmla="*/ 33 h 36"/>
                <a:gd name="T10" fmla="*/ 59 w 68"/>
                <a:gd name="T11" fmla="*/ 32 h 36"/>
                <a:gd name="T12" fmla="*/ 65 w 68"/>
                <a:gd name="T13" fmla="*/ 36 h 36"/>
                <a:gd name="T14" fmla="*/ 68 w 68"/>
                <a:gd name="T15" fmla="*/ 29 h 36"/>
                <a:gd name="T16" fmla="*/ 62 w 68"/>
                <a:gd name="T17" fmla="*/ 27 h 36"/>
                <a:gd name="T18" fmla="*/ 58 w 68"/>
                <a:gd name="T1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
                  <a:moveTo>
                    <a:pt x="58" y="20"/>
                  </a:moveTo>
                  <a:cubicBezTo>
                    <a:pt x="55" y="18"/>
                    <a:pt x="52" y="19"/>
                    <a:pt x="49" y="21"/>
                  </a:cubicBezTo>
                  <a:cubicBezTo>
                    <a:pt x="0" y="0"/>
                    <a:pt x="0" y="0"/>
                    <a:pt x="0" y="0"/>
                  </a:cubicBezTo>
                  <a:cubicBezTo>
                    <a:pt x="47" y="26"/>
                    <a:pt x="47" y="26"/>
                    <a:pt x="47" y="26"/>
                  </a:cubicBezTo>
                  <a:cubicBezTo>
                    <a:pt x="47" y="29"/>
                    <a:pt x="49" y="31"/>
                    <a:pt x="51" y="33"/>
                  </a:cubicBezTo>
                  <a:cubicBezTo>
                    <a:pt x="54" y="34"/>
                    <a:pt x="56" y="34"/>
                    <a:pt x="59" y="32"/>
                  </a:cubicBezTo>
                  <a:cubicBezTo>
                    <a:pt x="65" y="36"/>
                    <a:pt x="65" y="36"/>
                    <a:pt x="65" y="36"/>
                  </a:cubicBezTo>
                  <a:cubicBezTo>
                    <a:pt x="68" y="29"/>
                    <a:pt x="68" y="29"/>
                    <a:pt x="68" y="29"/>
                  </a:cubicBezTo>
                  <a:cubicBezTo>
                    <a:pt x="62" y="27"/>
                    <a:pt x="62" y="27"/>
                    <a:pt x="62" y="27"/>
                  </a:cubicBezTo>
                  <a:cubicBezTo>
                    <a:pt x="62" y="24"/>
                    <a:pt x="60" y="21"/>
                    <a:pt x="58" y="2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69" name="Freeform 142"/>
            <p:cNvSpPr>
              <a:spLocks/>
            </p:cNvSpPr>
            <p:nvPr userDrawn="1"/>
          </p:nvSpPr>
          <p:spPr bwMode="auto">
            <a:xfrm>
              <a:off x="3055938" y="4448175"/>
              <a:ext cx="34925" cy="41275"/>
            </a:xfrm>
            <a:custGeom>
              <a:avLst/>
              <a:gdLst>
                <a:gd name="T0" fmla="*/ 0 w 22"/>
                <a:gd name="T1" fmla="*/ 26 h 26"/>
                <a:gd name="T2" fmla="*/ 7 w 22"/>
                <a:gd name="T3" fmla="*/ 26 h 26"/>
                <a:gd name="T4" fmla="*/ 7 w 22"/>
                <a:gd name="T5" fmla="*/ 17 h 26"/>
                <a:gd name="T6" fmla="*/ 17 w 22"/>
                <a:gd name="T7" fmla="*/ 17 h 26"/>
                <a:gd name="T8" fmla="*/ 17 w 22"/>
                <a:gd name="T9" fmla="*/ 9 h 26"/>
                <a:gd name="T10" fmla="*/ 7 w 22"/>
                <a:gd name="T11" fmla="*/ 9 h 26"/>
                <a:gd name="T12" fmla="*/ 7 w 22"/>
                <a:gd name="T13" fmla="*/ 7 h 26"/>
                <a:gd name="T14" fmla="*/ 22 w 22"/>
                <a:gd name="T15" fmla="*/ 7 h 26"/>
                <a:gd name="T16" fmla="*/ 22 w 22"/>
                <a:gd name="T17" fmla="*/ 0 h 26"/>
                <a:gd name="T18" fmla="*/ 0 w 22"/>
                <a:gd name="T19" fmla="*/ 0 h 26"/>
                <a:gd name="T20" fmla="*/ 0 w 22"/>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70" name="Group 169"/>
          <p:cNvGrpSpPr/>
          <p:nvPr userDrawn="1"/>
        </p:nvGrpSpPr>
        <p:grpSpPr>
          <a:xfrm>
            <a:off x="3322638" y="3162300"/>
            <a:ext cx="539750" cy="214313"/>
            <a:chOff x="3322638" y="4216400"/>
            <a:chExt cx="539750" cy="285750"/>
          </a:xfrm>
        </p:grpSpPr>
        <p:sp>
          <p:nvSpPr>
            <p:cNvPr id="171" name="Freeform 143"/>
            <p:cNvSpPr>
              <a:spLocks/>
            </p:cNvSpPr>
            <p:nvPr userDrawn="1"/>
          </p:nvSpPr>
          <p:spPr bwMode="auto">
            <a:xfrm>
              <a:off x="3322638" y="4216400"/>
              <a:ext cx="539750" cy="266700"/>
            </a:xfrm>
            <a:custGeom>
              <a:avLst/>
              <a:gdLst>
                <a:gd name="T0" fmla="*/ 140 w 140"/>
                <a:gd name="T1" fmla="*/ 67 h 69"/>
                <a:gd name="T2" fmla="*/ 137 w 140"/>
                <a:gd name="T3" fmla="*/ 50 h 69"/>
                <a:gd name="T4" fmla="*/ 136 w 140"/>
                <a:gd name="T5" fmla="*/ 47 h 69"/>
                <a:gd name="T6" fmla="*/ 135 w 140"/>
                <a:gd name="T7" fmla="*/ 44 h 69"/>
                <a:gd name="T8" fmla="*/ 126 w 140"/>
                <a:gd name="T9" fmla="*/ 28 h 69"/>
                <a:gd name="T10" fmla="*/ 124 w 140"/>
                <a:gd name="T11" fmla="*/ 26 h 69"/>
                <a:gd name="T12" fmla="*/ 122 w 140"/>
                <a:gd name="T13" fmla="*/ 24 h 69"/>
                <a:gd name="T14" fmla="*/ 108 w 140"/>
                <a:gd name="T15" fmla="*/ 11 h 69"/>
                <a:gd name="T16" fmla="*/ 103 w 140"/>
                <a:gd name="T17" fmla="*/ 8 h 69"/>
                <a:gd name="T18" fmla="*/ 85 w 140"/>
                <a:gd name="T19" fmla="*/ 2 h 69"/>
                <a:gd name="T20" fmla="*/ 82 w 140"/>
                <a:gd name="T21" fmla="*/ 2 h 69"/>
                <a:gd name="T22" fmla="*/ 79 w 140"/>
                <a:gd name="T23" fmla="*/ 1 h 69"/>
                <a:gd name="T24" fmla="*/ 61 w 140"/>
                <a:gd name="T25" fmla="*/ 1 h 69"/>
                <a:gd name="T26" fmla="*/ 58 w 140"/>
                <a:gd name="T27" fmla="*/ 2 h 69"/>
                <a:gd name="T28" fmla="*/ 55 w 140"/>
                <a:gd name="T29" fmla="*/ 2 h 69"/>
                <a:gd name="T30" fmla="*/ 38 w 140"/>
                <a:gd name="T31" fmla="*/ 9 h 69"/>
                <a:gd name="T32" fmla="*/ 35 w 140"/>
                <a:gd name="T33" fmla="*/ 10 h 69"/>
                <a:gd name="T34" fmla="*/ 32 w 140"/>
                <a:gd name="T35" fmla="*/ 12 h 69"/>
                <a:gd name="T36" fmla="*/ 18 w 140"/>
                <a:gd name="T37" fmla="*/ 24 h 69"/>
                <a:gd name="T38" fmla="*/ 15 w 140"/>
                <a:gd name="T39" fmla="*/ 28 h 69"/>
                <a:gd name="T40" fmla="*/ 6 w 140"/>
                <a:gd name="T41" fmla="*/ 44 h 69"/>
                <a:gd name="T42" fmla="*/ 4 w 140"/>
                <a:gd name="T43" fmla="*/ 47 h 69"/>
                <a:gd name="T44" fmla="*/ 4 w 140"/>
                <a:gd name="T45" fmla="*/ 50 h 69"/>
                <a:gd name="T46" fmla="*/ 6 w 140"/>
                <a:gd name="T47" fmla="*/ 69 h 69"/>
                <a:gd name="T48" fmla="*/ 19 w 140"/>
                <a:gd name="T49" fmla="*/ 56 h 69"/>
                <a:gd name="T50" fmla="*/ 11 w 140"/>
                <a:gd name="T51" fmla="*/ 46 h 69"/>
                <a:gd name="T52" fmla="*/ 27 w 140"/>
                <a:gd name="T53" fmla="*/ 39 h 69"/>
                <a:gd name="T54" fmla="*/ 23 w 140"/>
                <a:gd name="T55" fmla="*/ 28 h 69"/>
                <a:gd name="T56" fmla="*/ 41 w 140"/>
                <a:gd name="T57" fmla="*/ 26 h 69"/>
                <a:gd name="T58" fmla="*/ 41 w 140"/>
                <a:gd name="T59" fmla="*/ 14 h 69"/>
                <a:gd name="T60" fmla="*/ 58 w 140"/>
                <a:gd name="T61" fmla="*/ 19 h 69"/>
                <a:gd name="T62" fmla="*/ 62 w 140"/>
                <a:gd name="T63" fmla="*/ 7 h 69"/>
                <a:gd name="T64" fmla="*/ 77 w 140"/>
                <a:gd name="T65" fmla="*/ 17 h 69"/>
                <a:gd name="T66" fmla="*/ 84 w 140"/>
                <a:gd name="T67" fmla="*/ 8 h 69"/>
                <a:gd name="T68" fmla="*/ 95 w 140"/>
                <a:gd name="T69" fmla="*/ 23 h 69"/>
                <a:gd name="T70" fmla="*/ 105 w 140"/>
                <a:gd name="T71" fmla="*/ 17 h 69"/>
                <a:gd name="T72" fmla="*/ 109 w 140"/>
                <a:gd name="T73" fmla="*/ 34 h 69"/>
                <a:gd name="T74" fmla="*/ 121 w 140"/>
                <a:gd name="T75" fmla="*/ 32 h 69"/>
                <a:gd name="T76" fmla="*/ 119 w 140"/>
                <a:gd name="T77" fmla="*/ 50 h 69"/>
                <a:gd name="T78" fmla="*/ 132 w 140"/>
                <a:gd name="T79" fmla="*/ 52 h 69"/>
                <a:gd name="T80" fmla="*/ 140 w 140"/>
                <a:gd name="T8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69">
                  <a:moveTo>
                    <a:pt x="140" y="67"/>
                  </a:moveTo>
                  <a:cubicBezTo>
                    <a:pt x="140" y="67"/>
                    <a:pt x="140" y="67"/>
                    <a:pt x="140" y="67"/>
                  </a:cubicBezTo>
                  <a:cubicBezTo>
                    <a:pt x="140" y="61"/>
                    <a:pt x="139" y="55"/>
                    <a:pt x="137" y="50"/>
                  </a:cubicBezTo>
                  <a:cubicBezTo>
                    <a:pt x="137" y="50"/>
                    <a:pt x="137" y="50"/>
                    <a:pt x="137" y="50"/>
                  </a:cubicBezTo>
                  <a:cubicBezTo>
                    <a:pt x="136" y="47"/>
                    <a:pt x="136" y="47"/>
                    <a:pt x="136" y="47"/>
                  </a:cubicBezTo>
                  <a:cubicBezTo>
                    <a:pt x="136" y="47"/>
                    <a:pt x="136" y="47"/>
                    <a:pt x="136" y="47"/>
                  </a:cubicBezTo>
                  <a:cubicBezTo>
                    <a:pt x="135" y="44"/>
                    <a:pt x="135" y="44"/>
                    <a:pt x="135" y="44"/>
                  </a:cubicBezTo>
                  <a:cubicBezTo>
                    <a:pt x="135" y="44"/>
                    <a:pt x="135" y="44"/>
                    <a:pt x="135" y="44"/>
                  </a:cubicBezTo>
                  <a:cubicBezTo>
                    <a:pt x="133" y="38"/>
                    <a:pt x="130" y="33"/>
                    <a:pt x="126" y="28"/>
                  </a:cubicBezTo>
                  <a:cubicBezTo>
                    <a:pt x="126" y="28"/>
                    <a:pt x="126" y="28"/>
                    <a:pt x="126" y="28"/>
                  </a:cubicBezTo>
                  <a:cubicBezTo>
                    <a:pt x="124" y="26"/>
                    <a:pt x="124" y="26"/>
                    <a:pt x="124" y="26"/>
                  </a:cubicBezTo>
                  <a:cubicBezTo>
                    <a:pt x="124" y="26"/>
                    <a:pt x="124" y="26"/>
                    <a:pt x="124" y="26"/>
                  </a:cubicBezTo>
                  <a:cubicBezTo>
                    <a:pt x="122" y="23"/>
                    <a:pt x="122" y="23"/>
                    <a:pt x="122" y="23"/>
                  </a:cubicBezTo>
                  <a:cubicBezTo>
                    <a:pt x="122" y="24"/>
                    <a:pt x="122" y="24"/>
                    <a:pt x="122" y="24"/>
                  </a:cubicBezTo>
                  <a:cubicBezTo>
                    <a:pt x="118" y="19"/>
                    <a:pt x="113" y="15"/>
                    <a:pt x="108" y="11"/>
                  </a:cubicBezTo>
                  <a:cubicBezTo>
                    <a:pt x="108" y="11"/>
                    <a:pt x="108" y="11"/>
                    <a:pt x="108" y="11"/>
                  </a:cubicBezTo>
                  <a:cubicBezTo>
                    <a:pt x="105" y="10"/>
                    <a:pt x="105" y="10"/>
                    <a:pt x="105" y="10"/>
                  </a:cubicBezTo>
                  <a:cubicBezTo>
                    <a:pt x="103" y="8"/>
                    <a:pt x="103" y="8"/>
                    <a:pt x="103" y="8"/>
                  </a:cubicBezTo>
                  <a:cubicBezTo>
                    <a:pt x="103" y="8"/>
                    <a:pt x="103" y="8"/>
                    <a:pt x="103" y="8"/>
                  </a:cubicBezTo>
                  <a:cubicBezTo>
                    <a:pt x="97" y="6"/>
                    <a:pt x="91" y="3"/>
                    <a:pt x="85" y="2"/>
                  </a:cubicBezTo>
                  <a:cubicBezTo>
                    <a:pt x="85" y="2"/>
                    <a:pt x="85" y="2"/>
                    <a:pt x="85" y="2"/>
                  </a:cubicBezTo>
                  <a:cubicBezTo>
                    <a:pt x="82" y="2"/>
                    <a:pt x="82" y="2"/>
                    <a:pt x="82" y="2"/>
                  </a:cubicBezTo>
                  <a:cubicBezTo>
                    <a:pt x="79" y="1"/>
                    <a:pt x="79" y="1"/>
                    <a:pt x="79" y="1"/>
                  </a:cubicBezTo>
                  <a:cubicBezTo>
                    <a:pt x="79" y="1"/>
                    <a:pt x="79" y="1"/>
                    <a:pt x="79" y="1"/>
                  </a:cubicBezTo>
                  <a:cubicBezTo>
                    <a:pt x="73" y="0"/>
                    <a:pt x="67" y="0"/>
                    <a:pt x="61" y="1"/>
                  </a:cubicBezTo>
                  <a:cubicBezTo>
                    <a:pt x="61" y="1"/>
                    <a:pt x="61" y="1"/>
                    <a:pt x="61" y="1"/>
                  </a:cubicBezTo>
                  <a:cubicBezTo>
                    <a:pt x="58" y="2"/>
                    <a:pt x="58" y="2"/>
                    <a:pt x="58" y="2"/>
                  </a:cubicBezTo>
                  <a:cubicBezTo>
                    <a:pt x="58" y="2"/>
                    <a:pt x="58" y="2"/>
                    <a:pt x="58" y="2"/>
                  </a:cubicBezTo>
                  <a:cubicBezTo>
                    <a:pt x="55" y="2"/>
                    <a:pt x="55" y="2"/>
                    <a:pt x="55" y="2"/>
                  </a:cubicBezTo>
                  <a:cubicBezTo>
                    <a:pt x="55" y="2"/>
                    <a:pt x="55" y="2"/>
                    <a:pt x="55" y="2"/>
                  </a:cubicBezTo>
                  <a:cubicBezTo>
                    <a:pt x="49" y="4"/>
                    <a:pt x="43" y="6"/>
                    <a:pt x="38" y="9"/>
                  </a:cubicBezTo>
                  <a:cubicBezTo>
                    <a:pt x="38" y="9"/>
                    <a:pt x="38" y="9"/>
                    <a:pt x="38" y="9"/>
                  </a:cubicBezTo>
                  <a:cubicBezTo>
                    <a:pt x="35" y="10"/>
                    <a:pt x="35" y="10"/>
                    <a:pt x="35" y="10"/>
                  </a:cubicBezTo>
                  <a:cubicBezTo>
                    <a:pt x="35" y="10"/>
                    <a:pt x="35" y="10"/>
                    <a:pt x="35" y="10"/>
                  </a:cubicBezTo>
                  <a:cubicBezTo>
                    <a:pt x="32" y="12"/>
                    <a:pt x="32" y="12"/>
                    <a:pt x="32" y="12"/>
                  </a:cubicBezTo>
                  <a:cubicBezTo>
                    <a:pt x="32" y="12"/>
                    <a:pt x="32" y="12"/>
                    <a:pt x="32" y="12"/>
                  </a:cubicBezTo>
                  <a:cubicBezTo>
                    <a:pt x="27" y="15"/>
                    <a:pt x="23" y="19"/>
                    <a:pt x="18" y="24"/>
                  </a:cubicBezTo>
                  <a:cubicBezTo>
                    <a:pt x="18" y="24"/>
                    <a:pt x="18" y="24"/>
                    <a:pt x="18" y="24"/>
                  </a:cubicBezTo>
                  <a:cubicBezTo>
                    <a:pt x="16" y="26"/>
                    <a:pt x="16" y="26"/>
                    <a:pt x="16" y="26"/>
                  </a:cubicBezTo>
                  <a:cubicBezTo>
                    <a:pt x="15" y="28"/>
                    <a:pt x="15" y="28"/>
                    <a:pt x="15" y="28"/>
                  </a:cubicBezTo>
                  <a:cubicBezTo>
                    <a:pt x="15" y="28"/>
                    <a:pt x="15" y="28"/>
                    <a:pt x="15" y="28"/>
                  </a:cubicBezTo>
                  <a:cubicBezTo>
                    <a:pt x="11" y="33"/>
                    <a:pt x="8" y="39"/>
                    <a:pt x="6" y="44"/>
                  </a:cubicBezTo>
                  <a:cubicBezTo>
                    <a:pt x="5" y="44"/>
                    <a:pt x="5" y="44"/>
                    <a:pt x="5" y="44"/>
                  </a:cubicBezTo>
                  <a:cubicBezTo>
                    <a:pt x="4" y="47"/>
                    <a:pt x="4" y="47"/>
                    <a:pt x="4" y="47"/>
                  </a:cubicBezTo>
                  <a:cubicBezTo>
                    <a:pt x="3" y="50"/>
                    <a:pt x="3" y="50"/>
                    <a:pt x="3" y="50"/>
                  </a:cubicBezTo>
                  <a:cubicBezTo>
                    <a:pt x="4" y="50"/>
                    <a:pt x="4" y="50"/>
                    <a:pt x="4" y="50"/>
                  </a:cubicBezTo>
                  <a:cubicBezTo>
                    <a:pt x="2" y="56"/>
                    <a:pt x="1" y="63"/>
                    <a:pt x="0" y="69"/>
                  </a:cubicBezTo>
                  <a:cubicBezTo>
                    <a:pt x="6" y="69"/>
                    <a:pt x="6" y="69"/>
                    <a:pt x="6" y="69"/>
                  </a:cubicBezTo>
                  <a:cubicBezTo>
                    <a:pt x="7" y="63"/>
                    <a:pt x="7" y="57"/>
                    <a:pt x="9" y="52"/>
                  </a:cubicBezTo>
                  <a:cubicBezTo>
                    <a:pt x="19" y="56"/>
                    <a:pt x="19" y="56"/>
                    <a:pt x="19" y="56"/>
                  </a:cubicBezTo>
                  <a:cubicBezTo>
                    <a:pt x="21" y="50"/>
                    <a:pt x="21" y="50"/>
                    <a:pt x="21" y="50"/>
                  </a:cubicBezTo>
                  <a:cubicBezTo>
                    <a:pt x="11" y="46"/>
                    <a:pt x="11" y="46"/>
                    <a:pt x="11" y="46"/>
                  </a:cubicBezTo>
                  <a:cubicBezTo>
                    <a:pt x="13" y="41"/>
                    <a:pt x="16" y="36"/>
                    <a:pt x="19" y="32"/>
                  </a:cubicBezTo>
                  <a:cubicBezTo>
                    <a:pt x="27" y="39"/>
                    <a:pt x="27" y="39"/>
                    <a:pt x="27" y="39"/>
                  </a:cubicBezTo>
                  <a:cubicBezTo>
                    <a:pt x="31" y="34"/>
                    <a:pt x="31" y="34"/>
                    <a:pt x="31" y="34"/>
                  </a:cubicBezTo>
                  <a:cubicBezTo>
                    <a:pt x="23" y="28"/>
                    <a:pt x="23" y="28"/>
                    <a:pt x="23" y="28"/>
                  </a:cubicBezTo>
                  <a:cubicBezTo>
                    <a:pt x="27" y="23"/>
                    <a:pt x="31" y="20"/>
                    <a:pt x="35" y="17"/>
                  </a:cubicBezTo>
                  <a:cubicBezTo>
                    <a:pt x="41" y="26"/>
                    <a:pt x="41" y="26"/>
                    <a:pt x="41" y="26"/>
                  </a:cubicBezTo>
                  <a:cubicBezTo>
                    <a:pt x="46" y="23"/>
                    <a:pt x="46" y="23"/>
                    <a:pt x="46" y="23"/>
                  </a:cubicBezTo>
                  <a:cubicBezTo>
                    <a:pt x="41" y="14"/>
                    <a:pt x="41" y="14"/>
                    <a:pt x="41" y="14"/>
                  </a:cubicBezTo>
                  <a:cubicBezTo>
                    <a:pt x="45" y="11"/>
                    <a:pt x="51" y="9"/>
                    <a:pt x="56" y="8"/>
                  </a:cubicBezTo>
                  <a:cubicBezTo>
                    <a:pt x="58" y="19"/>
                    <a:pt x="58" y="19"/>
                    <a:pt x="58" y="19"/>
                  </a:cubicBezTo>
                  <a:cubicBezTo>
                    <a:pt x="64" y="17"/>
                    <a:pt x="64" y="17"/>
                    <a:pt x="64" y="17"/>
                  </a:cubicBezTo>
                  <a:cubicBezTo>
                    <a:pt x="62" y="7"/>
                    <a:pt x="62" y="7"/>
                    <a:pt x="62" y="7"/>
                  </a:cubicBezTo>
                  <a:cubicBezTo>
                    <a:pt x="67" y="6"/>
                    <a:pt x="73" y="6"/>
                    <a:pt x="78" y="7"/>
                  </a:cubicBezTo>
                  <a:cubicBezTo>
                    <a:pt x="77" y="17"/>
                    <a:pt x="77" y="17"/>
                    <a:pt x="77" y="17"/>
                  </a:cubicBezTo>
                  <a:cubicBezTo>
                    <a:pt x="82" y="18"/>
                    <a:pt x="82" y="18"/>
                    <a:pt x="82" y="18"/>
                  </a:cubicBezTo>
                  <a:cubicBezTo>
                    <a:pt x="84" y="8"/>
                    <a:pt x="84" y="8"/>
                    <a:pt x="84" y="8"/>
                  </a:cubicBezTo>
                  <a:cubicBezTo>
                    <a:pt x="90" y="9"/>
                    <a:pt x="95" y="11"/>
                    <a:pt x="100" y="14"/>
                  </a:cubicBezTo>
                  <a:cubicBezTo>
                    <a:pt x="95" y="23"/>
                    <a:pt x="95" y="23"/>
                    <a:pt x="95" y="23"/>
                  </a:cubicBezTo>
                  <a:cubicBezTo>
                    <a:pt x="100" y="26"/>
                    <a:pt x="100" y="26"/>
                    <a:pt x="100" y="26"/>
                  </a:cubicBezTo>
                  <a:cubicBezTo>
                    <a:pt x="105" y="17"/>
                    <a:pt x="105" y="17"/>
                    <a:pt x="105" y="17"/>
                  </a:cubicBezTo>
                  <a:cubicBezTo>
                    <a:pt x="110" y="20"/>
                    <a:pt x="114" y="23"/>
                    <a:pt x="118" y="27"/>
                  </a:cubicBezTo>
                  <a:cubicBezTo>
                    <a:pt x="109" y="34"/>
                    <a:pt x="109" y="34"/>
                    <a:pt x="109" y="34"/>
                  </a:cubicBezTo>
                  <a:cubicBezTo>
                    <a:pt x="113" y="39"/>
                    <a:pt x="113" y="39"/>
                    <a:pt x="113" y="39"/>
                  </a:cubicBezTo>
                  <a:cubicBezTo>
                    <a:pt x="121" y="32"/>
                    <a:pt x="121" y="32"/>
                    <a:pt x="121" y="32"/>
                  </a:cubicBezTo>
                  <a:cubicBezTo>
                    <a:pt x="125" y="36"/>
                    <a:pt x="127" y="41"/>
                    <a:pt x="130" y="46"/>
                  </a:cubicBezTo>
                  <a:cubicBezTo>
                    <a:pt x="119" y="50"/>
                    <a:pt x="119" y="50"/>
                    <a:pt x="119" y="50"/>
                  </a:cubicBezTo>
                  <a:cubicBezTo>
                    <a:pt x="121" y="55"/>
                    <a:pt x="121" y="55"/>
                    <a:pt x="121" y="55"/>
                  </a:cubicBezTo>
                  <a:cubicBezTo>
                    <a:pt x="132" y="52"/>
                    <a:pt x="132" y="52"/>
                    <a:pt x="132" y="52"/>
                  </a:cubicBezTo>
                  <a:cubicBezTo>
                    <a:pt x="133" y="57"/>
                    <a:pt x="134" y="63"/>
                    <a:pt x="134" y="69"/>
                  </a:cubicBezTo>
                  <a:cubicBezTo>
                    <a:pt x="140" y="69"/>
                    <a:pt x="140" y="69"/>
                    <a:pt x="140" y="69"/>
                  </a:cubicBezTo>
                  <a:lnTo>
                    <a:pt x="140" y="6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2" name="Freeform 144"/>
            <p:cNvSpPr>
              <a:spLocks/>
            </p:cNvSpPr>
            <p:nvPr userDrawn="1"/>
          </p:nvSpPr>
          <p:spPr bwMode="auto">
            <a:xfrm>
              <a:off x="3363913" y="4448175"/>
              <a:ext cx="31750" cy="41275"/>
            </a:xfrm>
            <a:custGeom>
              <a:avLst/>
              <a:gdLst>
                <a:gd name="T0" fmla="*/ 8 w 20"/>
                <a:gd name="T1" fmla="*/ 17 h 26"/>
                <a:gd name="T2" fmla="*/ 15 w 20"/>
                <a:gd name="T3" fmla="*/ 17 h 26"/>
                <a:gd name="T4" fmla="*/ 15 w 20"/>
                <a:gd name="T5" fmla="*/ 9 h 26"/>
                <a:gd name="T6" fmla="*/ 8 w 20"/>
                <a:gd name="T7" fmla="*/ 9 h 26"/>
                <a:gd name="T8" fmla="*/ 8 w 20"/>
                <a:gd name="T9" fmla="*/ 7 h 26"/>
                <a:gd name="T10" fmla="*/ 20 w 20"/>
                <a:gd name="T11" fmla="*/ 7 h 26"/>
                <a:gd name="T12" fmla="*/ 20 w 20"/>
                <a:gd name="T13" fmla="*/ 0 h 26"/>
                <a:gd name="T14" fmla="*/ 0 w 20"/>
                <a:gd name="T15" fmla="*/ 0 h 26"/>
                <a:gd name="T16" fmla="*/ 0 w 20"/>
                <a:gd name="T17" fmla="*/ 26 h 26"/>
                <a:gd name="T18" fmla="*/ 20 w 20"/>
                <a:gd name="T19" fmla="*/ 26 h 26"/>
                <a:gd name="T20" fmla="*/ 20 w 20"/>
                <a:gd name="T21" fmla="*/ 22 h 26"/>
                <a:gd name="T22" fmla="*/ 8 w 20"/>
                <a:gd name="T23" fmla="*/ 22 h 26"/>
                <a:gd name="T24" fmla="*/ 8 w 20"/>
                <a:gd name="T25"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6">
                  <a:moveTo>
                    <a:pt x="8" y="17"/>
                  </a:moveTo>
                  <a:lnTo>
                    <a:pt x="15" y="17"/>
                  </a:lnTo>
                  <a:lnTo>
                    <a:pt x="15" y="9"/>
                  </a:lnTo>
                  <a:lnTo>
                    <a:pt x="8" y="9"/>
                  </a:lnTo>
                  <a:lnTo>
                    <a:pt x="8" y="7"/>
                  </a:lnTo>
                  <a:lnTo>
                    <a:pt x="20" y="7"/>
                  </a:lnTo>
                  <a:lnTo>
                    <a:pt x="20" y="0"/>
                  </a:lnTo>
                  <a:lnTo>
                    <a:pt x="0" y="0"/>
                  </a:lnTo>
                  <a:lnTo>
                    <a:pt x="0" y="26"/>
                  </a:lnTo>
                  <a:lnTo>
                    <a:pt x="20" y="26"/>
                  </a:lnTo>
                  <a:lnTo>
                    <a:pt x="20" y="22"/>
                  </a:lnTo>
                  <a:lnTo>
                    <a:pt x="8" y="22"/>
                  </a:lnTo>
                  <a:lnTo>
                    <a:pt x="8" y="1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3" name="Freeform 145"/>
            <p:cNvSpPr>
              <a:spLocks/>
            </p:cNvSpPr>
            <p:nvPr userDrawn="1"/>
          </p:nvSpPr>
          <p:spPr bwMode="auto">
            <a:xfrm>
              <a:off x="3541713" y="4362450"/>
              <a:ext cx="263525" cy="139700"/>
            </a:xfrm>
            <a:custGeom>
              <a:avLst/>
              <a:gdLst>
                <a:gd name="T0" fmla="*/ 19 w 68"/>
                <a:gd name="T1" fmla="*/ 21 h 36"/>
                <a:gd name="T2" fmla="*/ 11 w 68"/>
                <a:gd name="T3" fmla="*/ 20 h 36"/>
                <a:gd name="T4" fmla="*/ 6 w 68"/>
                <a:gd name="T5" fmla="*/ 27 h 36"/>
                <a:gd name="T6" fmla="*/ 0 w 68"/>
                <a:gd name="T7" fmla="*/ 29 h 36"/>
                <a:gd name="T8" fmla="*/ 4 w 68"/>
                <a:gd name="T9" fmla="*/ 36 h 36"/>
                <a:gd name="T10" fmla="*/ 10 w 68"/>
                <a:gd name="T11" fmla="*/ 32 h 36"/>
                <a:gd name="T12" fmla="*/ 17 w 68"/>
                <a:gd name="T13" fmla="*/ 33 h 36"/>
                <a:gd name="T14" fmla="*/ 21 w 68"/>
                <a:gd name="T15" fmla="*/ 26 h 36"/>
                <a:gd name="T16" fmla="*/ 68 w 68"/>
                <a:gd name="T17" fmla="*/ 0 h 36"/>
                <a:gd name="T18" fmla="*/ 19 w 68"/>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6">
                  <a:moveTo>
                    <a:pt x="19" y="21"/>
                  </a:moveTo>
                  <a:cubicBezTo>
                    <a:pt x="17" y="19"/>
                    <a:pt x="13" y="18"/>
                    <a:pt x="11" y="20"/>
                  </a:cubicBezTo>
                  <a:cubicBezTo>
                    <a:pt x="8" y="21"/>
                    <a:pt x="6" y="24"/>
                    <a:pt x="6" y="27"/>
                  </a:cubicBezTo>
                  <a:cubicBezTo>
                    <a:pt x="0" y="29"/>
                    <a:pt x="0" y="29"/>
                    <a:pt x="0" y="29"/>
                  </a:cubicBezTo>
                  <a:cubicBezTo>
                    <a:pt x="4" y="36"/>
                    <a:pt x="4" y="36"/>
                    <a:pt x="4" y="36"/>
                  </a:cubicBezTo>
                  <a:cubicBezTo>
                    <a:pt x="10" y="32"/>
                    <a:pt x="10" y="32"/>
                    <a:pt x="10" y="32"/>
                  </a:cubicBezTo>
                  <a:cubicBezTo>
                    <a:pt x="12" y="34"/>
                    <a:pt x="15" y="34"/>
                    <a:pt x="17" y="33"/>
                  </a:cubicBezTo>
                  <a:cubicBezTo>
                    <a:pt x="19" y="31"/>
                    <a:pt x="21" y="29"/>
                    <a:pt x="21" y="26"/>
                  </a:cubicBezTo>
                  <a:cubicBezTo>
                    <a:pt x="68" y="0"/>
                    <a:pt x="68" y="0"/>
                    <a:pt x="68" y="0"/>
                  </a:cubicBezTo>
                  <a:lnTo>
                    <a:pt x="19" y="2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4" name="Freeform 146"/>
            <p:cNvSpPr>
              <a:spLocks/>
            </p:cNvSpPr>
            <p:nvPr userDrawn="1"/>
          </p:nvSpPr>
          <p:spPr bwMode="auto">
            <a:xfrm>
              <a:off x="3797300" y="4448175"/>
              <a:ext cx="34925" cy="41275"/>
            </a:xfrm>
            <a:custGeom>
              <a:avLst/>
              <a:gdLst>
                <a:gd name="T0" fmla="*/ 0 w 22"/>
                <a:gd name="T1" fmla="*/ 26 h 26"/>
                <a:gd name="T2" fmla="*/ 7 w 22"/>
                <a:gd name="T3" fmla="*/ 26 h 26"/>
                <a:gd name="T4" fmla="*/ 7 w 22"/>
                <a:gd name="T5" fmla="*/ 17 h 26"/>
                <a:gd name="T6" fmla="*/ 17 w 22"/>
                <a:gd name="T7" fmla="*/ 17 h 26"/>
                <a:gd name="T8" fmla="*/ 17 w 22"/>
                <a:gd name="T9" fmla="*/ 9 h 26"/>
                <a:gd name="T10" fmla="*/ 7 w 22"/>
                <a:gd name="T11" fmla="*/ 9 h 26"/>
                <a:gd name="T12" fmla="*/ 7 w 22"/>
                <a:gd name="T13" fmla="*/ 7 h 26"/>
                <a:gd name="T14" fmla="*/ 22 w 22"/>
                <a:gd name="T15" fmla="*/ 7 h 26"/>
                <a:gd name="T16" fmla="*/ 22 w 22"/>
                <a:gd name="T17" fmla="*/ 0 h 26"/>
                <a:gd name="T18" fmla="*/ 0 w 22"/>
                <a:gd name="T19" fmla="*/ 0 h 26"/>
                <a:gd name="T20" fmla="*/ 0 w 22"/>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6">
                  <a:moveTo>
                    <a:pt x="0" y="26"/>
                  </a:moveTo>
                  <a:lnTo>
                    <a:pt x="7" y="26"/>
                  </a:lnTo>
                  <a:lnTo>
                    <a:pt x="7" y="17"/>
                  </a:lnTo>
                  <a:lnTo>
                    <a:pt x="17" y="17"/>
                  </a:lnTo>
                  <a:lnTo>
                    <a:pt x="17" y="9"/>
                  </a:lnTo>
                  <a:lnTo>
                    <a:pt x="7" y="9"/>
                  </a:lnTo>
                  <a:lnTo>
                    <a:pt x="7" y="7"/>
                  </a:lnTo>
                  <a:lnTo>
                    <a:pt x="22" y="7"/>
                  </a:lnTo>
                  <a:lnTo>
                    <a:pt x="22" y="0"/>
                  </a:lnTo>
                  <a:lnTo>
                    <a:pt x="0" y="0"/>
                  </a:lnTo>
                  <a:lnTo>
                    <a:pt x="0" y="2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75" name="Group 174"/>
          <p:cNvGrpSpPr/>
          <p:nvPr userDrawn="1"/>
        </p:nvGrpSpPr>
        <p:grpSpPr>
          <a:xfrm>
            <a:off x="6916738" y="3008710"/>
            <a:ext cx="436562" cy="422672"/>
            <a:chOff x="6916738" y="4011613"/>
            <a:chExt cx="436562" cy="563563"/>
          </a:xfrm>
        </p:grpSpPr>
        <p:sp>
          <p:nvSpPr>
            <p:cNvPr id="176" name="Rectangle 147"/>
            <p:cNvSpPr>
              <a:spLocks noChangeArrowheads="1"/>
            </p:cNvSpPr>
            <p:nvPr userDrawn="1"/>
          </p:nvSpPr>
          <p:spPr bwMode="auto">
            <a:xfrm>
              <a:off x="6916738" y="4529138"/>
              <a:ext cx="355600" cy="460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77" name="Freeform 148"/>
            <p:cNvSpPr>
              <a:spLocks noEditPoints="1"/>
            </p:cNvSpPr>
            <p:nvPr userDrawn="1"/>
          </p:nvSpPr>
          <p:spPr bwMode="auto">
            <a:xfrm>
              <a:off x="6924675" y="4011613"/>
              <a:ext cx="428625" cy="490538"/>
            </a:xfrm>
            <a:custGeom>
              <a:avLst/>
              <a:gdLst>
                <a:gd name="T0" fmla="*/ 106 w 111"/>
                <a:gd name="T1" fmla="*/ 22 h 127"/>
                <a:gd name="T2" fmla="*/ 106 w 111"/>
                <a:gd name="T3" fmla="*/ 22 h 127"/>
                <a:gd name="T4" fmla="*/ 85 w 111"/>
                <a:gd name="T5" fmla="*/ 0 h 127"/>
                <a:gd name="T6" fmla="*/ 80 w 111"/>
                <a:gd name="T7" fmla="*/ 4 h 127"/>
                <a:gd name="T8" fmla="*/ 90 w 111"/>
                <a:gd name="T9" fmla="*/ 15 h 127"/>
                <a:gd name="T10" fmla="*/ 90 w 111"/>
                <a:gd name="T11" fmla="*/ 33 h 127"/>
                <a:gd name="T12" fmla="*/ 104 w 111"/>
                <a:gd name="T13" fmla="*/ 48 h 127"/>
                <a:gd name="T14" fmla="*/ 104 w 111"/>
                <a:gd name="T15" fmla="*/ 105 h 127"/>
                <a:gd name="T16" fmla="*/ 99 w 111"/>
                <a:gd name="T17" fmla="*/ 108 h 127"/>
                <a:gd name="T18" fmla="*/ 92 w 111"/>
                <a:gd name="T19" fmla="*/ 105 h 127"/>
                <a:gd name="T20" fmla="*/ 92 w 111"/>
                <a:gd name="T21" fmla="*/ 62 h 127"/>
                <a:gd name="T22" fmla="*/ 80 w 111"/>
                <a:gd name="T23" fmla="*/ 51 h 127"/>
                <a:gd name="T24" fmla="*/ 80 w 111"/>
                <a:gd name="T25" fmla="*/ 15 h 127"/>
                <a:gd name="T26" fmla="*/ 69 w 111"/>
                <a:gd name="T27" fmla="*/ 3 h 127"/>
                <a:gd name="T28" fmla="*/ 12 w 111"/>
                <a:gd name="T29" fmla="*/ 3 h 127"/>
                <a:gd name="T30" fmla="*/ 0 w 111"/>
                <a:gd name="T31" fmla="*/ 15 h 127"/>
                <a:gd name="T32" fmla="*/ 0 w 111"/>
                <a:gd name="T33" fmla="*/ 115 h 127"/>
                <a:gd name="T34" fmla="*/ 12 w 111"/>
                <a:gd name="T35" fmla="*/ 127 h 127"/>
                <a:gd name="T36" fmla="*/ 69 w 111"/>
                <a:gd name="T37" fmla="*/ 127 h 127"/>
                <a:gd name="T38" fmla="*/ 80 w 111"/>
                <a:gd name="T39" fmla="*/ 115 h 127"/>
                <a:gd name="T40" fmla="*/ 80 w 111"/>
                <a:gd name="T41" fmla="*/ 60 h 127"/>
                <a:gd name="T42" fmla="*/ 85 w 111"/>
                <a:gd name="T43" fmla="*/ 65 h 127"/>
                <a:gd name="T44" fmla="*/ 85 w 111"/>
                <a:gd name="T45" fmla="*/ 108 h 127"/>
                <a:gd name="T46" fmla="*/ 86 w 111"/>
                <a:gd name="T47" fmla="*/ 109 h 127"/>
                <a:gd name="T48" fmla="*/ 98 w 111"/>
                <a:gd name="T49" fmla="*/ 115 h 127"/>
                <a:gd name="T50" fmla="*/ 99 w 111"/>
                <a:gd name="T51" fmla="*/ 115 h 127"/>
                <a:gd name="T52" fmla="*/ 110 w 111"/>
                <a:gd name="T53" fmla="*/ 109 h 127"/>
                <a:gd name="T54" fmla="*/ 111 w 111"/>
                <a:gd name="T55" fmla="*/ 108 h 127"/>
                <a:gd name="T56" fmla="*/ 111 w 111"/>
                <a:gd name="T57" fmla="*/ 56 h 127"/>
                <a:gd name="T58" fmla="*/ 111 w 111"/>
                <a:gd name="T59" fmla="*/ 38 h 127"/>
                <a:gd name="T60" fmla="*/ 111 w 111"/>
                <a:gd name="T61" fmla="*/ 28 h 127"/>
                <a:gd name="T62" fmla="*/ 106 w 111"/>
                <a:gd name="T63" fmla="*/ 22 h 127"/>
                <a:gd name="T64" fmla="*/ 73 w 111"/>
                <a:gd name="T65" fmla="*/ 46 h 127"/>
                <a:gd name="T66" fmla="*/ 61 w 111"/>
                <a:gd name="T67" fmla="*/ 57 h 127"/>
                <a:gd name="T68" fmla="*/ 20 w 111"/>
                <a:gd name="T69" fmla="*/ 57 h 127"/>
                <a:gd name="T70" fmla="*/ 9 w 111"/>
                <a:gd name="T71" fmla="*/ 46 h 127"/>
                <a:gd name="T72" fmla="*/ 9 w 111"/>
                <a:gd name="T73" fmla="*/ 26 h 127"/>
                <a:gd name="T74" fmla="*/ 20 w 111"/>
                <a:gd name="T75" fmla="*/ 15 h 127"/>
                <a:gd name="T76" fmla="*/ 61 w 111"/>
                <a:gd name="T77" fmla="*/ 15 h 127"/>
                <a:gd name="T78" fmla="*/ 73 w 111"/>
                <a:gd name="T79" fmla="*/ 26 h 127"/>
                <a:gd name="T80" fmla="*/ 73 w 111"/>
                <a:gd name="T81" fmla="*/ 46 h 127"/>
                <a:gd name="T82" fmla="*/ 104 w 111"/>
                <a:gd name="T83" fmla="*/ 38 h 127"/>
                <a:gd name="T84" fmla="*/ 104 w 111"/>
                <a:gd name="T85" fmla="*/ 38 h 127"/>
                <a:gd name="T86" fmla="*/ 97 w 111"/>
                <a:gd name="T87" fmla="*/ 30 h 127"/>
                <a:gd name="T88" fmla="*/ 97 w 111"/>
                <a:gd name="T89" fmla="*/ 23 h 127"/>
                <a:gd name="T90" fmla="*/ 104 w 111"/>
                <a:gd name="T91" fmla="*/ 31 h 127"/>
                <a:gd name="T92" fmla="*/ 104 w 111"/>
                <a:gd name="T93" fmla="*/ 3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1" h="127">
                  <a:moveTo>
                    <a:pt x="106" y="22"/>
                  </a:moveTo>
                  <a:cubicBezTo>
                    <a:pt x="106" y="22"/>
                    <a:pt x="106" y="22"/>
                    <a:pt x="106" y="22"/>
                  </a:cubicBezTo>
                  <a:cubicBezTo>
                    <a:pt x="85" y="0"/>
                    <a:pt x="85" y="0"/>
                    <a:pt x="85" y="0"/>
                  </a:cubicBezTo>
                  <a:cubicBezTo>
                    <a:pt x="80" y="4"/>
                    <a:pt x="80" y="4"/>
                    <a:pt x="80" y="4"/>
                  </a:cubicBezTo>
                  <a:cubicBezTo>
                    <a:pt x="90" y="15"/>
                    <a:pt x="90" y="15"/>
                    <a:pt x="90" y="15"/>
                  </a:cubicBezTo>
                  <a:cubicBezTo>
                    <a:pt x="90" y="33"/>
                    <a:pt x="90" y="33"/>
                    <a:pt x="90" y="33"/>
                  </a:cubicBezTo>
                  <a:cubicBezTo>
                    <a:pt x="104" y="48"/>
                    <a:pt x="104" y="48"/>
                    <a:pt x="104" y="48"/>
                  </a:cubicBezTo>
                  <a:cubicBezTo>
                    <a:pt x="104" y="105"/>
                    <a:pt x="104" y="105"/>
                    <a:pt x="104" y="105"/>
                  </a:cubicBezTo>
                  <a:cubicBezTo>
                    <a:pt x="103" y="106"/>
                    <a:pt x="101" y="108"/>
                    <a:pt x="99" y="108"/>
                  </a:cubicBezTo>
                  <a:cubicBezTo>
                    <a:pt x="96" y="108"/>
                    <a:pt x="94" y="107"/>
                    <a:pt x="92" y="105"/>
                  </a:cubicBezTo>
                  <a:cubicBezTo>
                    <a:pt x="92" y="62"/>
                    <a:pt x="92" y="62"/>
                    <a:pt x="92" y="62"/>
                  </a:cubicBezTo>
                  <a:cubicBezTo>
                    <a:pt x="80" y="51"/>
                    <a:pt x="80" y="51"/>
                    <a:pt x="80" y="51"/>
                  </a:cubicBezTo>
                  <a:cubicBezTo>
                    <a:pt x="80" y="15"/>
                    <a:pt x="80" y="15"/>
                    <a:pt x="80" y="15"/>
                  </a:cubicBezTo>
                  <a:cubicBezTo>
                    <a:pt x="80" y="9"/>
                    <a:pt x="75" y="3"/>
                    <a:pt x="69" y="3"/>
                  </a:cubicBezTo>
                  <a:cubicBezTo>
                    <a:pt x="12" y="3"/>
                    <a:pt x="12" y="3"/>
                    <a:pt x="12" y="3"/>
                  </a:cubicBezTo>
                  <a:cubicBezTo>
                    <a:pt x="5" y="3"/>
                    <a:pt x="0" y="9"/>
                    <a:pt x="0" y="15"/>
                  </a:cubicBezTo>
                  <a:cubicBezTo>
                    <a:pt x="0" y="115"/>
                    <a:pt x="0" y="115"/>
                    <a:pt x="0" y="115"/>
                  </a:cubicBezTo>
                  <a:cubicBezTo>
                    <a:pt x="0" y="122"/>
                    <a:pt x="5" y="127"/>
                    <a:pt x="12" y="127"/>
                  </a:cubicBezTo>
                  <a:cubicBezTo>
                    <a:pt x="69" y="127"/>
                    <a:pt x="69" y="127"/>
                    <a:pt x="69" y="127"/>
                  </a:cubicBezTo>
                  <a:cubicBezTo>
                    <a:pt x="75" y="127"/>
                    <a:pt x="80" y="122"/>
                    <a:pt x="80" y="115"/>
                  </a:cubicBezTo>
                  <a:cubicBezTo>
                    <a:pt x="80" y="60"/>
                    <a:pt x="80" y="60"/>
                    <a:pt x="80" y="60"/>
                  </a:cubicBezTo>
                  <a:cubicBezTo>
                    <a:pt x="85" y="65"/>
                    <a:pt x="85" y="65"/>
                    <a:pt x="85" y="65"/>
                  </a:cubicBezTo>
                  <a:cubicBezTo>
                    <a:pt x="85" y="108"/>
                    <a:pt x="85" y="108"/>
                    <a:pt x="85" y="108"/>
                  </a:cubicBezTo>
                  <a:cubicBezTo>
                    <a:pt x="86" y="109"/>
                    <a:pt x="86" y="109"/>
                    <a:pt x="86" y="109"/>
                  </a:cubicBezTo>
                  <a:cubicBezTo>
                    <a:pt x="90" y="113"/>
                    <a:pt x="94" y="115"/>
                    <a:pt x="98" y="115"/>
                  </a:cubicBezTo>
                  <a:cubicBezTo>
                    <a:pt x="98" y="115"/>
                    <a:pt x="99" y="115"/>
                    <a:pt x="99" y="115"/>
                  </a:cubicBezTo>
                  <a:cubicBezTo>
                    <a:pt x="106" y="115"/>
                    <a:pt x="110" y="109"/>
                    <a:pt x="110" y="109"/>
                  </a:cubicBezTo>
                  <a:cubicBezTo>
                    <a:pt x="111" y="108"/>
                    <a:pt x="111" y="108"/>
                    <a:pt x="111" y="108"/>
                  </a:cubicBezTo>
                  <a:cubicBezTo>
                    <a:pt x="111" y="56"/>
                    <a:pt x="111" y="56"/>
                    <a:pt x="111" y="56"/>
                  </a:cubicBezTo>
                  <a:cubicBezTo>
                    <a:pt x="111" y="38"/>
                    <a:pt x="111" y="38"/>
                    <a:pt x="111" y="38"/>
                  </a:cubicBezTo>
                  <a:cubicBezTo>
                    <a:pt x="111" y="28"/>
                    <a:pt x="111" y="28"/>
                    <a:pt x="111" y="28"/>
                  </a:cubicBezTo>
                  <a:lnTo>
                    <a:pt x="106" y="22"/>
                  </a:lnTo>
                  <a:close/>
                  <a:moveTo>
                    <a:pt x="73" y="46"/>
                  </a:moveTo>
                  <a:cubicBezTo>
                    <a:pt x="73" y="52"/>
                    <a:pt x="68" y="57"/>
                    <a:pt x="61" y="57"/>
                  </a:cubicBezTo>
                  <a:cubicBezTo>
                    <a:pt x="20" y="57"/>
                    <a:pt x="20" y="57"/>
                    <a:pt x="20" y="57"/>
                  </a:cubicBezTo>
                  <a:cubicBezTo>
                    <a:pt x="14" y="57"/>
                    <a:pt x="9" y="52"/>
                    <a:pt x="9" y="46"/>
                  </a:cubicBezTo>
                  <a:cubicBezTo>
                    <a:pt x="9" y="26"/>
                    <a:pt x="9" y="26"/>
                    <a:pt x="9" y="26"/>
                  </a:cubicBezTo>
                  <a:cubicBezTo>
                    <a:pt x="9" y="20"/>
                    <a:pt x="14" y="15"/>
                    <a:pt x="20" y="15"/>
                  </a:cubicBezTo>
                  <a:cubicBezTo>
                    <a:pt x="61" y="15"/>
                    <a:pt x="61" y="15"/>
                    <a:pt x="61" y="15"/>
                  </a:cubicBezTo>
                  <a:cubicBezTo>
                    <a:pt x="68" y="15"/>
                    <a:pt x="73" y="20"/>
                    <a:pt x="73" y="26"/>
                  </a:cubicBezTo>
                  <a:lnTo>
                    <a:pt x="73" y="46"/>
                  </a:lnTo>
                  <a:close/>
                  <a:moveTo>
                    <a:pt x="104" y="38"/>
                  </a:moveTo>
                  <a:cubicBezTo>
                    <a:pt x="104" y="38"/>
                    <a:pt x="104" y="38"/>
                    <a:pt x="104" y="38"/>
                  </a:cubicBezTo>
                  <a:cubicBezTo>
                    <a:pt x="97" y="30"/>
                    <a:pt x="97" y="30"/>
                    <a:pt x="97" y="30"/>
                  </a:cubicBezTo>
                  <a:cubicBezTo>
                    <a:pt x="97" y="23"/>
                    <a:pt x="97" y="23"/>
                    <a:pt x="97" y="23"/>
                  </a:cubicBezTo>
                  <a:cubicBezTo>
                    <a:pt x="104" y="31"/>
                    <a:pt x="104" y="31"/>
                    <a:pt x="104" y="31"/>
                  </a:cubicBezTo>
                  <a:lnTo>
                    <a:pt x="104" y="3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78" name="Freeform 149"/>
          <p:cNvSpPr>
            <a:spLocks noEditPoints="1"/>
          </p:cNvSpPr>
          <p:nvPr userDrawn="1"/>
        </p:nvSpPr>
        <p:spPr bwMode="auto">
          <a:xfrm>
            <a:off x="7585076" y="3002757"/>
            <a:ext cx="296863" cy="303610"/>
          </a:xfrm>
          <a:custGeom>
            <a:avLst/>
            <a:gdLst>
              <a:gd name="T0" fmla="*/ 66 w 77"/>
              <a:gd name="T1" fmla="*/ 57 h 105"/>
              <a:gd name="T2" fmla="*/ 66 w 77"/>
              <a:gd name="T3" fmla="*/ 6 h 105"/>
              <a:gd name="T4" fmla="*/ 60 w 77"/>
              <a:gd name="T5" fmla="*/ 0 h 105"/>
              <a:gd name="T6" fmla="*/ 22 w 77"/>
              <a:gd name="T7" fmla="*/ 0 h 105"/>
              <a:gd name="T8" fmla="*/ 0 w 77"/>
              <a:gd name="T9" fmla="*/ 22 h 105"/>
              <a:gd name="T10" fmla="*/ 0 w 77"/>
              <a:gd name="T11" fmla="*/ 86 h 105"/>
              <a:gd name="T12" fmla="*/ 6 w 77"/>
              <a:gd name="T13" fmla="*/ 92 h 105"/>
              <a:gd name="T14" fmla="*/ 26 w 77"/>
              <a:gd name="T15" fmla="*/ 92 h 105"/>
              <a:gd name="T16" fmla="*/ 50 w 77"/>
              <a:gd name="T17" fmla="*/ 105 h 105"/>
              <a:gd name="T18" fmla="*/ 77 w 77"/>
              <a:gd name="T19" fmla="*/ 78 h 105"/>
              <a:gd name="T20" fmla="*/ 66 w 77"/>
              <a:gd name="T21" fmla="*/ 57 h 105"/>
              <a:gd name="T22" fmla="*/ 20 w 77"/>
              <a:gd name="T23" fmla="*/ 9 h 105"/>
              <a:gd name="T24" fmla="*/ 20 w 77"/>
              <a:gd name="T25" fmla="*/ 19 h 105"/>
              <a:gd name="T26" fmla="*/ 20 w 77"/>
              <a:gd name="T27" fmla="*/ 20 h 105"/>
              <a:gd name="T28" fmla="*/ 9 w 77"/>
              <a:gd name="T29" fmla="*/ 20 h 105"/>
              <a:gd name="T30" fmla="*/ 20 w 77"/>
              <a:gd name="T31" fmla="*/ 9 h 105"/>
              <a:gd name="T32" fmla="*/ 23 w 77"/>
              <a:gd name="T33" fmla="*/ 72 h 105"/>
              <a:gd name="T34" fmla="*/ 10 w 77"/>
              <a:gd name="T35" fmla="*/ 72 h 105"/>
              <a:gd name="T36" fmla="*/ 10 w 77"/>
              <a:gd name="T37" fmla="*/ 78 h 105"/>
              <a:gd name="T38" fmla="*/ 23 w 77"/>
              <a:gd name="T39" fmla="*/ 78 h 105"/>
              <a:gd name="T40" fmla="*/ 23 w 77"/>
              <a:gd name="T41" fmla="*/ 78 h 105"/>
              <a:gd name="T42" fmla="*/ 24 w 77"/>
              <a:gd name="T43" fmla="*/ 86 h 105"/>
              <a:gd name="T44" fmla="*/ 6 w 77"/>
              <a:gd name="T45" fmla="*/ 86 h 105"/>
              <a:gd name="T46" fmla="*/ 5 w 77"/>
              <a:gd name="T47" fmla="*/ 86 h 105"/>
              <a:gd name="T48" fmla="*/ 5 w 77"/>
              <a:gd name="T49" fmla="*/ 26 h 105"/>
              <a:gd name="T50" fmla="*/ 20 w 77"/>
              <a:gd name="T51" fmla="*/ 26 h 105"/>
              <a:gd name="T52" fmla="*/ 26 w 77"/>
              <a:gd name="T53" fmla="*/ 19 h 105"/>
              <a:gd name="T54" fmla="*/ 26 w 77"/>
              <a:gd name="T55" fmla="*/ 5 h 105"/>
              <a:gd name="T56" fmla="*/ 60 w 77"/>
              <a:gd name="T57" fmla="*/ 5 h 105"/>
              <a:gd name="T58" fmla="*/ 61 w 77"/>
              <a:gd name="T59" fmla="*/ 6 h 105"/>
              <a:gd name="T60" fmla="*/ 61 w 77"/>
              <a:gd name="T61" fmla="*/ 53 h 105"/>
              <a:gd name="T62" fmla="*/ 50 w 77"/>
              <a:gd name="T63" fmla="*/ 51 h 105"/>
              <a:gd name="T64" fmla="*/ 32 w 77"/>
              <a:gd name="T65" fmla="*/ 58 h 105"/>
              <a:gd name="T66" fmla="*/ 10 w 77"/>
              <a:gd name="T67" fmla="*/ 58 h 105"/>
              <a:gd name="T68" fmla="*/ 10 w 77"/>
              <a:gd name="T69" fmla="*/ 63 h 105"/>
              <a:gd name="T70" fmla="*/ 27 w 77"/>
              <a:gd name="T71" fmla="*/ 63 h 105"/>
              <a:gd name="T72" fmla="*/ 23 w 77"/>
              <a:gd name="T73" fmla="*/ 72 h 105"/>
              <a:gd name="T74" fmla="*/ 50 w 77"/>
              <a:gd name="T75" fmla="*/ 100 h 105"/>
              <a:gd name="T76" fmla="*/ 28 w 77"/>
              <a:gd name="T77" fmla="*/ 78 h 105"/>
              <a:gd name="T78" fmla="*/ 50 w 77"/>
              <a:gd name="T79" fmla="*/ 56 h 105"/>
              <a:gd name="T80" fmla="*/ 71 w 77"/>
              <a:gd name="T81" fmla="*/ 78 h 105"/>
              <a:gd name="T82" fmla="*/ 50 w 77"/>
              <a:gd name="T83" fmla="*/ 10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05">
                <a:moveTo>
                  <a:pt x="66" y="57"/>
                </a:moveTo>
                <a:cubicBezTo>
                  <a:pt x="66" y="6"/>
                  <a:pt x="66" y="6"/>
                  <a:pt x="66" y="6"/>
                </a:cubicBezTo>
                <a:cubicBezTo>
                  <a:pt x="66" y="2"/>
                  <a:pt x="63" y="0"/>
                  <a:pt x="60" y="0"/>
                </a:cubicBezTo>
                <a:cubicBezTo>
                  <a:pt x="22" y="0"/>
                  <a:pt x="22" y="0"/>
                  <a:pt x="22" y="0"/>
                </a:cubicBezTo>
                <a:cubicBezTo>
                  <a:pt x="0" y="22"/>
                  <a:pt x="0" y="22"/>
                  <a:pt x="0" y="22"/>
                </a:cubicBezTo>
                <a:cubicBezTo>
                  <a:pt x="0" y="86"/>
                  <a:pt x="0" y="86"/>
                  <a:pt x="0" y="86"/>
                </a:cubicBezTo>
                <a:cubicBezTo>
                  <a:pt x="0" y="89"/>
                  <a:pt x="3" y="92"/>
                  <a:pt x="6" y="92"/>
                </a:cubicBezTo>
                <a:cubicBezTo>
                  <a:pt x="26" y="92"/>
                  <a:pt x="26" y="92"/>
                  <a:pt x="26" y="92"/>
                </a:cubicBezTo>
                <a:cubicBezTo>
                  <a:pt x="31" y="100"/>
                  <a:pt x="40" y="105"/>
                  <a:pt x="50" y="105"/>
                </a:cubicBezTo>
                <a:cubicBezTo>
                  <a:pt x="65" y="105"/>
                  <a:pt x="77" y="93"/>
                  <a:pt x="77" y="78"/>
                </a:cubicBezTo>
                <a:cubicBezTo>
                  <a:pt x="77" y="69"/>
                  <a:pt x="73" y="62"/>
                  <a:pt x="66" y="57"/>
                </a:cubicBezTo>
                <a:close/>
                <a:moveTo>
                  <a:pt x="20" y="9"/>
                </a:moveTo>
                <a:cubicBezTo>
                  <a:pt x="20" y="19"/>
                  <a:pt x="20" y="19"/>
                  <a:pt x="20" y="19"/>
                </a:cubicBezTo>
                <a:cubicBezTo>
                  <a:pt x="20" y="20"/>
                  <a:pt x="20" y="20"/>
                  <a:pt x="20" y="20"/>
                </a:cubicBezTo>
                <a:cubicBezTo>
                  <a:pt x="9" y="20"/>
                  <a:pt x="9" y="20"/>
                  <a:pt x="9" y="20"/>
                </a:cubicBezTo>
                <a:lnTo>
                  <a:pt x="20" y="9"/>
                </a:lnTo>
                <a:close/>
                <a:moveTo>
                  <a:pt x="23" y="72"/>
                </a:moveTo>
                <a:cubicBezTo>
                  <a:pt x="10" y="72"/>
                  <a:pt x="10" y="72"/>
                  <a:pt x="10" y="72"/>
                </a:cubicBezTo>
                <a:cubicBezTo>
                  <a:pt x="10" y="78"/>
                  <a:pt x="10" y="78"/>
                  <a:pt x="10" y="78"/>
                </a:cubicBezTo>
                <a:cubicBezTo>
                  <a:pt x="23" y="78"/>
                  <a:pt x="23" y="78"/>
                  <a:pt x="23" y="78"/>
                </a:cubicBezTo>
                <a:cubicBezTo>
                  <a:pt x="23" y="78"/>
                  <a:pt x="23" y="78"/>
                  <a:pt x="23" y="78"/>
                </a:cubicBezTo>
                <a:cubicBezTo>
                  <a:pt x="23" y="81"/>
                  <a:pt x="23" y="84"/>
                  <a:pt x="24" y="86"/>
                </a:cubicBezTo>
                <a:cubicBezTo>
                  <a:pt x="6" y="86"/>
                  <a:pt x="6" y="86"/>
                  <a:pt x="6" y="86"/>
                </a:cubicBezTo>
                <a:cubicBezTo>
                  <a:pt x="6" y="86"/>
                  <a:pt x="5" y="86"/>
                  <a:pt x="5" y="86"/>
                </a:cubicBezTo>
                <a:cubicBezTo>
                  <a:pt x="5" y="26"/>
                  <a:pt x="5" y="26"/>
                  <a:pt x="5" y="26"/>
                </a:cubicBezTo>
                <a:cubicBezTo>
                  <a:pt x="20" y="26"/>
                  <a:pt x="20" y="26"/>
                  <a:pt x="20" y="26"/>
                </a:cubicBezTo>
                <a:cubicBezTo>
                  <a:pt x="23" y="26"/>
                  <a:pt x="26" y="23"/>
                  <a:pt x="26" y="19"/>
                </a:cubicBezTo>
                <a:cubicBezTo>
                  <a:pt x="26" y="5"/>
                  <a:pt x="26" y="5"/>
                  <a:pt x="26" y="5"/>
                </a:cubicBezTo>
                <a:cubicBezTo>
                  <a:pt x="60" y="5"/>
                  <a:pt x="60" y="5"/>
                  <a:pt x="60" y="5"/>
                </a:cubicBezTo>
                <a:cubicBezTo>
                  <a:pt x="60" y="5"/>
                  <a:pt x="61" y="5"/>
                  <a:pt x="61" y="6"/>
                </a:cubicBezTo>
                <a:cubicBezTo>
                  <a:pt x="61" y="53"/>
                  <a:pt x="61" y="53"/>
                  <a:pt x="61" y="53"/>
                </a:cubicBezTo>
                <a:cubicBezTo>
                  <a:pt x="57" y="52"/>
                  <a:pt x="54" y="51"/>
                  <a:pt x="50" y="51"/>
                </a:cubicBezTo>
                <a:cubicBezTo>
                  <a:pt x="43" y="51"/>
                  <a:pt x="36" y="54"/>
                  <a:pt x="32" y="58"/>
                </a:cubicBezTo>
                <a:cubicBezTo>
                  <a:pt x="10" y="58"/>
                  <a:pt x="10" y="58"/>
                  <a:pt x="10" y="58"/>
                </a:cubicBezTo>
                <a:cubicBezTo>
                  <a:pt x="10" y="63"/>
                  <a:pt x="10" y="63"/>
                  <a:pt x="10" y="63"/>
                </a:cubicBezTo>
                <a:cubicBezTo>
                  <a:pt x="27" y="63"/>
                  <a:pt x="27" y="63"/>
                  <a:pt x="27" y="63"/>
                </a:cubicBezTo>
                <a:cubicBezTo>
                  <a:pt x="25" y="66"/>
                  <a:pt x="24" y="69"/>
                  <a:pt x="23" y="72"/>
                </a:cubicBezTo>
                <a:close/>
                <a:moveTo>
                  <a:pt x="50" y="100"/>
                </a:moveTo>
                <a:cubicBezTo>
                  <a:pt x="38" y="100"/>
                  <a:pt x="28" y="90"/>
                  <a:pt x="28" y="78"/>
                </a:cubicBezTo>
                <a:cubicBezTo>
                  <a:pt x="28" y="66"/>
                  <a:pt x="38" y="56"/>
                  <a:pt x="50" y="56"/>
                </a:cubicBezTo>
                <a:cubicBezTo>
                  <a:pt x="62" y="56"/>
                  <a:pt x="71" y="66"/>
                  <a:pt x="71" y="78"/>
                </a:cubicBezTo>
                <a:cubicBezTo>
                  <a:pt x="71" y="90"/>
                  <a:pt x="62" y="100"/>
                  <a:pt x="50" y="10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79" name="Rectangle 150"/>
          <p:cNvSpPr>
            <a:spLocks noChangeArrowheads="1"/>
          </p:cNvSpPr>
          <p:nvPr userDrawn="1"/>
        </p:nvSpPr>
        <p:spPr bwMode="auto">
          <a:xfrm>
            <a:off x="7705725" y="3043238"/>
            <a:ext cx="95250" cy="1786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0" name="Rectangle 151"/>
          <p:cNvSpPr>
            <a:spLocks noChangeArrowheads="1"/>
          </p:cNvSpPr>
          <p:nvPr userDrawn="1"/>
        </p:nvSpPr>
        <p:spPr bwMode="auto">
          <a:xfrm>
            <a:off x="7623175" y="3086100"/>
            <a:ext cx="177800" cy="15479"/>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1" name="Rectangle 152"/>
          <p:cNvSpPr>
            <a:spLocks noChangeArrowheads="1"/>
          </p:cNvSpPr>
          <p:nvPr userDrawn="1"/>
        </p:nvSpPr>
        <p:spPr bwMode="auto">
          <a:xfrm>
            <a:off x="7623175" y="3127773"/>
            <a:ext cx="177800" cy="16669"/>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2" name="Freeform 153"/>
          <p:cNvSpPr>
            <a:spLocks/>
          </p:cNvSpPr>
          <p:nvPr userDrawn="1"/>
        </p:nvSpPr>
        <p:spPr bwMode="auto">
          <a:xfrm>
            <a:off x="7724776" y="3190875"/>
            <a:ext cx="123825" cy="48816"/>
          </a:xfrm>
          <a:custGeom>
            <a:avLst/>
            <a:gdLst>
              <a:gd name="T0" fmla="*/ 16 w 32"/>
              <a:gd name="T1" fmla="*/ 10 h 17"/>
              <a:gd name="T2" fmla="*/ 14 w 32"/>
              <a:gd name="T3" fmla="*/ 9 h 17"/>
              <a:gd name="T4" fmla="*/ 4 w 32"/>
              <a:gd name="T5" fmla="*/ 0 h 17"/>
              <a:gd name="T6" fmla="*/ 0 w 32"/>
              <a:gd name="T7" fmla="*/ 4 h 17"/>
              <a:gd name="T8" fmla="*/ 10 w 32"/>
              <a:gd name="T9" fmla="*/ 13 h 17"/>
              <a:gd name="T10" fmla="*/ 14 w 32"/>
              <a:gd name="T11" fmla="*/ 17 h 17"/>
              <a:gd name="T12" fmla="*/ 16 w 32"/>
              <a:gd name="T13" fmla="*/ 16 h 17"/>
              <a:gd name="T14" fmla="*/ 32 w 32"/>
              <a:gd name="T15" fmla="*/ 16 h 17"/>
              <a:gd name="T16" fmla="*/ 32 w 32"/>
              <a:gd name="T17" fmla="*/ 10 h 17"/>
              <a:gd name="T18" fmla="*/ 16 w 32"/>
              <a:gd name="T1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7">
                <a:moveTo>
                  <a:pt x="16" y="10"/>
                </a:moveTo>
                <a:cubicBezTo>
                  <a:pt x="16" y="10"/>
                  <a:pt x="15" y="9"/>
                  <a:pt x="14" y="9"/>
                </a:cubicBezTo>
                <a:cubicBezTo>
                  <a:pt x="4" y="0"/>
                  <a:pt x="4" y="0"/>
                  <a:pt x="4" y="0"/>
                </a:cubicBezTo>
                <a:cubicBezTo>
                  <a:pt x="0" y="4"/>
                  <a:pt x="0" y="4"/>
                  <a:pt x="0" y="4"/>
                </a:cubicBezTo>
                <a:cubicBezTo>
                  <a:pt x="10" y="13"/>
                  <a:pt x="10" y="13"/>
                  <a:pt x="10" y="13"/>
                </a:cubicBezTo>
                <a:cubicBezTo>
                  <a:pt x="10" y="15"/>
                  <a:pt x="12" y="17"/>
                  <a:pt x="14" y="17"/>
                </a:cubicBezTo>
                <a:cubicBezTo>
                  <a:pt x="15" y="17"/>
                  <a:pt x="16" y="16"/>
                  <a:pt x="16" y="16"/>
                </a:cubicBezTo>
                <a:cubicBezTo>
                  <a:pt x="32" y="16"/>
                  <a:pt x="32" y="16"/>
                  <a:pt x="32" y="16"/>
                </a:cubicBezTo>
                <a:cubicBezTo>
                  <a:pt x="32" y="10"/>
                  <a:pt x="32" y="10"/>
                  <a:pt x="32" y="10"/>
                </a:cubicBezTo>
                <a:lnTo>
                  <a:pt x="16" y="1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3" name="Freeform 154"/>
          <p:cNvSpPr>
            <a:spLocks noEditPoints="1"/>
          </p:cNvSpPr>
          <p:nvPr userDrawn="1"/>
        </p:nvSpPr>
        <p:spPr bwMode="auto">
          <a:xfrm>
            <a:off x="8310563" y="2600326"/>
            <a:ext cx="560388" cy="222647"/>
          </a:xfrm>
          <a:custGeom>
            <a:avLst/>
            <a:gdLst>
              <a:gd name="T0" fmla="*/ 73 w 145"/>
              <a:gd name="T1" fmla="*/ 0 h 77"/>
              <a:gd name="T2" fmla="*/ 0 w 145"/>
              <a:gd name="T3" fmla="*/ 38 h 77"/>
              <a:gd name="T4" fmla="*/ 0 w 145"/>
              <a:gd name="T5" fmla="*/ 38 h 77"/>
              <a:gd name="T6" fmla="*/ 73 w 145"/>
              <a:gd name="T7" fmla="*/ 77 h 77"/>
              <a:gd name="T8" fmla="*/ 145 w 145"/>
              <a:gd name="T9" fmla="*/ 38 h 77"/>
              <a:gd name="T10" fmla="*/ 145 w 145"/>
              <a:gd name="T11" fmla="*/ 38 h 77"/>
              <a:gd name="T12" fmla="*/ 73 w 145"/>
              <a:gd name="T13" fmla="*/ 0 h 77"/>
              <a:gd name="T14" fmla="*/ 54 w 145"/>
              <a:gd name="T15" fmla="*/ 25 h 77"/>
              <a:gd name="T16" fmla="*/ 63 w 145"/>
              <a:gd name="T17" fmla="*/ 16 h 77"/>
              <a:gd name="T18" fmla="*/ 71 w 145"/>
              <a:gd name="T19" fmla="*/ 25 h 77"/>
              <a:gd name="T20" fmla="*/ 63 w 145"/>
              <a:gd name="T21" fmla="*/ 33 h 77"/>
              <a:gd name="T22" fmla="*/ 54 w 145"/>
              <a:gd name="T23" fmla="*/ 25 h 77"/>
              <a:gd name="T24" fmla="*/ 10 w 145"/>
              <a:gd name="T25" fmla="*/ 38 h 77"/>
              <a:gd name="T26" fmla="*/ 57 w 145"/>
              <a:gd name="T27" fmla="*/ 10 h 77"/>
              <a:gd name="T28" fmla="*/ 40 w 145"/>
              <a:gd name="T29" fmla="*/ 38 h 77"/>
              <a:gd name="T30" fmla="*/ 56 w 145"/>
              <a:gd name="T31" fmla="*/ 66 h 77"/>
              <a:gd name="T32" fmla="*/ 31 w 145"/>
              <a:gd name="T33" fmla="*/ 58 h 77"/>
              <a:gd name="T34" fmla="*/ 10 w 145"/>
              <a:gd name="T35" fmla="*/ 38 h 77"/>
              <a:gd name="T36" fmla="*/ 89 w 145"/>
              <a:gd name="T37" fmla="*/ 66 h 77"/>
              <a:gd name="T38" fmla="*/ 105 w 145"/>
              <a:gd name="T39" fmla="*/ 38 h 77"/>
              <a:gd name="T40" fmla="*/ 88 w 145"/>
              <a:gd name="T41" fmla="*/ 10 h 77"/>
              <a:gd name="T42" fmla="*/ 135 w 145"/>
              <a:gd name="T43" fmla="*/ 38 h 77"/>
              <a:gd name="T44" fmla="*/ 89 w 145"/>
              <a:gd name="T45"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77">
                <a:moveTo>
                  <a:pt x="73" y="0"/>
                </a:moveTo>
                <a:cubicBezTo>
                  <a:pt x="38" y="0"/>
                  <a:pt x="9" y="16"/>
                  <a:pt x="0" y="38"/>
                </a:cubicBezTo>
                <a:cubicBezTo>
                  <a:pt x="0" y="38"/>
                  <a:pt x="0" y="38"/>
                  <a:pt x="0" y="38"/>
                </a:cubicBezTo>
                <a:cubicBezTo>
                  <a:pt x="9" y="60"/>
                  <a:pt x="38" y="77"/>
                  <a:pt x="73" y="77"/>
                </a:cubicBezTo>
                <a:cubicBezTo>
                  <a:pt x="107" y="77"/>
                  <a:pt x="137" y="60"/>
                  <a:pt x="145" y="38"/>
                </a:cubicBezTo>
                <a:cubicBezTo>
                  <a:pt x="145" y="38"/>
                  <a:pt x="145" y="38"/>
                  <a:pt x="145" y="38"/>
                </a:cubicBezTo>
                <a:cubicBezTo>
                  <a:pt x="137" y="16"/>
                  <a:pt x="107" y="0"/>
                  <a:pt x="73" y="0"/>
                </a:cubicBezTo>
                <a:close/>
                <a:moveTo>
                  <a:pt x="54" y="25"/>
                </a:moveTo>
                <a:cubicBezTo>
                  <a:pt x="54" y="20"/>
                  <a:pt x="58" y="16"/>
                  <a:pt x="63" y="16"/>
                </a:cubicBezTo>
                <a:cubicBezTo>
                  <a:pt x="67" y="16"/>
                  <a:pt x="71" y="20"/>
                  <a:pt x="71" y="25"/>
                </a:cubicBezTo>
                <a:cubicBezTo>
                  <a:pt x="71" y="29"/>
                  <a:pt x="67" y="33"/>
                  <a:pt x="63" y="33"/>
                </a:cubicBezTo>
                <a:cubicBezTo>
                  <a:pt x="58" y="33"/>
                  <a:pt x="54" y="29"/>
                  <a:pt x="54" y="25"/>
                </a:cubicBezTo>
                <a:close/>
                <a:moveTo>
                  <a:pt x="10" y="38"/>
                </a:moveTo>
                <a:cubicBezTo>
                  <a:pt x="18" y="24"/>
                  <a:pt x="36" y="14"/>
                  <a:pt x="57" y="10"/>
                </a:cubicBezTo>
                <a:cubicBezTo>
                  <a:pt x="47" y="16"/>
                  <a:pt x="40" y="26"/>
                  <a:pt x="40" y="38"/>
                </a:cubicBezTo>
                <a:cubicBezTo>
                  <a:pt x="40" y="50"/>
                  <a:pt x="47" y="61"/>
                  <a:pt x="56" y="66"/>
                </a:cubicBezTo>
                <a:cubicBezTo>
                  <a:pt x="47" y="65"/>
                  <a:pt x="39" y="62"/>
                  <a:pt x="31" y="58"/>
                </a:cubicBezTo>
                <a:cubicBezTo>
                  <a:pt x="21" y="53"/>
                  <a:pt x="14" y="46"/>
                  <a:pt x="10" y="38"/>
                </a:cubicBezTo>
                <a:close/>
                <a:moveTo>
                  <a:pt x="89" y="66"/>
                </a:moveTo>
                <a:cubicBezTo>
                  <a:pt x="99" y="61"/>
                  <a:pt x="105" y="50"/>
                  <a:pt x="105" y="38"/>
                </a:cubicBezTo>
                <a:cubicBezTo>
                  <a:pt x="105" y="26"/>
                  <a:pt x="98" y="16"/>
                  <a:pt x="88" y="10"/>
                </a:cubicBezTo>
                <a:cubicBezTo>
                  <a:pt x="110" y="14"/>
                  <a:pt x="128" y="24"/>
                  <a:pt x="135" y="38"/>
                </a:cubicBezTo>
                <a:cubicBezTo>
                  <a:pt x="128" y="52"/>
                  <a:pt x="110" y="62"/>
                  <a:pt x="89" y="6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4" name="Freeform 155"/>
          <p:cNvSpPr>
            <a:spLocks noEditPoints="1"/>
          </p:cNvSpPr>
          <p:nvPr userDrawn="1"/>
        </p:nvSpPr>
        <p:spPr bwMode="auto">
          <a:xfrm>
            <a:off x="8423276" y="1765697"/>
            <a:ext cx="544513" cy="628650"/>
          </a:xfrm>
          <a:custGeom>
            <a:avLst/>
            <a:gdLst>
              <a:gd name="T0" fmla="*/ 0 w 141"/>
              <a:gd name="T1" fmla="*/ 200 h 217"/>
              <a:gd name="T2" fmla="*/ 141 w 141"/>
              <a:gd name="T3" fmla="*/ 17 h 217"/>
              <a:gd name="T4" fmla="*/ 126 w 141"/>
              <a:gd name="T5" fmla="*/ 67 h 217"/>
              <a:gd name="T6" fmla="*/ 40 w 141"/>
              <a:gd name="T7" fmla="*/ 200 h 217"/>
              <a:gd name="T8" fmla="*/ 20 w 141"/>
              <a:gd name="T9" fmla="*/ 183 h 217"/>
              <a:gd name="T10" fmla="*/ 46 w 141"/>
              <a:gd name="T11" fmla="*/ 168 h 217"/>
              <a:gd name="T12" fmla="*/ 14 w 141"/>
              <a:gd name="T13" fmla="*/ 163 h 217"/>
              <a:gd name="T14" fmla="*/ 46 w 141"/>
              <a:gd name="T15" fmla="*/ 168 h 217"/>
              <a:gd name="T16" fmla="*/ 14 w 141"/>
              <a:gd name="T17" fmla="*/ 143 h 217"/>
              <a:gd name="T18" fmla="*/ 46 w 141"/>
              <a:gd name="T19" fmla="*/ 137 h 217"/>
              <a:gd name="T20" fmla="*/ 20 w 141"/>
              <a:gd name="T21" fmla="*/ 123 h 217"/>
              <a:gd name="T22" fmla="*/ 40 w 141"/>
              <a:gd name="T23" fmla="*/ 106 h 217"/>
              <a:gd name="T24" fmla="*/ 80 w 141"/>
              <a:gd name="T25" fmla="*/ 200 h 217"/>
              <a:gd name="T26" fmla="*/ 61 w 141"/>
              <a:gd name="T27" fmla="*/ 183 h 217"/>
              <a:gd name="T28" fmla="*/ 86 w 141"/>
              <a:gd name="T29" fmla="*/ 168 h 217"/>
              <a:gd name="T30" fmla="*/ 55 w 141"/>
              <a:gd name="T31" fmla="*/ 163 h 217"/>
              <a:gd name="T32" fmla="*/ 86 w 141"/>
              <a:gd name="T33" fmla="*/ 168 h 217"/>
              <a:gd name="T34" fmla="*/ 55 w 141"/>
              <a:gd name="T35" fmla="*/ 143 h 217"/>
              <a:gd name="T36" fmla="*/ 86 w 141"/>
              <a:gd name="T37" fmla="*/ 137 h 217"/>
              <a:gd name="T38" fmla="*/ 61 w 141"/>
              <a:gd name="T39" fmla="*/ 123 h 217"/>
              <a:gd name="T40" fmla="*/ 80 w 141"/>
              <a:gd name="T41" fmla="*/ 106 h 217"/>
              <a:gd name="T42" fmla="*/ 121 w 141"/>
              <a:gd name="T43" fmla="*/ 200 h 217"/>
              <a:gd name="T44" fmla="*/ 102 w 141"/>
              <a:gd name="T45" fmla="*/ 183 h 217"/>
              <a:gd name="T46" fmla="*/ 127 w 141"/>
              <a:gd name="T47" fmla="*/ 168 h 217"/>
              <a:gd name="T48" fmla="*/ 95 w 141"/>
              <a:gd name="T49" fmla="*/ 163 h 217"/>
              <a:gd name="T50" fmla="*/ 127 w 141"/>
              <a:gd name="T51" fmla="*/ 168 h 217"/>
              <a:gd name="T52" fmla="*/ 95 w 141"/>
              <a:gd name="T53" fmla="*/ 143 h 217"/>
              <a:gd name="T54" fmla="*/ 127 w 141"/>
              <a:gd name="T55" fmla="*/ 137 h 217"/>
              <a:gd name="T56" fmla="*/ 102 w 141"/>
              <a:gd name="T57" fmla="*/ 123 h 217"/>
              <a:gd name="T58" fmla="*/ 121 w 141"/>
              <a:gd name="T59" fmla="*/ 106 h 217"/>
              <a:gd name="T60" fmla="*/ 29 w 141"/>
              <a:gd name="T61" fmla="*/ 84 h 217"/>
              <a:gd name="T62" fmla="*/ 18 w 141"/>
              <a:gd name="T63" fmla="*/ 75 h 217"/>
              <a:gd name="T64" fmla="*/ 56 w 141"/>
              <a:gd name="T65" fmla="*/ 81 h 217"/>
              <a:gd name="T66" fmla="*/ 38 w 141"/>
              <a:gd name="T67" fmla="*/ 78 h 217"/>
              <a:gd name="T68" fmla="*/ 56 w 141"/>
              <a:gd name="T69" fmla="*/ 81 h 217"/>
              <a:gd name="T70" fmla="*/ 61 w 141"/>
              <a:gd name="T71" fmla="*/ 81 h 217"/>
              <a:gd name="T72" fmla="*/ 80 w 141"/>
              <a:gd name="T73" fmla="*/ 78 h 217"/>
              <a:gd name="T74" fmla="*/ 88 w 141"/>
              <a:gd name="T75" fmla="*/ 84 h 217"/>
              <a:gd name="T76" fmla="*/ 99 w 141"/>
              <a:gd name="T77" fmla="*/ 75 h 217"/>
              <a:gd name="T78" fmla="*/ 123 w 141"/>
              <a:gd name="T79" fmla="*/ 84 h 217"/>
              <a:gd name="T80" fmla="*/ 111 w 141"/>
              <a:gd name="T81" fmla="*/ 75 h 217"/>
              <a:gd name="T82" fmla="*/ 33 w 141"/>
              <a:gd name="T83" fmla="*/ 96 h 217"/>
              <a:gd name="T84" fmla="*/ 14 w 141"/>
              <a:gd name="T85" fmla="*/ 93 h 217"/>
              <a:gd name="T86" fmla="*/ 33 w 141"/>
              <a:gd name="T87" fmla="*/ 96 h 217"/>
              <a:gd name="T88" fmla="*/ 38 w 141"/>
              <a:gd name="T89" fmla="*/ 96 h 217"/>
              <a:gd name="T90" fmla="*/ 56 w 141"/>
              <a:gd name="T91" fmla="*/ 93 h 217"/>
              <a:gd name="T92" fmla="*/ 65 w 141"/>
              <a:gd name="T93" fmla="*/ 99 h 217"/>
              <a:gd name="T94" fmla="*/ 76 w 141"/>
              <a:gd name="T95" fmla="*/ 90 h 217"/>
              <a:gd name="T96" fmla="*/ 99 w 141"/>
              <a:gd name="T97" fmla="*/ 99 h 217"/>
              <a:gd name="T98" fmla="*/ 88 w 141"/>
              <a:gd name="T99" fmla="*/ 90 h 217"/>
              <a:gd name="T100" fmla="*/ 126 w 141"/>
              <a:gd name="T101" fmla="*/ 96 h 217"/>
              <a:gd name="T102" fmla="*/ 108 w 141"/>
              <a:gd name="T103" fmla="*/ 93 h 217"/>
              <a:gd name="T104" fmla="*/ 126 w 141"/>
              <a:gd name="T105" fmla="*/ 9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1" h="217">
                <a:moveTo>
                  <a:pt x="126" y="0"/>
                </a:moveTo>
                <a:cubicBezTo>
                  <a:pt x="15" y="0"/>
                  <a:pt x="15" y="0"/>
                  <a:pt x="15" y="0"/>
                </a:cubicBezTo>
                <a:cubicBezTo>
                  <a:pt x="6" y="0"/>
                  <a:pt x="0" y="8"/>
                  <a:pt x="0" y="17"/>
                </a:cubicBezTo>
                <a:cubicBezTo>
                  <a:pt x="0" y="200"/>
                  <a:pt x="0" y="200"/>
                  <a:pt x="0" y="200"/>
                </a:cubicBezTo>
                <a:cubicBezTo>
                  <a:pt x="0" y="210"/>
                  <a:pt x="6" y="217"/>
                  <a:pt x="15" y="217"/>
                </a:cubicBezTo>
                <a:cubicBezTo>
                  <a:pt x="126" y="217"/>
                  <a:pt x="126" y="217"/>
                  <a:pt x="126" y="217"/>
                </a:cubicBezTo>
                <a:cubicBezTo>
                  <a:pt x="135" y="217"/>
                  <a:pt x="141" y="210"/>
                  <a:pt x="141" y="200"/>
                </a:cubicBezTo>
                <a:cubicBezTo>
                  <a:pt x="141" y="17"/>
                  <a:pt x="141" y="17"/>
                  <a:pt x="141" y="17"/>
                </a:cubicBezTo>
                <a:cubicBezTo>
                  <a:pt x="141" y="8"/>
                  <a:pt x="135" y="0"/>
                  <a:pt x="126" y="0"/>
                </a:cubicBezTo>
                <a:close/>
                <a:moveTo>
                  <a:pt x="15" y="16"/>
                </a:moveTo>
                <a:cubicBezTo>
                  <a:pt x="126" y="16"/>
                  <a:pt x="126" y="16"/>
                  <a:pt x="126" y="16"/>
                </a:cubicBezTo>
                <a:cubicBezTo>
                  <a:pt x="126" y="67"/>
                  <a:pt x="126" y="67"/>
                  <a:pt x="126" y="67"/>
                </a:cubicBezTo>
                <a:cubicBezTo>
                  <a:pt x="15" y="67"/>
                  <a:pt x="15" y="67"/>
                  <a:pt x="15" y="67"/>
                </a:cubicBezTo>
                <a:lnTo>
                  <a:pt x="15" y="16"/>
                </a:lnTo>
                <a:close/>
                <a:moveTo>
                  <a:pt x="46" y="194"/>
                </a:moveTo>
                <a:cubicBezTo>
                  <a:pt x="46" y="197"/>
                  <a:pt x="43" y="200"/>
                  <a:pt x="40" y="200"/>
                </a:cubicBezTo>
                <a:cubicBezTo>
                  <a:pt x="20" y="200"/>
                  <a:pt x="20" y="200"/>
                  <a:pt x="20" y="200"/>
                </a:cubicBezTo>
                <a:cubicBezTo>
                  <a:pt x="17" y="200"/>
                  <a:pt x="14" y="197"/>
                  <a:pt x="14" y="194"/>
                </a:cubicBezTo>
                <a:cubicBezTo>
                  <a:pt x="14" y="189"/>
                  <a:pt x="14" y="189"/>
                  <a:pt x="14" y="189"/>
                </a:cubicBezTo>
                <a:cubicBezTo>
                  <a:pt x="14" y="186"/>
                  <a:pt x="17" y="183"/>
                  <a:pt x="20" y="183"/>
                </a:cubicBezTo>
                <a:cubicBezTo>
                  <a:pt x="40" y="183"/>
                  <a:pt x="40" y="183"/>
                  <a:pt x="40" y="183"/>
                </a:cubicBezTo>
                <a:cubicBezTo>
                  <a:pt x="43" y="183"/>
                  <a:pt x="46" y="186"/>
                  <a:pt x="46" y="189"/>
                </a:cubicBezTo>
                <a:lnTo>
                  <a:pt x="46" y="194"/>
                </a:lnTo>
                <a:close/>
                <a:moveTo>
                  <a:pt x="46" y="168"/>
                </a:moveTo>
                <a:cubicBezTo>
                  <a:pt x="46" y="171"/>
                  <a:pt x="43" y="174"/>
                  <a:pt x="40" y="174"/>
                </a:cubicBezTo>
                <a:cubicBezTo>
                  <a:pt x="20" y="174"/>
                  <a:pt x="20" y="174"/>
                  <a:pt x="20" y="174"/>
                </a:cubicBezTo>
                <a:cubicBezTo>
                  <a:pt x="17" y="174"/>
                  <a:pt x="14" y="171"/>
                  <a:pt x="14" y="168"/>
                </a:cubicBezTo>
                <a:cubicBezTo>
                  <a:pt x="14" y="163"/>
                  <a:pt x="14" y="163"/>
                  <a:pt x="14" y="163"/>
                </a:cubicBezTo>
                <a:cubicBezTo>
                  <a:pt x="14" y="160"/>
                  <a:pt x="17" y="157"/>
                  <a:pt x="20" y="157"/>
                </a:cubicBezTo>
                <a:cubicBezTo>
                  <a:pt x="40" y="157"/>
                  <a:pt x="40" y="157"/>
                  <a:pt x="40" y="157"/>
                </a:cubicBezTo>
                <a:cubicBezTo>
                  <a:pt x="43" y="157"/>
                  <a:pt x="46" y="160"/>
                  <a:pt x="46" y="163"/>
                </a:cubicBezTo>
                <a:lnTo>
                  <a:pt x="46" y="168"/>
                </a:lnTo>
                <a:close/>
                <a:moveTo>
                  <a:pt x="46" y="143"/>
                </a:moveTo>
                <a:cubicBezTo>
                  <a:pt x="46" y="146"/>
                  <a:pt x="43" y="148"/>
                  <a:pt x="40" y="148"/>
                </a:cubicBezTo>
                <a:cubicBezTo>
                  <a:pt x="20" y="148"/>
                  <a:pt x="20" y="148"/>
                  <a:pt x="20" y="148"/>
                </a:cubicBezTo>
                <a:cubicBezTo>
                  <a:pt x="17" y="148"/>
                  <a:pt x="14" y="146"/>
                  <a:pt x="14" y="143"/>
                </a:cubicBezTo>
                <a:cubicBezTo>
                  <a:pt x="14" y="137"/>
                  <a:pt x="14" y="137"/>
                  <a:pt x="14" y="137"/>
                </a:cubicBezTo>
                <a:cubicBezTo>
                  <a:pt x="14" y="134"/>
                  <a:pt x="17" y="132"/>
                  <a:pt x="20" y="132"/>
                </a:cubicBezTo>
                <a:cubicBezTo>
                  <a:pt x="40" y="132"/>
                  <a:pt x="40" y="132"/>
                  <a:pt x="40" y="132"/>
                </a:cubicBezTo>
                <a:cubicBezTo>
                  <a:pt x="43" y="132"/>
                  <a:pt x="46" y="134"/>
                  <a:pt x="46" y="137"/>
                </a:cubicBezTo>
                <a:lnTo>
                  <a:pt x="46" y="143"/>
                </a:lnTo>
                <a:close/>
                <a:moveTo>
                  <a:pt x="46" y="117"/>
                </a:moveTo>
                <a:cubicBezTo>
                  <a:pt x="46" y="120"/>
                  <a:pt x="43" y="123"/>
                  <a:pt x="40" y="123"/>
                </a:cubicBezTo>
                <a:cubicBezTo>
                  <a:pt x="20" y="123"/>
                  <a:pt x="20" y="123"/>
                  <a:pt x="20" y="123"/>
                </a:cubicBezTo>
                <a:cubicBezTo>
                  <a:pt x="17" y="123"/>
                  <a:pt x="14" y="120"/>
                  <a:pt x="14" y="117"/>
                </a:cubicBezTo>
                <a:cubicBezTo>
                  <a:pt x="14" y="111"/>
                  <a:pt x="14" y="111"/>
                  <a:pt x="14" y="111"/>
                </a:cubicBezTo>
                <a:cubicBezTo>
                  <a:pt x="14" y="108"/>
                  <a:pt x="17" y="106"/>
                  <a:pt x="20" y="106"/>
                </a:cubicBezTo>
                <a:cubicBezTo>
                  <a:pt x="40" y="106"/>
                  <a:pt x="40" y="106"/>
                  <a:pt x="40" y="106"/>
                </a:cubicBezTo>
                <a:cubicBezTo>
                  <a:pt x="43" y="106"/>
                  <a:pt x="46" y="108"/>
                  <a:pt x="46" y="111"/>
                </a:cubicBezTo>
                <a:lnTo>
                  <a:pt x="46" y="117"/>
                </a:lnTo>
                <a:close/>
                <a:moveTo>
                  <a:pt x="86" y="194"/>
                </a:moveTo>
                <a:cubicBezTo>
                  <a:pt x="86" y="197"/>
                  <a:pt x="84" y="200"/>
                  <a:pt x="80" y="200"/>
                </a:cubicBezTo>
                <a:cubicBezTo>
                  <a:pt x="61" y="200"/>
                  <a:pt x="61" y="200"/>
                  <a:pt x="61" y="200"/>
                </a:cubicBezTo>
                <a:cubicBezTo>
                  <a:pt x="58" y="200"/>
                  <a:pt x="55" y="197"/>
                  <a:pt x="55" y="194"/>
                </a:cubicBezTo>
                <a:cubicBezTo>
                  <a:pt x="55" y="189"/>
                  <a:pt x="55" y="189"/>
                  <a:pt x="55" y="189"/>
                </a:cubicBezTo>
                <a:cubicBezTo>
                  <a:pt x="55" y="186"/>
                  <a:pt x="58" y="183"/>
                  <a:pt x="61" y="183"/>
                </a:cubicBezTo>
                <a:cubicBezTo>
                  <a:pt x="80" y="183"/>
                  <a:pt x="80" y="183"/>
                  <a:pt x="80" y="183"/>
                </a:cubicBezTo>
                <a:cubicBezTo>
                  <a:pt x="84" y="183"/>
                  <a:pt x="86" y="186"/>
                  <a:pt x="86" y="189"/>
                </a:cubicBezTo>
                <a:lnTo>
                  <a:pt x="86" y="194"/>
                </a:lnTo>
                <a:close/>
                <a:moveTo>
                  <a:pt x="86" y="168"/>
                </a:moveTo>
                <a:cubicBezTo>
                  <a:pt x="86" y="171"/>
                  <a:pt x="84" y="174"/>
                  <a:pt x="80" y="174"/>
                </a:cubicBezTo>
                <a:cubicBezTo>
                  <a:pt x="61" y="174"/>
                  <a:pt x="61" y="174"/>
                  <a:pt x="61" y="174"/>
                </a:cubicBezTo>
                <a:cubicBezTo>
                  <a:pt x="58" y="174"/>
                  <a:pt x="55" y="171"/>
                  <a:pt x="55" y="168"/>
                </a:cubicBezTo>
                <a:cubicBezTo>
                  <a:pt x="55" y="163"/>
                  <a:pt x="55" y="163"/>
                  <a:pt x="55" y="163"/>
                </a:cubicBezTo>
                <a:cubicBezTo>
                  <a:pt x="55" y="160"/>
                  <a:pt x="58" y="157"/>
                  <a:pt x="61" y="157"/>
                </a:cubicBezTo>
                <a:cubicBezTo>
                  <a:pt x="80" y="157"/>
                  <a:pt x="80" y="157"/>
                  <a:pt x="80" y="157"/>
                </a:cubicBezTo>
                <a:cubicBezTo>
                  <a:pt x="84" y="157"/>
                  <a:pt x="86" y="160"/>
                  <a:pt x="86" y="163"/>
                </a:cubicBezTo>
                <a:lnTo>
                  <a:pt x="86" y="168"/>
                </a:lnTo>
                <a:close/>
                <a:moveTo>
                  <a:pt x="86" y="143"/>
                </a:moveTo>
                <a:cubicBezTo>
                  <a:pt x="86" y="146"/>
                  <a:pt x="84" y="148"/>
                  <a:pt x="80" y="148"/>
                </a:cubicBezTo>
                <a:cubicBezTo>
                  <a:pt x="61" y="148"/>
                  <a:pt x="61" y="148"/>
                  <a:pt x="61" y="148"/>
                </a:cubicBezTo>
                <a:cubicBezTo>
                  <a:pt x="58" y="148"/>
                  <a:pt x="55" y="146"/>
                  <a:pt x="55" y="143"/>
                </a:cubicBezTo>
                <a:cubicBezTo>
                  <a:pt x="55" y="137"/>
                  <a:pt x="55" y="137"/>
                  <a:pt x="55" y="137"/>
                </a:cubicBezTo>
                <a:cubicBezTo>
                  <a:pt x="55" y="134"/>
                  <a:pt x="58" y="132"/>
                  <a:pt x="61" y="132"/>
                </a:cubicBezTo>
                <a:cubicBezTo>
                  <a:pt x="80" y="132"/>
                  <a:pt x="80" y="132"/>
                  <a:pt x="80" y="132"/>
                </a:cubicBezTo>
                <a:cubicBezTo>
                  <a:pt x="84" y="132"/>
                  <a:pt x="86" y="134"/>
                  <a:pt x="86" y="137"/>
                </a:cubicBezTo>
                <a:lnTo>
                  <a:pt x="86" y="143"/>
                </a:lnTo>
                <a:close/>
                <a:moveTo>
                  <a:pt x="86" y="117"/>
                </a:moveTo>
                <a:cubicBezTo>
                  <a:pt x="86" y="120"/>
                  <a:pt x="84" y="123"/>
                  <a:pt x="80" y="123"/>
                </a:cubicBezTo>
                <a:cubicBezTo>
                  <a:pt x="61" y="123"/>
                  <a:pt x="61" y="123"/>
                  <a:pt x="61" y="123"/>
                </a:cubicBezTo>
                <a:cubicBezTo>
                  <a:pt x="58" y="123"/>
                  <a:pt x="55" y="120"/>
                  <a:pt x="55" y="117"/>
                </a:cubicBezTo>
                <a:cubicBezTo>
                  <a:pt x="55" y="111"/>
                  <a:pt x="55" y="111"/>
                  <a:pt x="55" y="111"/>
                </a:cubicBezTo>
                <a:cubicBezTo>
                  <a:pt x="55" y="108"/>
                  <a:pt x="58" y="106"/>
                  <a:pt x="61" y="106"/>
                </a:cubicBezTo>
                <a:cubicBezTo>
                  <a:pt x="80" y="106"/>
                  <a:pt x="80" y="106"/>
                  <a:pt x="80" y="106"/>
                </a:cubicBezTo>
                <a:cubicBezTo>
                  <a:pt x="84" y="106"/>
                  <a:pt x="86" y="108"/>
                  <a:pt x="86" y="111"/>
                </a:cubicBezTo>
                <a:lnTo>
                  <a:pt x="86" y="117"/>
                </a:lnTo>
                <a:close/>
                <a:moveTo>
                  <a:pt x="127" y="194"/>
                </a:moveTo>
                <a:cubicBezTo>
                  <a:pt x="127" y="197"/>
                  <a:pt x="124" y="200"/>
                  <a:pt x="121" y="200"/>
                </a:cubicBezTo>
                <a:cubicBezTo>
                  <a:pt x="102" y="200"/>
                  <a:pt x="102" y="200"/>
                  <a:pt x="102" y="200"/>
                </a:cubicBezTo>
                <a:cubicBezTo>
                  <a:pt x="98" y="200"/>
                  <a:pt x="95" y="197"/>
                  <a:pt x="95" y="194"/>
                </a:cubicBezTo>
                <a:cubicBezTo>
                  <a:pt x="95" y="189"/>
                  <a:pt x="95" y="189"/>
                  <a:pt x="95" y="189"/>
                </a:cubicBezTo>
                <a:cubicBezTo>
                  <a:pt x="95" y="186"/>
                  <a:pt x="98" y="183"/>
                  <a:pt x="102" y="183"/>
                </a:cubicBezTo>
                <a:cubicBezTo>
                  <a:pt x="121" y="183"/>
                  <a:pt x="121" y="183"/>
                  <a:pt x="121" y="183"/>
                </a:cubicBezTo>
                <a:cubicBezTo>
                  <a:pt x="124" y="183"/>
                  <a:pt x="127" y="186"/>
                  <a:pt x="127" y="189"/>
                </a:cubicBezTo>
                <a:lnTo>
                  <a:pt x="127" y="194"/>
                </a:lnTo>
                <a:close/>
                <a:moveTo>
                  <a:pt x="127" y="168"/>
                </a:moveTo>
                <a:cubicBezTo>
                  <a:pt x="127" y="171"/>
                  <a:pt x="124" y="174"/>
                  <a:pt x="121" y="174"/>
                </a:cubicBezTo>
                <a:cubicBezTo>
                  <a:pt x="102" y="174"/>
                  <a:pt x="102" y="174"/>
                  <a:pt x="102" y="174"/>
                </a:cubicBezTo>
                <a:cubicBezTo>
                  <a:pt x="98" y="174"/>
                  <a:pt x="95" y="171"/>
                  <a:pt x="95" y="168"/>
                </a:cubicBezTo>
                <a:cubicBezTo>
                  <a:pt x="95" y="163"/>
                  <a:pt x="95" y="163"/>
                  <a:pt x="95" y="163"/>
                </a:cubicBezTo>
                <a:cubicBezTo>
                  <a:pt x="95" y="160"/>
                  <a:pt x="98" y="157"/>
                  <a:pt x="102" y="157"/>
                </a:cubicBezTo>
                <a:cubicBezTo>
                  <a:pt x="121" y="157"/>
                  <a:pt x="121" y="157"/>
                  <a:pt x="121" y="157"/>
                </a:cubicBezTo>
                <a:cubicBezTo>
                  <a:pt x="124" y="157"/>
                  <a:pt x="127" y="160"/>
                  <a:pt x="127" y="163"/>
                </a:cubicBezTo>
                <a:lnTo>
                  <a:pt x="127" y="168"/>
                </a:lnTo>
                <a:close/>
                <a:moveTo>
                  <a:pt x="127" y="143"/>
                </a:moveTo>
                <a:cubicBezTo>
                  <a:pt x="127" y="146"/>
                  <a:pt x="124" y="148"/>
                  <a:pt x="121" y="148"/>
                </a:cubicBezTo>
                <a:cubicBezTo>
                  <a:pt x="102" y="148"/>
                  <a:pt x="102" y="148"/>
                  <a:pt x="102" y="148"/>
                </a:cubicBezTo>
                <a:cubicBezTo>
                  <a:pt x="98" y="148"/>
                  <a:pt x="95" y="146"/>
                  <a:pt x="95" y="143"/>
                </a:cubicBezTo>
                <a:cubicBezTo>
                  <a:pt x="95" y="137"/>
                  <a:pt x="95" y="137"/>
                  <a:pt x="95" y="137"/>
                </a:cubicBezTo>
                <a:cubicBezTo>
                  <a:pt x="95" y="134"/>
                  <a:pt x="98" y="132"/>
                  <a:pt x="102" y="132"/>
                </a:cubicBezTo>
                <a:cubicBezTo>
                  <a:pt x="121" y="132"/>
                  <a:pt x="121" y="132"/>
                  <a:pt x="121" y="132"/>
                </a:cubicBezTo>
                <a:cubicBezTo>
                  <a:pt x="124" y="132"/>
                  <a:pt x="127" y="134"/>
                  <a:pt x="127" y="137"/>
                </a:cubicBezTo>
                <a:lnTo>
                  <a:pt x="127" y="143"/>
                </a:lnTo>
                <a:close/>
                <a:moveTo>
                  <a:pt x="127" y="117"/>
                </a:moveTo>
                <a:cubicBezTo>
                  <a:pt x="127" y="120"/>
                  <a:pt x="124" y="123"/>
                  <a:pt x="121" y="123"/>
                </a:cubicBezTo>
                <a:cubicBezTo>
                  <a:pt x="102" y="123"/>
                  <a:pt x="102" y="123"/>
                  <a:pt x="102" y="123"/>
                </a:cubicBezTo>
                <a:cubicBezTo>
                  <a:pt x="98" y="123"/>
                  <a:pt x="95" y="120"/>
                  <a:pt x="95" y="117"/>
                </a:cubicBezTo>
                <a:cubicBezTo>
                  <a:pt x="95" y="111"/>
                  <a:pt x="95" y="111"/>
                  <a:pt x="95" y="111"/>
                </a:cubicBezTo>
                <a:cubicBezTo>
                  <a:pt x="95" y="108"/>
                  <a:pt x="98" y="106"/>
                  <a:pt x="102" y="106"/>
                </a:cubicBezTo>
                <a:cubicBezTo>
                  <a:pt x="121" y="106"/>
                  <a:pt x="121" y="106"/>
                  <a:pt x="121" y="106"/>
                </a:cubicBezTo>
                <a:cubicBezTo>
                  <a:pt x="124" y="106"/>
                  <a:pt x="127" y="108"/>
                  <a:pt x="127" y="111"/>
                </a:cubicBezTo>
                <a:lnTo>
                  <a:pt x="127" y="117"/>
                </a:lnTo>
                <a:close/>
                <a:moveTo>
                  <a:pt x="33" y="81"/>
                </a:moveTo>
                <a:cubicBezTo>
                  <a:pt x="33" y="83"/>
                  <a:pt x="31" y="84"/>
                  <a:pt x="29" y="84"/>
                </a:cubicBezTo>
                <a:cubicBezTo>
                  <a:pt x="18" y="84"/>
                  <a:pt x="18" y="84"/>
                  <a:pt x="18" y="84"/>
                </a:cubicBezTo>
                <a:cubicBezTo>
                  <a:pt x="16" y="84"/>
                  <a:pt x="14" y="83"/>
                  <a:pt x="14" y="81"/>
                </a:cubicBezTo>
                <a:cubicBezTo>
                  <a:pt x="14" y="78"/>
                  <a:pt x="14" y="78"/>
                  <a:pt x="14" y="78"/>
                </a:cubicBezTo>
                <a:cubicBezTo>
                  <a:pt x="14" y="76"/>
                  <a:pt x="16" y="75"/>
                  <a:pt x="18" y="75"/>
                </a:cubicBezTo>
                <a:cubicBezTo>
                  <a:pt x="29" y="75"/>
                  <a:pt x="29" y="75"/>
                  <a:pt x="29" y="75"/>
                </a:cubicBezTo>
                <a:cubicBezTo>
                  <a:pt x="31" y="75"/>
                  <a:pt x="33" y="76"/>
                  <a:pt x="33" y="78"/>
                </a:cubicBezTo>
                <a:lnTo>
                  <a:pt x="33" y="81"/>
                </a:lnTo>
                <a:close/>
                <a:moveTo>
                  <a:pt x="56" y="81"/>
                </a:moveTo>
                <a:cubicBezTo>
                  <a:pt x="56" y="83"/>
                  <a:pt x="54" y="84"/>
                  <a:pt x="52" y="84"/>
                </a:cubicBezTo>
                <a:cubicBezTo>
                  <a:pt x="41" y="84"/>
                  <a:pt x="41" y="84"/>
                  <a:pt x="41" y="84"/>
                </a:cubicBezTo>
                <a:cubicBezTo>
                  <a:pt x="39" y="84"/>
                  <a:pt x="38" y="83"/>
                  <a:pt x="38" y="81"/>
                </a:cubicBezTo>
                <a:cubicBezTo>
                  <a:pt x="38" y="78"/>
                  <a:pt x="38" y="78"/>
                  <a:pt x="38" y="78"/>
                </a:cubicBezTo>
                <a:cubicBezTo>
                  <a:pt x="38" y="76"/>
                  <a:pt x="39" y="75"/>
                  <a:pt x="41" y="75"/>
                </a:cubicBezTo>
                <a:cubicBezTo>
                  <a:pt x="52" y="75"/>
                  <a:pt x="52" y="75"/>
                  <a:pt x="52" y="75"/>
                </a:cubicBezTo>
                <a:cubicBezTo>
                  <a:pt x="54" y="75"/>
                  <a:pt x="56" y="76"/>
                  <a:pt x="56" y="78"/>
                </a:cubicBezTo>
                <a:lnTo>
                  <a:pt x="56" y="81"/>
                </a:lnTo>
                <a:close/>
                <a:moveTo>
                  <a:pt x="80" y="81"/>
                </a:moveTo>
                <a:cubicBezTo>
                  <a:pt x="80" y="83"/>
                  <a:pt x="78" y="84"/>
                  <a:pt x="76" y="84"/>
                </a:cubicBezTo>
                <a:cubicBezTo>
                  <a:pt x="65" y="84"/>
                  <a:pt x="65" y="84"/>
                  <a:pt x="65" y="84"/>
                </a:cubicBezTo>
                <a:cubicBezTo>
                  <a:pt x="63" y="84"/>
                  <a:pt x="61" y="83"/>
                  <a:pt x="61" y="81"/>
                </a:cubicBezTo>
                <a:cubicBezTo>
                  <a:pt x="61" y="78"/>
                  <a:pt x="61" y="78"/>
                  <a:pt x="61" y="78"/>
                </a:cubicBezTo>
                <a:cubicBezTo>
                  <a:pt x="61" y="76"/>
                  <a:pt x="63" y="75"/>
                  <a:pt x="65" y="75"/>
                </a:cubicBezTo>
                <a:cubicBezTo>
                  <a:pt x="76" y="75"/>
                  <a:pt x="76" y="75"/>
                  <a:pt x="76" y="75"/>
                </a:cubicBezTo>
                <a:cubicBezTo>
                  <a:pt x="78" y="75"/>
                  <a:pt x="80" y="76"/>
                  <a:pt x="80" y="78"/>
                </a:cubicBezTo>
                <a:lnTo>
                  <a:pt x="80" y="81"/>
                </a:lnTo>
                <a:close/>
                <a:moveTo>
                  <a:pt x="103" y="81"/>
                </a:moveTo>
                <a:cubicBezTo>
                  <a:pt x="103" y="83"/>
                  <a:pt x="101" y="84"/>
                  <a:pt x="99" y="84"/>
                </a:cubicBezTo>
                <a:cubicBezTo>
                  <a:pt x="88" y="84"/>
                  <a:pt x="88" y="84"/>
                  <a:pt x="88" y="84"/>
                </a:cubicBezTo>
                <a:cubicBezTo>
                  <a:pt x="86" y="84"/>
                  <a:pt x="84" y="83"/>
                  <a:pt x="84" y="81"/>
                </a:cubicBezTo>
                <a:cubicBezTo>
                  <a:pt x="84" y="78"/>
                  <a:pt x="84" y="78"/>
                  <a:pt x="84" y="78"/>
                </a:cubicBezTo>
                <a:cubicBezTo>
                  <a:pt x="84" y="76"/>
                  <a:pt x="86" y="75"/>
                  <a:pt x="88" y="75"/>
                </a:cubicBezTo>
                <a:cubicBezTo>
                  <a:pt x="99" y="75"/>
                  <a:pt x="99" y="75"/>
                  <a:pt x="99" y="75"/>
                </a:cubicBezTo>
                <a:cubicBezTo>
                  <a:pt x="101" y="75"/>
                  <a:pt x="103" y="76"/>
                  <a:pt x="103" y="78"/>
                </a:cubicBezTo>
                <a:lnTo>
                  <a:pt x="103" y="81"/>
                </a:lnTo>
                <a:close/>
                <a:moveTo>
                  <a:pt x="126" y="81"/>
                </a:moveTo>
                <a:cubicBezTo>
                  <a:pt x="126" y="83"/>
                  <a:pt x="125" y="84"/>
                  <a:pt x="123" y="84"/>
                </a:cubicBezTo>
                <a:cubicBezTo>
                  <a:pt x="111" y="84"/>
                  <a:pt x="111" y="84"/>
                  <a:pt x="111" y="84"/>
                </a:cubicBezTo>
                <a:cubicBezTo>
                  <a:pt x="109" y="84"/>
                  <a:pt x="108" y="83"/>
                  <a:pt x="108" y="81"/>
                </a:cubicBezTo>
                <a:cubicBezTo>
                  <a:pt x="108" y="78"/>
                  <a:pt x="108" y="78"/>
                  <a:pt x="108" y="78"/>
                </a:cubicBezTo>
                <a:cubicBezTo>
                  <a:pt x="108" y="76"/>
                  <a:pt x="109" y="75"/>
                  <a:pt x="111" y="75"/>
                </a:cubicBezTo>
                <a:cubicBezTo>
                  <a:pt x="123" y="75"/>
                  <a:pt x="123" y="75"/>
                  <a:pt x="123" y="75"/>
                </a:cubicBezTo>
                <a:cubicBezTo>
                  <a:pt x="125" y="75"/>
                  <a:pt x="126" y="76"/>
                  <a:pt x="126" y="78"/>
                </a:cubicBezTo>
                <a:lnTo>
                  <a:pt x="126" y="81"/>
                </a:lnTo>
                <a:close/>
                <a:moveTo>
                  <a:pt x="33" y="96"/>
                </a:moveTo>
                <a:cubicBezTo>
                  <a:pt x="33" y="98"/>
                  <a:pt x="31" y="99"/>
                  <a:pt x="29" y="99"/>
                </a:cubicBezTo>
                <a:cubicBezTo>
                  <a:pt x="18" y="99"/>
                  <a:pt x="18" y="99"/>
                  <a:pt x="18" y="99"/>
                </a:cubicBezTo>
                <a:cubicBezTo>
                  <a:pt x="16" y="99"/>
                  <a:pt x="14" y="98"/>
                  <a:pt x="14" y="96"/>
                </a:cubicBezTo>
                <a:cubicBezTo>
                  <a:pt x="14" y="93"/>
                  <a:pt x="14" y="93"/>
                  <a:pt x="14" y="93"/>
                </a:cubicBezTo>
                <a:cubicBezTo>
                  <a:pt x="14" y="91"/>
                  <a:pt x="16" y="90"/>
                  <a:pt x="18" y="90"/>
                </a:cubicBezTo>
                <a:cubicBezTo>
                  <a:pt x="29" y="90"/>
                  <a:pt x="29" y="90"/>
                  <a:pt x="29" y="90"/>
                </a:cubicBezTo>
                <a:cubicBezTo>
                  <a:pt x="31" y="90"/>
                  <a:pt x="33" y="91"/>
                  <a:pt x="33" y="93"/>
                </a:cubicBezTo>
                <a:lnTo>
                  <a:pt x="33" y="96"/>
                </a:lnTo>
                <a:close/>
                <a:moveTo>
                  <a:pt x="56" y="96"/>
                </a:moveTo>
                <a:cubicBezTo>
                  <a:pt x="56" y="98"/>
                  <a:pt x="54" y="99"/>
                  <a:pt x="52" y="99"/>
                </a:cubicBezTo>
                <a:cubicBezTo>
                  <a:pt x="41" y="99"/>
                  <a:pt x="41" y="99"/>
                  <a:pt x="41" y="99"/>
                </a:cubicBezTo>
                <a:cubicBezTo>
                  <a:pt x="39" y="99"/>
                  <a:pt x="38" y="98"/>
                  <a:pt x="38" y="96"/>
                </a:cubicBezTo>
                <a:cubicBezTo>
                  <a:pt x="38" y="93"/>
                  <a:pt x="38" y="93"/>
                  <a:pt x="38" y="93"/>
                </a:cubicBezTo>
                <a:cubicBezTo>
                  <a:pt x="38" y="91"/>
                  <a:pt x="39" y="90"/>
                  <a:pt x="41" y="90"/>
                </a:cubicBezTo>
                <a:cubicBezTo>
                  <a:pt x="52" y="90"/>
                  <a:pt x="52" y="90"/>
                  <a:pt x="52" y="90"/>
                </a:cubicBezTo>
                <a:cubicBezTo>
                  <a:pt x="54" y="90"/>
                  <a:pt x="56" y="91"/>
                  <a:pt x="56" y="93"/>
                </a:cubicBezTo>
                <a:lnTo>
                  <a:pt x="56" y="96"/>
                </a:lnTo>
                <a:close/>
                <a:moveTo>
                  <a:pt x="80" y="96"/>
                </a:moveTo>
                <a:cubicBezTo>
                  <a:pt x="80" y="98"/>
                  <a:pt x="78" y="99"/>
                  <a:pt x="76" y="99"/>
                </a:cubicBezTo>
                <a:cubicBezTo>
                  <a:pt x="65" y="99"/>
                  <a:pt x="65" y="99"/>
                  <a:pt x="65" y="99"/>
                </a:cubicBezTo>
                <a:cubicBezTo>
                  <a:pt x="63" y="99"/>
                  <a:pt x="61" y="98"/>
                  <a:pt x="61" y="96"/>
                </a:cubicBezTo>
                <a:cubicBezTo>
                  <a:pt x="61" y="93"/>
                  <a:pt x="61" y="93"/>
                  <a:pt x="61" y="93"/>
                </a:cubicBezTo>
                <a:cubicBezTo>
                  <a:pt x="61" y="91"/>
                  <a:pt x="63" y="90"/>
                  <a:pt x="65" y="90"/>
                </a:cubicBezTo>
                <a:cubicBezTo>
                  <a:pt x="76" y="90"/>
                  <a:pt x="76" y="90"/>
                  <a:pt x="76" y="90"/>
                </a:cubicBezTo>
                <a:cubicBezTo>
                  <a:pt x="78" y="90"/>
                  <a:pt x="80" y="91"/>
                  <a:pt x="80" y="93"/>
                </a:cubicBezTo>
                <a:lnTo>
                  <a:pt x="80" y="96"/>
                </a:lnTo>
                <a:close/>
                <a:moveTo>
                  <a:pt x="103" y="96"/>
                </a:moveTo>
                <a:cubicBezTo>
                  <a:pt x="103" y="98"/>
                  <a:pt x="101" y="99"/>
                  <a:pt x="99" y="99"/>
                </a:cubicBezTo>
                <a:cubicBezTo>
                  <a:pt x="88" y="99"/>
                  <a:pt x="88" y="99"/>
                  <a:pt x="88" y="99"/>
                </a:cubicBezTo>
                <a:cubicBezTo>
                  <a:pt x="86" y="99"/>
                  <a:pt x="84" y="98"/>
                  <a:pt x="84" y="96"/>
                </a:cubicBezTo>
                <a:cubicBezTo>
                  <a:pt x="84" y="93"/>
                  <a:pt x="84" y="93"/>
                  <a:pt x="84" y="93"/>
                </a:cubicBezTo>
                <a:cubicBezTo>
                  <a:pt x="84" y="91"/>
                  <a:pt x="86" y="90"/>
                  <a:pt x="88" y="90"/>
                </a:cubicBezTo>
                <a:cubicBezTo>
                  <a:pt x="99" y="90"/>
                  <a:pt x="99" y="90"/>
                  <a:pt x="99" y="90"/>
                </a:cubicBezTo>
                <a:cubicBezTo>
                  <a:pt x="101" y="90"/>
                  <a:pt x="103" y="91"/>
                  <a:pt x="103" y="93"/>
                </a:cubicBezTo>
                <a:lnTo>
                  <a:pt x="103" y="96"/>
                </a:lnTo>
                <a:close/>
                <a:moveTo>
                  <a:pt x="126" y="96"/>
                </a:moveTo>
                <a:cubicBezTo>
                  <a:pt x="126" y="98"/>
                  <a:pt x="125" y="99"/>
                  <a:pt x="123" y="99"/>
                </a:cubicBezTo>
                <a:cubicBezTo>
                  <a:pt x="111" y="99"/>
                  <a:pt x="111" y="99"/>
                  <a:pt x="111" y="99"/>
                </a:cubicBezTo>
                <a:cubicBezTo>
                  <a:pt x="109" y="99"/>
                  <a:pt x="108" y="98"/>
                  <a:pt x="108" y="96"/>
                </a:cubicBezTo>
                <a:cubicBezTo>
                  <a:pt x="108" y="93"/>
                  <a:pt x="108" y="93"/>
                  <a:pt x="108" y="93"/>
                </a:cubicBezTo>
                <a:cubicBezTo>
                  <a:pt x="108" y="91"/>
                  <a:pt x="109" y="90"/>
                  <a:pt x="111" y="90"/>
                </a:cubicBezTo>
                <a:cubicBezTo>
                  <a:pt x="123" y="90"/>
                  <a:pt x="123" y="90"/>
                  <a:pt x="123" y="90"/>
                </a:cubicBezTo>
                <a:cubicBezTo>
                  <a:pt x="125" y="90"/>
                  <a:pt x="126" y="91"/>
                  <a:pt x="126" y="93"/>
                </a:cubicBezTo>
                <a:lnTo>
                  <a:pt x="126" y="9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5" name="Freeform 156"/>
          <p:cNvSpPr>
            <a:spLocks noEditPoints="1"/>
          </p:cNvSpPr>
          <p:nvPr userDrawn="1"/>
        </p:nvSpPr>
        <p:spPr bwMode="auto">
          <a:xfrm>
            <a:off x="1870076" y="3040857"/>
            <a:ext cx="517525" cy="275035"/>
          </a:xfrm>
          <a:custGeom>
            <a:avLst/>
            <a:gdLst>
              <a:gd name="T0" fmla="*/ 132 w 134"/>
              <a:gd name="T1" fmla="*/ 10 h 95"/>
              <a:gd name="T2" fmla="*/ 129 w 134"/>
              <a:gd name="T3" fmla="*/ 10 h 95"/>
              <a:gd name="T4" fmla="*/ 129 w 134"/>
              <a:gd name="T5" fmla="*/ 6 h 95"/>
              <a:gd name="T6" fmla="*/ 127 w 134"/>
              <a:gd name="T7" fmla="*/ 4 h 95"/>
              <a:gd name="T8" fmla="*/ 95 w 134"/>
              <a:gd name="T9" fmla="*/ 0 h 95"/>
              <a:gd name="T10" fmla="*/ 67 w 134"/>
              <a:gd name="T11" fmla="*/ 7 h 95"/>
              <a:gd name="T12" fmla="*/ 40 w 134"/>
              <a:gd name="T13" fmla="*/ 0 h 95"/>
              <a:gd name="T14" fmla="*/ 8 w 134"/>
              <a:gd name="T15" fmla="*/ 4 h 95"/>
              <a:gd name="T16" fmla="*/ 6 w 134"/>
              <a:gd name="T17" fmla="*/ 6 h 95"/>
              <a:gd name="T18" fmla="*/ 6 w 134"/>
              <a:gd name="T19" fmla="*/ 10 h 95"/>
              <a:gd name="T20" fmla="*/ 3 w 134"/>
              <a:gd name="T21" fmla="*/ 10 h 95"/>
              <a:gd name="T22" fmla="*/ 0 w 134"/>
              <a:gd name="T23" fmla="*/ 12 h 95"/>
              <a:gd name="T24" fmla="*/ 0 w 134"/>
              <a:gd name="T25" fmla="*/ 88 h 95"/>
              <a:gd name="T26" fmla="*/ 3 w 134"/>
              <a:gd name="T27" fmla="*/ 90 h 95"/>
              <a:gd name="T28" fmla="*/ 57 w 134"/>
              <a:gd name="T29" fmla="*/ 90 h 95"/>
              <a:gd name="T30" fmla="*/ 67 w 134"/>
              <a:gd name="T31" fmla="*/ 95 h 95"/>
              <a:gd name="T32" fmla="*/ 78 w 134"/>
              <a:gd name="T33" fmla="*/ 90 h 95"/>
              <a:gd name="T34" fmla="*/ 132 w 134"/>
              <a:gd name="T35" fmla="*/ 90 h 95"/>
              <a:gd name="T36" fmla="*/ 134 w 134"/>
              <a:gd name="T37" fmla="*/ 88 h 95"/>
              <a:gd name="T38" fmla="*/ 134 w 134"/>
              <a:gd name="T39" fmla="*/ 12 h 95"/>
              <a:gd name="T40" fmla="*/ 132 w 134"/>
              <a:gd name="T41" fmla="*/ 10 h 95"/>
              <a:gd name="T42" fmla="*/ 124 w 134"/>
              <a:gd name="T43" fmla="*/ 8 h 95"/>
              <a:gd name="T44" fmla="*/ 124 w 134"/>
              <a:gd name="T45" fmla="*/ 79 h 95"/>
              <a:gd name="T46" fmla="*/ 95 w 134"/>
              <a:gd name="T47" fmla="*/ 76 h 95"/>
              <a:gd name="T48" fmla="*/ 70 w 134"/>
              <a:gd name="T49" fmla="*/ 81 h 95"/>
              <a:gd name="T50" fmla="*/ 70 w 134"/>
              <a:gd name="T51" fmla="*/ 11 h 95"/>
              <a:gd name="T52" fmla="*/ 95 w 134"/>
              <a:gd name="T53" fmla="*/ 5 h 95"/>
              <a:gd name="T54" fmla="*/ 124 w 134"/>
              <a:gd name="T55" fmla="*/ 8 h 95"/>
              <a:gd name="T56" fmla="*/ 11 w 134"/>
              <a:gd name="T57" fmla="*/ 8 h 95"/>
              <a:gd name="T58" fmla="*/ 40 w 134"/>
              <a:gd name="T59" fmla="*/ 5 h 95"/>
              <a:gd name="T60" fmla="*/ 65 w 134"/>
              <a:gd name="T61" fmla="*/ 11 h 95"/>
              <a:gd name="T62" fmla="*/ 65 w 134"/>
              <a:gd name="T63" fmla="*/ 81 h 95"/>
              <a:gd name="T64" fmla="*/ 40 w 134"/>
              <a:gd name="T65" fmla="*/ 76 h 95"/>
              <a:gd name="T66" fmla="*/ 11 w 134"/>
              <a:gd name="T67" fmla="*/ 79 h 95"/>
              <a:gd name="T68" fmla="*/ 11 w 134"/>
              <a:gd name="T69"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95">
                <a:moveTo>
                  <a:pt x="132" y="10"/>
                </a:moveTo>
                <a:cubicBezTo>
                  <a:pt x="129" y="10"/>
                  <a:pt x="129" y="10"/>
                  <a:pt x="129" y="10"/>
                </a:cubicBezTo>
                <a:cubicBezTo>
                  <a:pt x="129" y="6"/>
                  <a:pt x="129" y="6"/>
                  <a:pt x="129" y="6"/>
                </a:cubicBezTo>
                <a:cubicBezTo>
                  <a:pt x="129" y="5"/>
                  <a:pt x="128" y="4"/>
                  <a:pt x="127" y="4"/>
                </a:cubicBezTo>
                <a:cubicBezTo>
                  <a:pt x="127" y="4"/>
                  <a:pt x="111" y="0"/>
                  <a:pt x="95" y="0"/>
                </a:cubicBezTo>
                <a:cubicBezTo>
                  <a:pt x="82" y="0"/>
                  <a:pt x="73" y="3"/>
                  <a:pt x="67" y="7"/>
                </a:cubicBezTo>
                <a:cubicBezTo>
                  <a:pt x="62" y="3"/>
                  <a:pt x="53" y="0"/>
                  <a:pt x="40" y="0"/>
                </a:cubicBezTo>
                <a:cubicBezTo>
                  <a:pt x="24" y="0"/>
                  <a:pt x="8" y="4"/>
                  <a:pt x="8" y="4"/>
                </a:cubicBezTo>
                <a:cubicBezTo>
                  <a:pt x="7" y="4"/>
                  <a:pt x="6" y="5"/>
                  <a:pt x="6" y="6"/>
                </a:cubicBezTo>
                <a:cubicBezTo>
                  <a:pt x="6" y="10"/>
                  <a:pt x="6" y="10"/>
                  <a:pt x="6" y="10"/>
                </a:cubicBezTo>
                <a:cubicBezTo>
                  <a:pt x="3" y="10"/>
                  <a:pt x="3" y="10"/>
                  <a:pt x="3" y="10"/>
                </a:cubicBezTo>
                <a:cubicBezTo>
                  <a:pt x="1" y="10"/>
                  <a:pt x="0" y="11"/>
                  <a:pt x="0" y="12"/>
                </a:cubicBezTo>
                <a:cubicBezTo>
                  <a:pt x="0" y="88"/>
                  <a:pt x="0" y="88"/>
                  <a:pt x="0" y="88"/>
                </a:cubicBezTo>
                <a:cubicBezTo>
                  <a:pt x="0" y="89"/>
                  <a:pt x="1" y="90"/>
                  <a:pt x="3" y="90"/>
                </a:cubicBezTo>
                <a:cubicBezTo>
                  <a:pt x="57" y="90"/>
                  <a:pt x="57" y="90"/>
                  <a:pt x="57" y="90"/>
                </a:cubicBezTo>
                <a:cubicBezTo>
                  <a:pt x="58" y="95"/>
                  <a:pt x="62" y="95"/>
                  <a:pt x="67" y="95"/>
                </a:cubicBezTo>
                <a:cubicBezTo>
                  <a:pt x="72" y="95"/>
                  <a:pt x="77" y="95"/>
                  <a:pt x="78" y="90"/>
                </a:cubicBezTo>
                <a:cubicBezTo>
                  <a:pt x="132" y="90"/>
                  <a:pt x="132" y="90"/>
                  <a:pt x="132" y="90"/>
                </a:cubicBezTo>
                <a:cubicBezTo>
                  <a:pt x="133" y="90"/>
                  <a:pt x="134" y="89"/>
                  <a:pt x="134" y="88"/>
                </a:cubicBezTo>
                <a:cubicBezTo>
                  <a:pt x="134" y="12"/>
                  <a:pt x="134" y="12"/>
                  <a:pt x="134" y="12"/>
                </a:cubicBezTo>
                <a:cubicBezTo>
                  <a:pt x="134" y="11"/>
                  <a:pt x="133" y="10"/>
                  <a:pt x="132" y="10"/>
                </a:cubicBezTo>
                <a:close/>
                <a:moveTo>
                  <a:pt x="124" y="8"/>
                </a:moveTo>
                <a:cubicBezTo>
                  <a:pt x="124" y="79"/>
                  <a:pt x="124" y="79"/>
                  <a:pt x="124" y="79"/>
                </a:cubicBezTo>
                <a:cubicBezTo>
                  <a:pt x="119" y="78"/>
                  <a:pt x="107" y="76"/>
                  <a:pt x="95" y="76"/>
                </a:cubicBezTo>
                <a:cubicBezTo>
                  <a:pt x="84" y="76"/>
                  <a:pt x="75" y="78"/>
                  <a:pt x="70" y="81"/>
                </a:cubicBezTo>
                <a:cubicBezTo>
                  <a:pt x="70" y="11"/>
                  <a:pt x="70" y="11"/>
                  <a:pt x="70" y="11"/>
                </a:cubicBezTo>
                <a:cubicBezTo>
                  <a:pt x="74" y="7"/>
                  <a:pt x="83" y="5"/>
                  <a:pt x="95" y="5"/>
                </a:cubicBezTo>
                <a:cubicBezTo>
                  <a:pt x="107" y="5"/>
                  <a:pt x="120" y="7"/>
                  <a:pt x="124" y="8"/>
                </a:cubicBezTo>
                <a:close/>
                <a:moveTo>
                  <a:pt x="11" y="8"/>
                </a:moveTo>
                <a:cubicBezTo>
                  <a:pt x="15" y="7"/>
                  <a:pt x="28" y="5"/>
                  <a:pt x="40" y="5"/>
                </a:cubicBezTo>
                <a:cubicBezTo>
                  <a:pt x="52" y="5"/>
                  <a:pt x="60" y="7"/>
                  <a:pt x="65" y="11"/>
                </a:cubicBezTo>
                <a:cubicBezTo>
                  <a:pt x="65" y="81"/>
                  <a:pt x="65" y="81"/>
                  <a:pt x="65" y="81"/>
                </a:cubicBezTo>
                <a:cubicBezTo>
                  <a:pt x="59" y="78"/>
                  <a:pt x="51" y="76"/>
                  <a:pt x="40" y="76"/>
                </a:cubicBezTo>
                <a:cubicBezTo>
                  <a:pt x="28" y="76"/>
                  <a:pt x="16" y="78"/>
                  <a:pt x="11" y="79"/>
                </a:cubicBezTo>
                <a:lnTo>
                  <a:pt x="11" y="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6" name="Freeform 157"/>
          <p:cNvSpPr>
            <a:spLocks noEditPoints="1"/>
          </p:cNvSpPr>
          <p:nvPr userDrawn="1"/>
        </p:nvSpPr>
        <p:spPr bwMode="auto">
          <a:xfrm>
            <a:off x="4554539" y="2889647"/>
            <a:ext cx="493713" cy="167879"/>
          </a:xfrm>
          <a:custGeom>
            <a:avLst/>
            <a:gdLst>
              <a:gd name="T0" fmla="*/ 125 w 128"/>
              <a:gd name="T1" fmla="*/ 0 h 58"/>
              <a:gd name="T2" fmla="*/ 3 w 128"/>
              <a:gd name="T3" fmla="*/ 0 h 58"/>
              <a:gd name="T4" fmla="*/ 0 w 128"/>
              <a:gd name="T5" fmla="*/ 4 h 58"/>
              <a:gd name="T6" fmla="*/ 0 w 128"/>
              <a:gd name="T7" fmla="*/ 54 h 58"/>
              <a:gd name="T8" fmla="*/ 3 w 128"/>
              <a:gd name="T9" fmla="*/ 58 h 58"/>
              <a:gd name="T10" fmla="*/ 125 w 128"/>
              <a:gd name="T11" fmla="*/ 58 h 58"/>
              <a:gd name="T12" fmla="*/ 128 w 128"/>
              <a:gd name="T13" fmla="*/ 54 h 58"/>
              <a:gd name="T14" fmla="*/ 128 w 128"/>
              <a:gd name="T15" fmla="*/ 4 h 58"/>
              <a:gd name="T16" fmla="*/ 125 w 128"/>
              <a:gd name="T17" fmla="*/ 0 h 58"/>
              <a:gd name="T18" fmla="*/ 122 w 128"/>
              <a:gd name="T19" fmla="*/ 51 h 58"/>
              <a:gd name="T20" fmla="*/ 112 w 128"/>
              <a:gd name="T21" fmla="*/ 51 h 58"/>
              <a:gd name="T22" fmla="*/ 112 w 128"/>
              <a:gd name="T23" fmla="*/ 39 h 58"/>
              <a:gd name="T24" fmla="*/ 109 w 128"/>
              <a:gd name="T25" fmla="*/ 35 h 58"/>
              <a:gd name="T26" fmla="*/ 106 w 128"/>
              <a:gd name="T27" fmla="*/ 39 h 58"/>
              <a:gd name="T28" fmla="*/ 106 w 128"/>
              <a:gd name="T29" fmla="*/ 51 h 58"/>
              <a:gd name="T30" fmla="*/ 97 w 128"/>
              <a:gd name="T31" fmla="*/ 51 h 58"/>
              <a:gd name="T32" fmla="*/ 97 w 128"/>
              <a:gd name="T33" fmla="*/ 25 h 58"/>
              <a:gd name="T34" fmla="*/ 94 w 128"/>
              <a:gd name="T35" fmla="*/ 22 h 58"/>
              <a:gd name="T36" fmla="*/ 91 w 128"/>
              <a:gd name="T37" fmla="*/ 25 h 58"/>
              <a:gd name="T38" fmla="*/ 91 w 128"/>
              <a:gd name="T39" fmla="*/ 51 h 58"/>
              <a:gd name="T40" fmla="*/ 82 w 128"/>
              <a:gd name="T41" fmla="*/ 51 h 58"/>
              <a:gd name="T42" fmla="*/ 82 w 128"/>
              <a:gd name="T43" fmla="*/ 39 h 58"/>
              <a:gd name="T44" fmla="*/ 79 w 128"/>
              <a:gd name="T45" fmla="*/ 35 h 58"/>
              <a:gd name="T46" fmla="*/ 76 w 128"/>
              <a:gd name="T47" fmla="*/ 39 h 58"/>
              <a:gd name="T48" fmla="*/ 76 w 128"/>
              <a:gd name="T49" fmla="*/ 51 h 58"/>
              <a:gd name="T50" fmla="*/ 66 w 128"/>
              <a:gd name="T51" fmla="*/ 51 h 58"/>
              <a:gd name="T52" fmla="*/ 66 w 128"/>
              <a:gd name="T53" fmla="*/ 25 h 58"/>
              <a:gd name="T54" fmla="*/ 64 w 128"/>
              <a:gd name="T55" fmla="*/ 22 h 58"/>
              <a:gd name="T56" fmla="*/ 61 w 128"/>
              <a:gd name="T57" fmla="*/ 25 h 58"/>
              <a:gd name="T58" fmla="*/ 61 w 128"/>
              <a:gd name="T59" fmla="*/ 51 h 58"/>
              <a:gd name="T60" fmla="*/ 52 w 128"/>
              <a:gd name="T61" fmla="*/ 51 h 58"/>
              <a:gd name="T62" fmla="*/ 52 w 128"/>
              <a:gd name="T63" fmla="*/ 39 h 58"/>
              <a:gd name="T64" fmla="*/ 49 w 128"/>
              <a:gd name="T65" fmla="*/ 35 h 58"/>
              <a:gd name="T66" fmla="*/ 46 w 128"/>
              <a:gd name="T67" fmla="*/ 39 h 58"/>
              <a:gd name="T68" fmla="*/ 46 w 128"/>
              <a:gd name="T69" fmla="*/ 51 h 58"/>
              <a:gd name="T70" fmla="*/ 36 w 128"/>
              <a:gd name="T71" fmla="*/ 51 h 58"/>
              <a:gd name="T72" fmla="*/ 36 w 128"/>
              <a:gd name="T73" fmla="*/ 25 h 58"/>
              <a:gd name="T74" fmla="*/ 33 w 128"/>
              <a:gd name="T75" fmla="*/ 22 h 58"/>
              <a:gd name="T76" fmla="*/ 30 w 128"/>
              <a:gd name="T77" fmla="*/ 25 h 58"/>
              <a:gd name="T78" fmla="*/ 30 w 128"/>
              <a:gd name="T79" fmla="*/ 51 h 58"/>
              <a:gd name="T80" fmla="*/ 22 w 128"/>
              <a:gd name="T81" fmla="*/ 51 h 58"/>
              <a:gd name="T82" fmla="*/ 22 w 128"/>
              <a:gd name="T83" fmla="*/ 39 h 58"/>
              <a:gd name="T84" fmla="*/ 19 w 128"/>
              <a:gd name="T85" fmla="*/ 35 h 58"/>
              <a:gd name="T86" fmla="*/ 16 w 128"/>
              <a:gd name="T87" fmla="*/ 39 h 58"/>
              <a:gd name="T88" fmla="*/ 16 w 128"/>
              <a:gd name="T89" fmla="*/ 51 h 58"/>
              <a:gd name="T90" fmla="*/ 6 w 128"/>
              <a:gd name="T91" fmla="*/ 51 h 58"/>
              <a:gd name="T92" fmla="*/ 6 w 128"/>
              <a:gd name="T93" fmla="*/ 7 h 58"/>
              <a:gd name="T94" fmla="*/ 122 w 128"/>
              <a:gd name="T95" fmla="*/ 7 h 58"/>
              <a:gd name="T96" fmla="*/ 122 w 128"/>
              <a:gd name="T97" fmla="*/ 5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58">
                <a:moveTo>
                  <a:pt x="125" y="0"/>
                </a:moveTo>
                <a:cubicBezTo>
                  <a:pt x="3" y="0"/>
                  <a:pt x="3" y="0"/>
                  <a:pt x="3" y="0"/>
                </a:cubicBezTo>
                <a:cubicBezTo>
                  <a:pt x="2" y="0"/>
                  <a:pt x="0" y="2"/>
                  <a:pt x="0" y="4"/>
                </a:cubicBezTo>
                <a:cubicBezTo>
                  <a:pt x="0" y="54"/>
                  <a:pt x="0" y="54"/>
                  <a:pt x="0" y="54"/>
                </a:cubicBezTo>
                <a:cubicBezTo>
                  <a:pt x="0" y="56"/>
                  <a:pt x="2" y="58"/>
                  <a:pt x="3" y="58"/>
                </a:cubicBezTo>
                <a:cubicBezTo>
                  <a:pt x="125" y="58"/>
                  <a:pt x="125" y="58"/>
                  <a:pt x="125" y="58"/>
                </a:cubicBezTo>
                <a:cubicBezTo>
                  <a:pt x="127" y="58"/>
                  <a:pt x="128" y="56"/>
                  <a:pt x="128" y="54"/>
                </a:cubicBezTo>
                <a:cubicBezTo>
                  <a:pt x="128" y="4"/>
                  <a:pt x="128" y="4"/>
                  <a:pt x="128" y="4"/>
                </a:cubicBezTo>
                <a:cubicBezTo>
                  <a:pt x="128" y="2"/>
                  <a:pt x="127" y="0"/>
                  <a:pt x="125" y="0"/>
                </a:cubicBezTo>
                <a:close/>
                <a:moveTo>
                  <a:pt x="122" y="51"/>
                </a:moveTo>
                <a:cubicBezTo>
                  <a:pt x="112" y="51"/>
                  <a:pt x="112" y="51"/>
                  <a:pt x="112" y="51"/>
                </a:cubicBezTo>
                <a:cubicBezTo>
                  <a:pt x="112" y="39"/>
                  <a:pt x="112" y="39"/>
                  <a:pt x="112" y="39"/>
                </a:cubicBezTo>
                <a:cubicBezTo>
                  <a:pt x="112" y="37"/>
                  <a:pt x="111" y="35"/>
                  <a:pt x="109" y="35"/>
                </a:cubicBezTo>
                <a:cubicBezTo>
                  <a:pt x="108" y="35"/>
                  <a:pt x="106" y="37"/>
                  <a:pt x="106" y="39"/>
                </a:cubicBezTo>
                <a:cubicBezTo>
                  <a:pt x="106" y="51"/>
                  <a:pt x="106" y="51"/>
                  <a:pt x="106" y="51"/>
                </a:cubicBezTo>
                <a:cubicBezTo>
                  <a:pt x="97" y="51"/>
                  <a:pt x="97" y="51"/>
                  <a:pt x="97" y="51"/>
                </a:cubicBezTo>
                <a:cubicBezTo>
                  <a:pt x="97" y="25"/>
                  <a:pt x="97" y="25"/>
                  <a:pt x="97" y="25"/>
                </a:cubicBezTo>
                <a:cubicBezTo>
                  <a:pt x="97" y="23"/>
                  <a:pt x="95" y="22"/>
                  <a:pt x="94" y="22"/>
                </a:cubicBezTo>
                <a:cubicBezTo>
                  <a:pt x="92" y="22"/>
                  <a:pt x="91" y="23"/>
                  <a:pt x="91" y="25"/>
                </a:cubicBezTo>
                <a:cubicBezTo>
                  <a:pt x="91" y="51"/>
                  <a:pt x="91" y="51"/>
                  <a:pt x="91" y="51"/>
                </a:cubicBezTo>
                <a:cubicBezTo>
                  <a:pt x="82" y="51"/>
                  <a:pt x="82" y="51"/>
                  <a:pt x="82" y="51"/>
                </a:cubicBezTo>
                <a:cubicBezTo>
                  <a:pt x="82" y="39"/>
                  <a:pt x="82" y="39"/>
                  <a:pt x="82" y="39"/>
                </a:cubicBezTo>
                <a:cubicBezTo>
                  <a:pt x="82" y="37"/>
                  <a:pt x="81" y="35"/>
                  <a:pt x="79" y="35"/>
                </a:cubicBezTo>
                <a:cubicBezTo>
                  <a:pt x="77" y="35"/>
                  <a:pt x="76" y="37"/>
                  <a:pt x="76" y="39"/>
                </a:cubicBezTo>
                <a:cubicBezTo>
                  <a:pt x="76" y="51"/>
                  <a:pt x="76" y="51"/>
                  <a:pt x="76" y="51"/>
                </a:cubicBezTo>
                <a:cubicBezTo>
                  <a:pt x="66" y="51"/>
                  <a:pt x="66" y="51"/>
                  <a:pt x="66" y="51"/>
                </a:cubicBezTo>
                <a:cubicBezTo>
                  <a:pt x="66" y="25"/>
                  <a:pt x="66" y="25"/>
                  <a:pt x="66" y="25"/>
                </a:cubicBezTo>
                <a:cubicBezTo>
                  <a:pt x="66" y="23"/>
                  <a:pt x="65" y="22"/>
                  <a:pt x="64" y="22"/>
                </a:cubicBezTo>
                <a:cubicBezTo>
                  <a:pt x="62" y="22"/>
                  <a:pt x="61" y="23"/>
                  <a:pt x="61" y="25"/>
                </a:cubicBezTo>
                <a:cubicBezTo>
                  <a:pt x="61" y="51"/>
                  <a:pt x="61" y="51"/>
                  <a:pt x="61" y="51"/>
                </a:cubicBezTo>
                <a:cubicBezTo>
                  <a:pt x="52" y="51"/>
                  <a:pt x="52" y="51"/>
                  <a:pt x="52" y="51"/>
                </a:cubicBezTo>
                <a:cubicBezTo>
                  <a:pt x="52" y="39"/>
                  <a:pt x="52" y="39"/>
                  <a:pt x="52" y="39"/>
                </a:cubicBezTo>
                <a:cubicBezTo>
                  <a:pt x="52" y="37"/>
                  <a:pt x="51" y="35"/>
                  <a:pt x="49" y="35"/>
                </a:cubicBezTo>
                <a:cubicBezTo>
                  <a:pt x="47" y="35"/>
                  <a:pt x="46" y="37"/>
                  <a:pt x="46" y="39"/>
                </a:cubicBezTo>
                <a:cubicBezTo>
                  <a:pt x="46" y="51"/>
                  <a:pt x="46" y="51"/>
                  <a:pt x="46" y="51"/>
                </a:cubicBezTo>
                <a:cubicBezTo>
                  <a:pt x="36" y="51"/>
                  <a:pt x="36" y="51"/>
                  <a:pt x="36" y="51"/>
                </a:cubicBezTo>
                <a:cubicBezTo>
                  <a:pt x="36" y="25"/>
                  <a:pt x="36" y="25"/>
                  <a:pt x="36" y="25"/>
                </a:cubicBezTo>
                <a:cubicBezTo>
                  <a:pt x="36" y="23"/>
                  <a:pt x="35" y="22"/>
                  <a:pt x="33" y="22"/>
                </a:cubicBezTo>
                <a:cubicBezTo>
                  <a:pt x="32" y="22"/>
                  <a:pt x="30" y="23"/>
                  <a:pt x="30" y="25"/>
                </a:cubicBezTo>
                <a:cubicBezTo>
                  <a:pt x="30" y="51"/>
                  <a:pt x="30" y="51"/>
                  <a:pt x="30" y="51"/>
                </a:cubicBezTo>
                <a:cubicBezTo>
                  <a:pt x="22" y="51"/>
                  <a:pt x="22" y="51"/>
                  <a:pt x="22" y="51"/>
                </a:cubicBezTo>
                <a:cubicBezTo>
                  <a:pt x="22" y="39"/>
                  <a:pt x="22" y="39"/>
                  <a:pt x="22" y="39"/>
                </a:cubicBezTo>
                <a:cubicBezTo>
                  <a:pt x="22" y="37"/>
                  <a:pt x="21" y="35"/>
                  <a:pt x="19" y="35"/>
                </a:cubicBezTo>
                <a:cubicBezTo>
                  <a:pt x="17" y="35"/>
                  <a:pt x="16" y="37"/>
                  <a:pt x="16" y="39"/>
                </a:cubicBezTo>
                <a:cubicBezTo>
                  <a:pt x="16" y="51"/>
                  <a:pt x="16" y="51"/>
                  <a:pt x="16" y="51"/>
                </a:cubicBezTo>
                <a:cubicBezTo>
                  <a:pt x="6" y="51"/>
                  <a:pt x="6" y="51"/>
                  <a:pt x="6" y="51"/>
                </a:cubicBezTo>
                <a:cubicBezTo>
                  <a:pt x="6" y="7"/>
                  <a:pt x="6" y="7"/>
                  <a:pt x="6" y="7"/>
                </a:cubicBezTo>
                <a:cubicBezTo>
                  <a:pt x="122" y="7"/>
                  <a:pt x="122" y="7"/>
                  <a:pt x="122" y="7"/>
                </a:cubicBezTo>
                <a:lnTo>
                  <a:pt x="122" y="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187" name="Freeform 160"/>
          <p:cNvSpPr>
            <a:spLocks noEditPoints="1"/>
          </p:cNvSpPr>
          <p:nvPr userDrawn="1"/>
        </p:nvSpPr>
        <p:spPr bwMode="auto">
          <a:xfrm>
            <a:off x="3840163" y="2938463"/>
            <a:ext cx="547688" cy="411956"/>
          </a:xfrm>
          <a:custGeom>
            <a:avLst/>
            <a:gdLst>
              <a:gd name="T0" fmla="*/ 131 w 142"/>
              <a:gd name="T1" fmla="*/ 74 h 142"/>
              <a:gd name="T2" fmla="*/ 142 w 142"/>
              <a:gd name="T3" fmla="*/ 71 h 142"/>
              <a:gd name="T4" fmla="*/ 131 w 142"/>
              <a:gd name="T5" fmla="*/ 68 h 142"/>
              <a:gd name="T6" fmla="*/ 113 w 142"/>
              <a:gd name="T7" fmla="*/ 29 h 142"/>
              <a:gd name="T8" fmla="*/ 75 w 142"/>
              <a:gd name="T9" fmla="*/ 11 h 142"/>
              <a:gd name="T10" fmla="*/ 71 w 142"/>
              <a:gd name="T11" fmla="*/ 0 h 142"/>
              <a:gd name="T12" fmla="*/ 68 w 142"/>
              <a:gd name="T13" fmla="*/ 11 h 142"/>
              <a:gd name="T14" fmla="*/ 12 w 142"/>
              <a:gd name="T15" fmla="*/ 67 h 142"/>
              <a:gd name="T16" fmla="*/ 0 w 142"/>
              <a:gd name="T17" fmla="*/ 71 h 142"/>
              <a:gd name="T18" fmla="*/ 12 w 142"/>
              <a:gd name="T19" fmla="*/ 74 h 142"/>
              <a:gd name="T20" fmla="*/ 29 w 142"/>
              <a:gd name="T21" fmla="*/ 113 h 142"/>
              <a:gd name="T22" fmla="*/ 68 w 142"/>
              <a:gd name="T23" fmla="*/ 131 h 142"/>
              <a:gd name="T24" fmla="*/ 71 w 142"/>
              <a:gd name="T25" fmla="*/ 142 h 142"/>
              <a:gd name="T26" fmla="*/ 74 w 142"/>
              <a:gd name="T27" fmla="*/ 131 h 142"/>
              <a:gd name="T28" fmla="*/ 131 w 142"/>
              <a:gd name="T29" fmla="*/ 74 h 142"/>
              <a:gd name="T30" fmla="*/ 111 w 142"/>
              <a:gd name="T31" fmla="*/ 109 h 142"/>
              <a:gd name="T32" fmla="*/ 98 w 142"/>
              <a:gd name="T33" fmla="*/ 88 h 142"/>
              <a:gd name="T34" fmla="*/ 101 w 142"/>
              <a:gd name="T35" fmla="*/ 82 h 142"/>
              <a:gd name="T36" fmla="*/ 127 w 142"/>
              <a:gd name="T37" fmla="*/ 75 h 142"/>
              <a:gd name="T38" fmla="*/ 111 w 142"/>
              <a:gd name="T39" fmla="*/ 109 h 142"/>
              <a:gd name="T40" fmla="*/ 127 w 142"/>
              <a:gd name="T41" fmla="*/ 66 h 142"/>
              <a:gd name="T42" fmla="*/ 102 w 142"/>
              <a:gd name="T43" fmla="*/ 60 h 142"/>
              <a:gd name="T44" fmla="*/ 98 w 142"/>
              <a:gd name="T45" fmla="*/ 53 h 142"/>
              <a:gd name="T46" fmla="*/ 111 w 142"/>
              <a:gd name="T47" fmla="*/ 32 h 142"/>
              <a:gd name="T48" fmla="*/ 127 w 142"/>
              <a:gd name="T49" fmla="*/ 66 h 142"/>
              <a:gd name="T50" fmla="*/ 110 w 142"/>
              <a:gd name="T51" fmla="*/ 31 h 142"/>
              <a:gd name="T52" fmla="*/ 90 w 142"/>
              <a:gd name="T53" fmla="*/ 44 h 142"/>
              <a:gd name="T54" fmla="*/ 83 w 142"/>
              <a:gd name="T55" fmla="*/ 41 h 142"/>
              <a:gd name="T56" fmla="*/ 76 w 142"/>
              <a:gd name="T57" fmla="*/ 15 h 142"/>
              <a:gd name="T58" fmla="*/ 110 w 142"/>
              <a:gd name="T59" fmla="*/ 31 h 142"/>
              <a:gd name="T60" fmla="*/ 46 w 142"/>
              <a:gd name="T61" fmla="*/ 71 h 142"/>
              <a:gd name="T62" fmla="*/ 71 w 142"/>
              <a:gd name="T63" fmla="*/ 46 h 142"/>
              <a:gd name="T64" fmla="*/ 96 w 142"/>
              <a:gd name="T65" fmla="*/ 71 h 142"/>
              <a:gd name="T66" fmla="*/ 71 w 142"/>
              <a:gd name="T67" fmla="*/ 96 h 142"/>
              <a:gd name="T68" fmla="*/ 46 w 142"/>
              <a:gd name="T69" fmla="*/ 71 h 142"/>
              <a:gd name="T70" fmla="*/ 60 w 142"/>
              <a:gd name="T71" fmla="*/ 40 h 142"/>
              <a:gd name="T72" fmla="*/ 53 w 142"/>
              <a:gd name="T73" fmla="*/ 44 h 142"/>
              <a:gd name="T74" fmla="*/ 32 w 142"/>
              <a:gd name="T75" fmla="*/ 31 h 142"/>
              <a:gd name="T76" fmla="*/ 67 w 142"/>
              <a:gd name="T77" fmla="*/ 15 h 142"/>
              <a:gd name="T78" fmla="*/ 60 w 142"/>
              <a:gd name="T79" fmla="*/ 40 h 142"/>
              <a:gd name="T80" fmla="*/ 31 w 142"/>
              <a:gd name="T81" fmla="*/ 32 h 142"/>
              <a:gd name="T82" fmla="*/ 44 w 142"/>
              <a:gd name="T83" fmla="*/ 53 h 142"/>
              <a:gd name="T84" fmla="*/ 41 w 142"/>
              <a:gd name="T85" fmla="*/ 59 h 142"/>
              <a:gd name="T86" fmla="*/ 16 w 142"/>
              <a:gd name="T87" fmla="*/ 66 h 142"/>
              <a:gd name="T88" fmla="*/ 31 w 142"/>
              <a:gd name="T89" fmla="*/ 32 h 142"/>
              <a:gd name="T90" fmla="*/ 16 w 142"/>
              <a:gd name="T91" fmla="*/ 75 h 142"/>
              <a:gd name="T92" fmla="*/ 41 w 142"/>
              <a:gd name="T93" fmla="*/ 82 h 142"/>
              <a:gd name="T94" fmla="*/ 44 w 142"/>
              <a:gd name="T95" fmla="*/ 89 h 142"/>
              <a:gd name="T96" fmla="*/ 31 w 142"/>
              <a:gd name="T97" fmla="*/ 110 h 142"/>
              <a:gd name="T98" fmla="*/ 16 w 142"/>
              <a:gd name="T99" fmla="*/ 75 h 142"/>
              <a:gd name="T100" fmla="*/ 32 w 142"/>
              <a:gd name="T101" fmla="*/ 110 h 142"/>
              <a:gd name="T102" fmla="*/ 53 w 142"/>
              <a:gd name="T103" fmla="*/ 97 h 142"/>
              <a:gd name="T104" fmla="*/ 60 w 142"/>
              <a:gd name="T105" fmla="*/ 101 h 142"/>
              <a:gd name="T106" fmla="*/ 67 w 142"/>
              <a:gd name="T107" fmla="*/ 126 h 142"/>
              <a:gd name="T108" fmla="*/ 32 w 142"/>
              <a:gd name="T109" fmla="*/ 110 h 142"/>
              <a:gd name="T110" fmla="*/ 82 w 142"/>
              <a:gd name="T111" fmla="*/ 101 h 142"/>
              <a:gd name="T112" fmla="*/ 90 w 142"/>
              <a:gd name="T113" fmla="*/ 97 h 142"/>
              <a:gd name="T114" fmla="*/ 110 w 142"/>
              <a:gd name="T115" fmla="*/ 110 h 142"/>
              <a:gd name="T116" fmla="*/ 75 w 142"/>
              <a:gd name="T117" fmla="*/ 126 h 142"/>
              <a:gd name="T118" fmla="*/ 82 w 142"/>
              <a:gd name="T119"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2" h="142">
                <a:moveTo>
                  <a:pt x="131" y="74"/>
                </a:moveTo>
                <a:cubicBezTo>
                  <a:pt x="142" y="71"/>
                  <a:pt x="142" y="71"/>
                  <a:pt x="142" y="71"/>
                </a:cubicBezTo>
                <a:cubicBezTo>
                  <a:pt x="131" y="68"/>
                  <a:pt x="131" y="68"/>
                  <a:pt x="131" y="68"/>
                </a:cubicBezTo>
                <a:cubicBezTo>
                  <a:pt x="130" y="53"/>
                  <a:pt x="124" y="39"/>
                  <a:pt x="113" y="29"/>
                </a:cubicBezTo>
                <a:cubicBezTo>
                  <a:pt x="103" y="18"/>
                  <a:pt x="89" y="12"/>
                  <a:pt x="75" y="11"/>
                </a:cubicBezTo>
                <a:cubicBezTo>
                  <a:pt x="71" y="0"/>
                  <a:pt x="71" y="0"/>
                  <a:pt x="71" y="0"/>
                </a:cubicBezTo>
                <a:cubicBezTo>
                  <a:pt x="68" y="11"/>
                  <a:pt x="68" y="11"/>
                  <a:pt x="68" y="11"/>
                </a:cubicBezTo>
                <a:cubicBezTo>
                  <a:pt x="38" y="13"/>
                  <a:pt x="13" y="37"/>
                  <a:pt x="12" y="67"/>
                </a:cubicBezTo>
                <a:cubicBezTo>
                  <a:pt x="0" y="71"/>
                  <a:pt x="0" y="71"/>
                  <a:pt x="0" y="71"/>
                </a:cubicBezTo>
                <a:cubicBezTo>
                  <a:pt x="12" y="74"/>
                  <a:pt x="12" y="74"/>
                  <a:pt x="12" y="74"/>
                </a:cubicBezTo>
                <a:cubicBezTo>
                  <a:pt x="12" y="89"/>
                  <a:pt x="18" y="102"/>
                  <a:pt x="29" y="113"/>
                </a:cubicBezTo>
                <a:cubicBezTo>
                  <a:pt x="39" y="124"/>
                  <a:pt x="53" y="130"/>
                  <a:pt x="68" y="131"/>
                </a:cubicBezTo>
                <a:cubicBezTo>
                  <a:pt x="71" y="142"/>
                  <a:pt x="71" y="142"/>
                  <a:pt x="71" y="142"/>
                </a:cubicBezTo>
                <a:cubicBezTo>
                  <a:pt x="74" y="131"/>
                  <a:pt x="74" y="131"/>
                  <a:pt x="74" y="131"/>
                </a:cubicBezTo>
                <a:cubicBezTo>
                  <a:pt x="105" y="129"/>
                  <a:pt x="129" y="104"/>
                  <a:pt x="131" y="74"/>
                </a:cubicBezTo>
                <a:close/>
                <a:moveTo>
                  <a:pt x="111" y="109"/>
                </a:moveTo>
                <a:cubicBezTo>
                  <a:pt x="98" y="88"/>
                  <a:pt x="98" y="88"/>
                  <a:pt x="98" y="88"/>
                </a:cubicBezTo>
                <a:cubicBezTo>
                  <a:pt x="100" y="86"/>
                  <a:pt x="101" y="84"/>
                  <a:pt x="101" y="82"/>
                </a:cubicBezTo>
                <a:cubicBezTo>
                  <a:pt x="127" y="75"/>
                  <a:pt x="127" y="75"/>
                  <a:pt x="127" y="75"/>
                </a:cubicBezTo>
                <a:cubicBezTo>
                  <a:pt x="126" y="88"/>
                  <a:pt x="120" y="100"/>
                  <a:pt x="111" y="109"/>
                </a:cubicBezTo>
                <a:close/>
                <a:moveTo>
                  <a:pt x="127" y="66"/>
                </a:moveTo>
                <a:cubicBezTo>
                  <a:pt x="102" y="60"/>
                  <a:pt x="102" y="60"/>
                  <a:pt x="102" y="60"/>
                </a:cubicBezTo>
                <a:cubicBezTo>
                  <a:pt x="101" y="57"/>
                  <a:pt x="100" y="55"/>
                  <a:pt x="98" y="53"/>
                </a:cubicBezTo>
                <a:cubicBezTo>
                  <a:pt x="111" y="32"/>
                  <a:pt x="111" y="32"/>
                  <a:pt x="111" y="32"/>
                </a:cubicBezTo>
                <a:cubicBezTo>
                  <a:pt x="120" y="42"/>
                  <a:pt x="126" y="54"/>
                  <a:pt x="127" y="66"/>
                </a:cubicBezTo>
                <a:close/>
                <a:moveTo>
                  <a:pt x="110" y="31"/>
                </a:moveTo>
                <a:cubicBezTo>
                  <a:pt x="90" y="44"/>
                  <a:pt x="90" y="44"/>
                  <a:pt x="90" y="44"/>
                </a:cubicBezTo>
                <a:cubicBezTo>
                  <a:pt x="88" y="43"/>
                  <a:pt x="85" y="42"/>
                  <a:pt x="83" y="41"/>
                </a:cubicBezTo>
                <a:cubicBezTo>
                  <a:pt x="76" y="15"/>
                  <a:pt x="76" y="15"/>
                  <a:pt x="76" y="15"/>
                </a:cubicBezTo>
                <a:cubicBezTo>
                  <a:pt x="89" y="16"/>
                  <a:pt x="101" y="22"/>
                  <a:pt x="110" y="31"/>
                </a:cubicBezTo>
                <a:close/>
                <a:moveTo>
                  <a:pt x="46" y="71"/>
                </a:moveTo>
                <a:cubicBezTo>
                  <a:pt x="46" y="57"/>
                  <a:pt x="57" y="46"/>
                  <a:pt x="71" y="46"/>
                </a:cubicBezTo>
                <a:cubicBezTo>
                  <a:pt x="85" y="46"/>
                  <a:pt x="96" y="57"/>
                  <a:pt x="96" y="71"/>
                </a:cubicBezTo>
                <a:cubicBezTo>
                  <a:pt x="96" y="85"/>
                  <a:pt x="85" y="96"/>
                  <a:pt x="71" y="96"/>
                </a:cubicBezTo>
                <a:cubicBezTo>
                  <a:pt x="57" y="96"/>
                  <a:pt x="46" y="85"/>
                  <a:pt x="46" y="71"/>
                </a:cubicBezTo>
                <a:close/>
                <a:moveTo>
                  <a:pt x="60" y="40"/>
                </a:moveTo>
                <a:cubicBezTo>
                  <a:pt x="58" y="41"/>
                  <a:pt x="55" y="43"/>
                  <a:pt x="53" y="44"/>
                </a:cubicBezTo>
                <a:cubicBezTo>
                  <a:pt x="32" y="31"/>
                  <a:pt x="32" y="31"/>
                  <a:pt x="32" y="31"/>
                </a:cubicBezTo>
                <a:cubicBezTo>
                  <a:pt x="41" y="22"/>
                  <a:pt x="54" y="16"/>
                  <a:pt x="67" y="15"/>
                </a:cubicBezTo>
                <a:lnTo>
                  <a:pt x="60" y="40"/>
                </a:lnTo>
                <a:close/>
                <a:moveTo>
                  <a:pt x="31" y="32"/>
                </a:moveTo>
                <a:cubicBezTo>
                  <a:pt x="44" y="53"/>
                  <a:pt x="44" y="53"/>
                  <a:pt x="44" y="53"/>
                </a:cubicBezTo>
                <a:cubicBezTo>
                  <a:pt x="43" y="55"/>
                  <a:pt x="42" y="57"/>
                  <a:pt x="41" y="59"/>
                </a:cubicBezTo>
                <a:cubicBezTo>
                  <a:pt x="16" y="66"/>
                  <a:pt x="16" y="66"/>
                  <a:pt x="16" y="66"/>
                </a:cubicBezTo>
                <a:cubicBezTo>
                  <a:pt x="17" y="53"/>
                  <a:pt x="22" y="41"/>
                  <a:pt x="31" y="32"/>
                </a:cubicBezTo>
                <a:close/>
                <a:moveTo>
                  <a:pt x="16" y="75"/>
                </a:moveTo>
                <a:cubicBezTo>
                  <a:pt x="41" y="82"/>
                  <a:pt x="41" y="82"/>
                  <a:pt x="41" y="82"/>
                </a:cubicBezTo>
                <a:cubicBezTo>
                  <a:pt x="42" y="84"/>
                  <a:pt x="43" y="86"/>
                  <a:pt x="44" y="89"/>
                </a:cubicBezTo>
                <a:cubicBezTo>
                  <a:pt x="31" y="110"/>
                  <a:pt x="31" y="110"/>
                  <a:pt x="31" y="110"/>
                </a:cubicBezTo>
                <a:cubicBezTo>
                  <a:pt x="22" y="100"/>
                  <a:pt x="17" y="88"/>
                  <a:pt x="16" y="75"/>
                </a:cubicBezTo>
                <a:close/>
                <a:moveTo>
                  <a:pt x="32" y="110"/>
                </a:moveTo>
                <a:cubicBezTo>
                  <a:pt x="53" y="97"/>
                  <a:pt x="53" y="97"/>
                  <a:pt x="53" y="97"/>
                </a:cubicBezTo>
                <a:cubicBezTo>
                  <a:pt x="55" y="99"/>
                  <a:pt x="57" y="100"/>
                  <a:pt x="60" y="101"/>
                </a:cubicBezTo>
                <a:cubicBezTo>
                  <a:pt x="67" y="126"/>
                  <a:pt x="67" y="126"/>
                  <a:pt x="67" y="126"/>
                </a:cubicBezTo>
                <a:cubicBezTo>
                  <a:pt x="54" y="125"/>
                  <a:pt x="41" y="120"/>
                  <a:pt x="32" y="110"/>
                </a:cubicBezTo>
                <a:close/>
                <a:moveTo>
                  <a:pt x="82" y="101"/>
                </a:moveTo>
                <a:cubicBezTo>
                  <a:pt x="85" y="100"/>
                  <a:pt x="87" y="99"/>
                  <a:pt x="90" y="97"/>
                </a:cubicBezTo>
                <a:cubicBezTo>
                  <a:pt x="110" y="110"/>
                  <a:pt x="110" y="110"/>
                  <a:pt x="110" y="110"/>
                </a:cubicBezTo>
                <a:cubicBezTo>
                  <a:pt x="101" y="119"/>
                  <a:pt x="89" y="125"/>
                  <a:pt x="75" y="126"/>
                </a:cubicBezTo>
                <a:lnTo>
                  <a:pt x="82" y="10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88" name="Group 187"/>
          <p:cNvGrpSpPr/>
          <p:nvPr userDrawn="1"/>
        </p:nvGrpSpPr>
        <p:grpSpPr>
          <a:xfrm>
            <a:off x="7867650" y="504826"/>
            <a:ext cx="668338" cy="585788"/>
            <a:chOff x="7867650" y="673100"/>
            <a:chExt cx="668338" cy="781051"/>
          </a:xfrm>
        </p:grpSpPr>
        <p:sp>
          <p:nvSpPr>
            <p:cNvPr id="189" name="Freeform 161"/>
            <p:cNvSpPr>
              <a:spLocks/>
            </p:cNvSpPr>
            <p:nvPr userDrawn="1"/>
          </p:nvSpPr>
          <p:spPr bwMode="auto">
            <a:xfrm>
              <a:off x="8172450" y="673100"/>
              <a:ext cx="57150" cy="80963"/>
            </a:xfrm>
            <a:custGeom>
              <a:avLst/>
              <a:gdLst>
                <a:gd name="T0" fmla="*/ 14 w 15"/>
                <a:gd name="T1" fmla="*/ 8 h 21"/>
                <a:gd name="T2" fmla="*/ 15 w 15"/>
                <a:gd name="T3" fmla="*/ 8 h 21"/>
                <a:gd name="T4" fmla="*/ 10 w 15"/>
                <a:gd name="T5" fmla="*/ 5 h 21"/>
                <a:gd name="T6" fmla="*/ 11 w 15"/>
                <a:gd name="T7" fmla="*/ 3 h 21"/>
                <a:gd name="T8" fmla="*/ 8 w 15"/>
                <a:gd name="T9" fmla="*/ 0 h 21"/>
                <a:gd name="T10" fmla="*/ 4 w 15"/>
                <a:gd name="T11" fmla="*/ 3 h 21"/>
                <a:gd name="T12" fmla="*/ 5 w 15"/>
                <a:gd name="T13" fmla="*/ 5 h 21"/>
                <a:gd name="T14" fmla="*/ 0 w 15"/>
                <a:gd name="T15" fmla="*/ 8 h 21"/>
                <a:gd name="T16" fmla="*/ 1 w 15"/>
                <a:gd name="T17" fmla="*/ 8 h 21"/>
                <a:gd name="T18" fmla="*/ 1 w 15"/>
                <a:gd name="T19" fmla="*/ 19 h 21"/>
                <a:gd name="T20" fmla="*/ 2 w 15"/>
                <a:gd name="T21" fmla="*/ 19 h 21"/>
                <a:gd name="T22" fmla="*/ 2 w 15"/>
                <a:gd name="T23" fmla="*/ 21 h 21"/>
                <a:gd name="T24" fmla="*/ 13 w 15"/>
                <a:gd name="T25" fmla="*/ 21 h 21"/>
                <a:gd name="T26" fmla="*/ 13 w 15"/>
                <a:gd name="T27" fmla="*/ 19 h 21"/>
                <a:gd name="T28" fmla="*/ 14 w 15"/>
                <a:gd name="T29" fmla="*/ 19 h 21"/>
                <a:gd name="T30" fmla="*/ 14 w 15"/>
                <a:gd name="T31"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4" y="8"/>
                  </a:moveTo>
                  <a:cubicBezTo>
                    <a:pt x="15" y="8"/>
                    <a:pt x="15" y="8"/>
                    <a:pt x="15" y="8"/>
                  </a:cubicBezTo>
                  <a:cubicBezTo>
                    <a:pt x="15" y="8"/>
                    <a:pt x="15" y="5"/>
                    <a:pt x="10" y="5"/>
                  </a:cubicBezTo>
                  <a:cubicBezTo>
                    <a:pt x="11" y="4"/>
                    <a:pt x="11" y="4"/>
                    <a:pt x="11" y="3"/>
                  </a:cubicBezTo>
                  <a:cubicBezTo>
                    <a:pt x="11" y="1"/>
                    <a:pt x="9" y="0"/>
                    <a:pt x="8" y="0"/>
                  </a:cubicBezTo>
                  <a:cubicBezTo>
                    <a:pt x="6" y="0"/>
                    <a:pt x="4" y="1"/>
                    <a:pt x="4" y="3"/>
                  </a:cubicBezTo>
                  <a:cubicBezTo>
                    <a:pt x="4" y="4"/>
                    <a:pt x="4" y="4"/>
                    <a:pt x="5" y="5"/>
                  </a:cubicBezTo>
                  <a:cubicBezTo>
                    <a:pt x="0" y="5"/>
                    <a:pt x="0" y="8"/>
                    <a:pt x="0" y="8"/>
                  </a:cubicBezTo>
                  <a:cubicBezTo>
                    <a:pt x="1" y="8"/>
                    <a:pt x="1" y="8"/>
                    <a:pt x="1" y="8"/>
                  </a:cubicBezTo>
                  <a:cubicBezTo>
                    <a:pt x="1" y="19"/>
                    <a:pt x="1" y="19"/>
                    <a:pt x="1" y="19"/>
                  </a:cubicBezTo>
                  <a:cubicBezTo>
                    <a:pt x="2" y="19"/>
                    <a:pt x="2" y="19"/>
                    <a:pt x="2" y="19"/>
                  </a:cubicBezTo>
                  <a:cubicBezTo>
                    <a:pt x="2" y="21"/>
                    <a:pt x="2" y="21"/>
                    <a:pt x="2" y="21"/>
                  </a:cubicBezTo>
                  <a:cubicBezTo>
                    <a:pt x="13" y="21"/>
                    <a:pt x="13" y="21"/>
                    <a:pt x="13" y="21"/>
                  </a:cubicBezTo>
                  <a:cubicBezTo>
                    <a:pt x="13" y="19"/>
                    <a:pt x="13" y="19"/>
                    <a:pt x="13" y="19"/>
                  </a:cubicBezTo>
                  <a:cubicBezTo>
                    <a:pt x="14" y="19"/>
                    <a:pt x="14" y="19"/>
                    <a:pt x="14" y="19"/>
                  </a:cubicBezTo>
                  <a:lnTo>
                    <a:pt x="14" y="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0" name="Freeform 162"/>
            <p:cNvSpPr>
              <a:spLocks/>
            </p:cNvSpPr>
            <p:nvPr userDrawn="1"/>
          </p:nvSpPr>
          <p:spPr bwMode="auto">
            <a:xfrm>
              <a:off x="8080375" y="1427163"/>
              <a:ext cx="242888" cy="26988"/>
            </a:xfrm>
            <a:custGeom>
              <a:avLst/>
              <a:gdLst>
                <a:gd name="T0" fmla="*/ 0 w 153"/>
                <a:gd name="T1" fmla="*/ 0 h 17"/>
                <a:gd name="T2" fmla="*/ 0 w 153"/>
                <a:gd name="T3" fmla="*/ 5 h 17"/>
                <a:gd name="T4" fmla="*/ 0 w 153"/>
                <a:gd name="T5" fmla="*/ 7 h 17"/>
                <a:gd name="T6" fmla="*/ 0 w 153"/>
                <a:gd name="T7" fmla="*/ 17 h 17"/>
                <a:gd name="T8" fmla="*/ 153 w 153"/>
                <a:gd name="T9" fmla="*/ 17 h 17"/>
                <a:gd name="T10" fmla="*/ 153 w 153"/>
                <a:gd name="T11" fmla="*/ 7 h 17"/>
                <a:gd name="T12" fmla="*/ 153 w 153"/>
                <a:gd name="T13" fmla="*/ 5 h 17"/>
                <a:gd name="T14" fmla="*/ 153 w 153"/>
                <a:gd name="T15" fmla="*/ 0 h 17"/>
                <a:gd name="T16" fmla="*/ 0 w 153"/>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7">
                  <a:moveTo>
                    <a:pt x="0" y="0"/>
                  </a:moveTo>
                  <a:lnTo>
                    <a:pt x="0" y="5"/>
                  </a:lnTo>
                  <a:lnTo>
                    <a:pt x="0" y="7"/>
                  </a:lnTo>
                  <a:lnTo>
                    <a:pt x="0" y="17"/>
                  </a:lnTo>
                  <a:lnTo>
                    <a:pt x="153" y="17"/>
                  </a:lnTo>
                  <a:lnTo>
                    <a:pt x="153" y="7"/>
                  </a:lnTo>
                  <a:lnTo>
                    <a:pt x="153" y="5"/>
                  </a:lnTo>
                  <a:lnTo>
                    <a:pt x="153" y="0"/>
                  </a:ln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1" name="Freeform 163"/>
            <p:cNvSpPr>
              <a:spLocks noEditPoints="1"/>
            </p:cNvSpPr>
            <p:nvPr userDrawn="1"/>
          </p:nvSpPr>
          <p:spPr bwMode="auto">
            <a:xfrm>
              <a:off x="7867650" y="739775"/>
              <a:ext cx="668338" cy="674688"/>
            </a:xfrm>
            <a:custGeom>
              <a:avLst/>
              <a:gdLst>
                <a:gd name="T0" fmla="*/ 146 w 173"/>
                <a:gd name="T1" fmla="*/ 1 h 175"/>
                <a:gd name="T2" fmla="*/ 132 w 173"/>
                <a:gd name="T3" fmla="*/ 26 h 175"/>
                <a:gd name="T4" fmla="*/ 130 w 173"/>
                <a:gd name="T5" fmla="*/ 24 h 175"/>
                <a:gd name="T6" fmla="*/ 118 w 173"/>
                <a:gd name="T7" fmla="*/ 20 h 175"/>
                <a:gd name="T8" fmla="*/ 55 w 173"/>
                <a:gd name="T9" fmla="*/ 18 h 175"/>
                <a:gd name="T10" fmla="*/ 55 w 173"/>
                <a:gd name="T11" fmla="*/ 24 h 175"/>
                <a:gd name="T12" fmla="*/ 43 w 173"/>
                <a:gd name="T13" fmla="*/ 26 h 175"/>
                <a:gd name="T14" fmla="*/ 42 w 173"/>
                <a:gd name="T15" fmla="*/ 13 h 175"/>
                <a:gd name="T16" fmla="*/ 7 w 173"/>
                <a:gd name="T17" fmla="*/ 7 h 175"/>
                <a:gd name="T18" fmla="*/ 40 w 173"/>
                <a:gd name="T19" fmla="*/ 87 h 175"/>
                <a:gd name="T20" fmla="*/ 79 w 173"/>
                <a:gd name="T21" fmla="*/ 133 h 175"/>
                <a:gd name="T22" fmla="*/ 83 w 173"/>
                <a:gd name="T23" fmla="*/ 144 h 175"/>
                <a:gd name="T24" fmla="*/ 80 w 173"/>
                <a:gd name="T25" fmla="*/ 147 h 175"/>
                <a:gd name="T26" fmla="*/ 77 w 173"/>
                <a:gd name="T27" fmla="*/ 150 h 175"/>
                <a:gd name="T28" fmla="*/ 76 w 173"/>
                <a:gd name="T29" fmla="*/ 163 h 175"/>
                <a:gd name="T30" fmla="*/ 57 w 173"/>
                <a:gd name="T31" fmla="*/ 175 h 175"/>
                <a:gd name="T32" fmla="*/ 116 w 173"/>
                <a:gd name="T33" fmla="*/ 175 h 175"/>
                <a:gd name="T34" fmla="*/ 97 w 173"/>
                <a:gd name="T35" fmla="*/ 163 h 175"/>
                <a:gd name="T36" fmla="*/ 96 w 173"/>
                <a:gd name="T37" fmla="*/ 150 h 175"/>
                <a:gd name="T38" fmla="*/ 93 w 173"/>
                <a:gd name="T39" fmla="*/ 147 h 175"/>
                <a:gd name="T40" fmla="*/ 91 w 173"/>
                <a:gd name="T41" fmla="*/ 144 h 175"/>
                <a:gd name="T42" fmla="*/ 94 w 173"/>
                <a:gd name="T43" fmla="*/ 133 h 175"/>
                <a:gd name="T44" fmla="*/ 133 w 173"/>
                <a:gd name="T45" fmla="*/ 87 h 175"/>
                <a:gd name="T46" fmla="*/ 166 w 173"/>
                <a:gd name="T47" fmla="*/ 7 h 175"/>
                <a:gd name="T48" fmla="*/ 14 w 173"/>
                <a:gd name="T49" fmla="*/ 14 h 175"/>
                <a:gd name="T50" fmla="*/ 34 w 173"/>
                <a:gd name="T51" fmla="*/ 16 h 175"/>
                <a:gd name="T52" fmla="*/ 30 w 173"/>
                <a:gd name="T53" fmla="*/ 33 h 175"/>
                <a:gd name="T54" fmla="*/ 46 w 173"/>
                <a:gd name="T55" fmla="*/ 35 h 175"/>
                <a:gd name="T56" fmla="*/ 46 w 173"/>
                <a:gd name="T57" fmla="*/ 81 h 175"/>
                <a:gd name="T58" fmla="*/ 127 w 173"/>
                <a:gd name="T59" fmla="*/ 81 h 175"/>
                <a:gd name="T60" fmla="*/ 128 w 173"/>
                <a:gd name="T61" fmla="*/ 35 h 175"/>
                <a:gd name="T62" fmla="*/ 143 w 173"/>
                <a:gd name="T63" fmla="*/ 33 h 175"/>
                <a:gd name="T64" fmla="*/ 139 w 173"/>
                <a:gd name="T65" fmla="*/ 16 h 175"/>
                <a:gd name="T66" fmla="*/ 159 w 173"/>
                <a:gd name="T67" fmla="*/ 14 h 175"/>
                <a:gd name="T68" fmla="*/ 127 w 173"/>
                <a:gd name="T69" fmla="*/ 8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 h="175">
                  <a:moveTo>
                    <a:pt x="166" y="7"/>
                  </a:moveTo>
                  <a:cubicBezTo>
                    <a:pt x="160" y="2"/>
                    <a:pt x="153" y="0"/>
                    <a:pt x="146" y="1"/>
                  </a:cubicBezTo>
                  <a:cubicBezTo>
                    <a:pt x="138" y="3"/>
                    <a:pt x="133" y="9"/>
                    <a:pt x="131" y="13"/>
                  </a:cubicBezTo>
                  <a:cubicBezTo>
                    <a:pt x="129" y="17"/>
                    <a:pt x="130" y="22"/>
                    <a:pt x="132" y="26"/>
                  </a:cubicBezTo>
                  <a:cubicBezTo>
                    <a:pt x="130" y="26"/>
                    <a:pt x="130" y="26"/>
                    <a:pt x="130" y="26"/>
                  </a:cubicBezTo>
                  <a:cubicBezTo>
                    <a:pt x="130" y="24"/>
                    <a:pt x="130" y="24"/>
                    <a:pt x="130" y="24"/>
                  </a:cubicBezTo>
                  <a:cubicBezTo>
                    <a:pt x="118" y="24"/>
                    <a:pt x="118" y="24"/>
                    <a:pt x="118" y="24"/>
                  </a:cubicBezTo>
                  <a:cubicBezTo>
                    <a:pt x="118" y="20"/>
                    <a:pt x="118" y="20"/>
                    <a:pt x="118" y="20"/>
                  </a:cubicBezTo>
                  <a:cubicBezTo>
                    <a:pt x="118" y="18"/>
                    <a:pt x="118" y="18"/>
                    <a:pt x="118" y="18"/>
                  </a:cubicBezTo>
                  <a:cubicBezTo>
                    <a:pt x="104" y="2"/>
                    <a:pt x="69" y="2"/>
                    <a:pt x="55" y="18"/>
                  </a:cubicBezTo>
                  <a:cubicBezTo>
                    <a:pt x="55" y="20"/>
                    <a:pt x="55" y="20"/>
                    <a:pt x="55" y="20"/>
                  </a:cubicBezTo>
                  <a:cubicBezTo>
                    <a:pt x="55" y="24"/>
                    <a:pt x="55" y="24"/>
                    <a:pt x="55" y="24"/>
                  </a:cubicBezTo>
                  <a:cubicBezTo>
                    <a:pt x="43" y="24"/>
                    <a:pt x="43" y="24"/>
                    <a:pt x="43" y="24"/>
                  </a:cubicBezTo>
                  <a:cubicBezTo>
                    <a:pt x="43" y="26"/>
                    <a:pt x="43" y="26"/>
                    <a:pt x="43" y="26"/>
                  </a:cubicBezTo>
                  <a:cubicBezTo>
                    <a:pt x="41" y="26"/>
                    <a:pt x="41" y="26"/>
                    <a:pt x="41" y="26"/>
                  </a:cubicBezTo>
                  <a:cubicBezTo>
                    <a:pt x="43" y="22"/>
                    <a:pt x="44" y="17"/>
                    <a:pt x="42" y="13"/>
                  </a:cubicBezTo>
                  <a:cubicBezTo>
                    <a:pt x="41" y="9"/>
                    <a:pt x="35" y="3"/>
                    <a:pt x="27" y="1"/>
                  </a:cubicBezTo>
                  <a:cubicBezTo>
                    <a:pt x="20" y="0"/>
                    <a:pt x="13" y="2"/>
                    <a:pt x="7" y="7"/>
                  </a:cubicBezTo>
                  <a:cubicBezTo>
                    <a:pt x="3" y="12"/>
                    <a:pt x="0" y="18"/>
                    <a:pt x="1" y="26"/>
                  </a:cubicBezTo>
                  <a:cubicBezTo>
                    <a:pt x="1" y="43"/>
                    <a:pt x="15" y="65"/>
                    <a:pt x="40" y="87"/>
                  </a:cubicBezTo>
                  <a:cubicBezTo>
                    <a:pt x="45" y="92"/>
                    <a:pt x="50" y="96"/>
                    <a:pt x="53" y="99"/>
                  </a:cubicBezTo>
                  <a:cubicBezTo>
                    <a:pt x="79" y="133"/>
                    <a:pt x="79" y="133"/>
                    <a:pt x="79" y="133"/>
                  </a:cubicBezTo>
                  <a:cubicBezTo>
                    <a:pt x="78" y="134"/>
                    <a:pt x="78" y="135"/>
                    <a:pt x="78" y="137"/>
                  </a:cubicBezTo>
                  <a:cubicBezTo>
                    <a:pt x="78" y="140"/>
                    <a:pt x="80" y="143"/>
                    <a:pt x="83" y="144"/>
                  </a:cubicBezTo>
                  <a:cubicBezTo>
                    <a:pt x="80" y="144"/>
                    <a:pt x="80" y="144"/>
                    <a:pt x="80" y="144"/>
                  </a:cubicBezTo>
                  <a:cubicBezTo>
                    <a:pt x="80" y="147"/>
                    <a:pt x="80" y="147"/>
                    <a:pt x="80" y="147"/>
                  </a:cubicBezTo>
                  <a:cubicBezTo>
                    <a:pt x="81" y="147"/>
                    <a:pt x="81" y="147"/>
                    <a:pt x="81" y="147"/>
                  </a:cubicBezTo>
                  <a:cubicBezTo>
                    <a:pt x="79" y="148"/>
                    <a:pt x="77" y="150"/>
                    <a:pt x="77" y="150"/>
                  </a:cubicBezTo>
                  <a:cubicBezTo>
                    <a:pt x="77" y="163"/>
                    <a:pt x="77" y="163"/>
                    <a:pt x="77" y="163"/>
                  </a:cubicBezTo>
                  <a:cubicBezTo>
                    <a:pt x="76" y="163"/>
                    <a:pt x="76" y="163"/>
                    <a:pt x="76" y="163"/>
                  </a:cubicBezTo>
                  <a:cubicBezTo>
                    <a:pt x="76" y="165"/>
                    <a:pt x="76" y="165"/>
                    <a:pt x="76" y="165"/>
                  </a:cubicBezTo>
                  <a:cubicBezTo>
                    <a:pt x="68" y="166"/>
                    <a:pt x="61" y="170"/>
                    <a:pt x="57" y="175"/>
                  </a:cubicBezTo>
                  <a:cubicBezTo>
                    <a:pt x="87" y="175"/>
                    <a:pt x="87" y="175"/>
                    <a:pt x="87" y="175"/>
                  </a:cubicBezTo>
                  <a:cubicBezTo>
                    <a:pt x="116" y="175"/>
                    <a:pt x="116" y="175"/>
                    <a:pt x="116" y="175"/>
                  </a:cubicBezTo>
                  <a:cubicBezTo>
                    <a:pt x="112" y="170"/>
                    <a:pt x="105" y="166"/>
                    <a:pt x="97" y="165"/>
                  </a:cubicBezTo>
                  <a:cubicBezTo>
                    <a:pt x="97" y="163"/>
                    <a:pt x="97" y="163"/>
                    <a:pt x="97" y="163"/>
                  </a:cubicBezTo>
                  <a:cubicBezTo>
                    <a:pt x="96" y="163"/>
                    <a:pt x="96" y="163"/>
                    <a:pt x="96" y="163"/>
                  </a:cubicBezTo>
                  <a:cubicBezTo>
                    <a:pt x="96" y="150"/>
                    <a:pt x="96" y="150"/>
                    <a:pt x="96" y="150"/>
                  </a:cubicBezTo>
                  <a:cubicBezTo>
                    <a:pt x="96" y="150"/>
                    <a:pt x="94" y="148"/>
                    <a:pt x="92" y="147"/>
                  </a:cubicBezTo>
                  <a:cubicBezTo>
                    <a:pt x="93" y="147"/>
                    <a:pt x="93" y="147"/>
                    <a:pt x="93" y="147"/>
                  </a:cubicBezTo>
                  <a:cubicBezTo>
                    <a:pt x="93" y="144"/>
                    <a:pt x="93" y="144"/>
                    <a:pt x="93" y="144"/>
                  </a:cubicBezTo>
                  <a:cubicBezTo>
                    <a:pt x="91" y="144"/>
                    <a:pt x="91" y="144"/>
                    <a:pt x="91" y="144"/>
                  </a:cubicBezTo>
                  <a:cubicBezTo>
                    <a:pt x="93" y="143"/>
                    <a:pt x="95" y="140"/>
                    <a:pt x="95" y="137"/>
                  </a:cubicBezTo>
                  <a:cubicBezTo>
                    <a:pt x="95" y="135"/>
                    <a:pt x="95" y="134"/>
                    <a:pt x="94" y="133"/>
                  </a:cubicBezTo>
                  <a:cubicBezTo>
                    <a:pt x="120" y="99"/>
                    <a:pt x="120" y="99"/>
                    <a:pt x="120" y="99"/>
                  </a:cubicBezTo>
                  <a:cubicBezTo>
                    <a:pt x="123" y="96"/>
                    <a:pt x="128" y="92"/>
                    <a:pt x="133" y="87"/>
                  </a:cubicBezTo>
                  <a:cubicBezTo>
                    <a:pt x="158" y="65"/>
                    <a:pt x="172" y="43"/>
                    <a:pt x="173" y="26"/>
                  </a:cubicBezTo>
                  <a:cubicBezTo>
                    <a:pt x="173" y="18"/>
                    <a:pt x="170" y="12"/>
                    <a:pt x="166" y="7"/>
                  </a:cubicBezTo>
                  <a:close/>
                  <a:moveTo>
                    <a:pt x="9" y="25"/>
                  </a:moveTo>
                  <a:cubicBezTo>
                    <a:pt x="9" y="20"/>
                    <a:pt x="11" y="16"/>
                    <a:pt x="14" y="14"/>
                  </a:cubicBezTo>
                  <a:cubicBezTo>
                    <a:pt x="17" y="10"/>
                    <a:pt x="21" y="9"/>
                    <a:pt x="25" y="10"/>
                  </a:cubicBezTo>
                  <a:cubicBezTo>
                    <a:pt x="30" y="11"/>
                    <a:pt x="33" y="14"/>
                    <a:pt x="34" y="16"/>
                  </a:cubicBezTo>
                  <a:cubicBezTo>
                    <a:pt x="35" y="19"/>
                    <a:pt x="32" y="25"/>
                    <a:pt x="30" y="28"/>
                  </a:cubicBezTo>
                  <a:cubicBezTo>
                    <a:pt x="29" y="30"/>
                    <a:pt x="29" y="31"/>
                    <a:pt x="30" y="33"/>
                  </a:cubicBezTo>
                  <a:cubicBezTo>
                    <a:pt x="31" y="34"/>
                    <a:pt x="32" y="35"/>
                    <a:pt x="34" y="35"/>
                  </a:cubicBezTo>
                  <a:cubicBezTo>
                    <a:pt x="46" y="35"/>
                    <a:pt x="46" y="35"/>
                    <a:pt x="46" y="35"/>
                  </a:cubicBezTo>
                  <a:cubicBezTo>
                    <a:pt x="46" y="46"/>
                    <a:pt x="49" y="76"/>
                    <a:pt x="50" y="84"/>
                  </a:cubicBezTo>
                  <a:cubicBezTo>
                    <a:pt x="49" y="83"/>
                    <a:pt x="48" y="82"/>
                    <a:pt x="46" y="81"/>
                  </a:cubicBezTo>
                  <a:cubicBezTo>
                    <a:pt x="23" y="60"/>
                    <a:pt x="10" y="40"/>
                    <a:pt x="9" y="25"/>
                  </a:cubicBezTo>
                  <a:close/>
                  <a:moveTo>
                    <a:pt x="127" y="81"/>
                  </a:moveTo>
                  <a:cubicBezTo>
                    <a:pt x="125" y="82"/>
                    <a:pt x="124" y="83"/>
                    <a:pt x="123" y="84"/>
                  </a:cubicBezTo>
                  <a:cubicBezTo>
                    <a:pt x="124" y="77"/>
                    <a:pt x="127" y="46"/>
                    <a:pt x="128" y="35"/>
                  </a:cubicBezTo>
                  <a:cubicBezTo>
                    <a:pt x="139" y="35"/>
                    <a:pt x="139" y="35"/>
                    <a:pt x="139" y="35"/>
                  </a:cubicBezTo>
                  <a:cubicBezTo>
                    <a:pt x="141" y="35"/>
                    <a:pt x="142" y="34"/>
                    <a:pt x="143" y="33"/>
                  </a:cubicBezTo>
                  <a:cubicBezTo>
                    <a:pt x="144" y="31"/>
                    <a:pt x="144" y="30"/>
                    <a:pt x="143" y="28"/>
                  </a:cubicBezTo>
                  <a:cubicBezTo>
                    <a:pt x="141" y="25"/>
                    <a:pt x="138" y="19"/>
                    <a:pt x="139" y="16"/>
                  </a:cubicBezTo>
                  <a:cubicBezTo>
                    <a:pt x="140" y="14"/>
                    <a:pt x="143" y="11"/>
                    <a:pt x="148" y="10"/>
                  </a:cubicBezTo>
                  <a:cubicBezTo>
                    <a:pt x="152" y="9"/>
                    <a:pt x="156" y="10"/>
                    <a:pt x="159" y="14"/>
                  </a:cubicBezTo>
                  <a:cubicBezTo>
                    <a:pt x="162" y="16"/>
                    <a:pt x="164" y="20"/>
                    <a:pt x="164" y="25"/>
                  </a:cubicBezTo>
                  <a:cubicBezTo>
                    <a:pt x="163" y="40"/>
                    <a:pt x="150" y="60"/>
                    <a:pt x="127"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192" name="Freeform 164"/>
          <p:cNvSpPr>
            <a:spLocks noEditPoints="1"/>
          </p:cNvSpPr>
          <p:nvPr userDrawn="1"/>
        </p:nvSpPr>
        <p:spPr bwMode="auto">
          <a:xfrm>
            <a:off x="6480176" y="2605087"/>
            <a:ext cx="341313" cy="252413"/>
          </a:xfrm>
          <a:custGeom>
            <a:avLst/>
            <a:gdLst>
              <a:gd name="T0" fmla="*/ 75 w 88"/>
              <a:gd name="T1" fmla="*/ 13 h 87"/>
              <a:gd name="T2" fmla="*/ 88 w 88"/>
              <a:gd name="T3" fmla="*/ 44 h 87"/>
              <a:gd name="T4" fmla="*/ 75 w 88"/>
              <a:gd name="T5" fmla="*/ 75 h 87"/>
              <a:gd name="T6" fmla="*/ 44 w 88"/>
              <a:gd name="T7" fmla="*/ 87 h 87"/>
              <a:gd name="T8" fmla="*/ 13 w 88"/>
              <a:gd name="T9" fmla="*/ 75 h 87"/>
              <a:gd name="T10" fmla="*/ 0 w 88"/>
              <a:gd name="T11" fmla="*/ 44 h 87"/>
              <a:gd name="T12" fmla="*/ 13 w 88"/>
              <a:gd name="T13" fmla="*/ 13 h 87"/>
              <a:gd name="T14" fmla="*/ 44 w 88"/>
              <a:gd name="T15" fmla="*/ 0 h 87"/>
              <a:gd name="T16" fmla="*/ 75 w 88"/>
              <a:gd name="T17" fmla="*/ 13 h 87"/>
              <a:gd name="T18" fmla="*/ 61 w 88"/>
              <a:gd name="T19" fmla="*/ 43 h 87"/>
              <a:gd name="T20" fmla="*/ 31 w 88"/>
              <a:gd name="T21" fmla="*/ 25 h 87"/>
              <a:gd name="T22" fmla="*/ 31 w 88"/>
              <a:gd name="T23" fmla="*/ 60 h 87"/>
              <a:gd name="T24" fmla="*/ 61 w 88"/>
              <a:gd name="T25" fmla="*/ 4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7">
                <a:moveTo>
                  <a:pt x="75" y="13"/>
                </a:moveTo>
                <a:cubicBezTo>
                  <a:pt x="83" y="21"/>
                  <a:pt x="88" y="32"/>
                  <a:pt x="88" y="44"/>
                </a:cubicBezTo>
                <a:cubicBezTo>
                  <a:pt x="88" y="56"/>
                  <a:pt x="83" y="66"/>
                  <a:pt x="75" y="75"/>
                </a:cubicBezTo>
                <a:cubicBezTo>
                  <a:pt x="66" y="83"/>
                  <a:pt x="56" y="87"/>
                  <a:pt x="44" y="87"/>
                </a:cubicBezTo>
                <a:cubicBezTo>
                  <a:pt x="32" y="87"/>
                  <a:pt x="21" y="83"/>
                  <a:pt x="13" y="75"/>
                </a:cubicBezTo>
                <a:cubicBezTo>
                  <a:pt x="4" y="66"/>
                  <a:pt x="0" y="56"/>
                  <a:pt x="0" y="44"/>
                </a:cubicBezTo>
                <a:cubicBezTo>
                  <a:pt x="0" y="32"/>
                  <a:pt x="4" y="21"/>
                  <a:pt x="13" y="13"/>
                </a:cubicBezTo>
                <a:cubicBezTo>
                  <a:pt x="21" y="4"/>
                  <a:pt x="32" y="0"/>
                  <a:pt x="44" y="0"/>
                </a:cubicBezTo>
                <a:cubicBezTo>
                  <a:pt x="56" y="0"/>
                  <a:pt x="66" y="4"/>
                  <a:pt x="75" y="13"/>
                </a:cubicBezTo>
                <a:close/>
                <a:moveTo>
                  <a:pt x="61" y="43"/>
                </a:moveTo>
                <a:cubicBezTo>
                  <a:pt x="31" y="25"/>
                  <a:pt x="31" y="25"/>
                  <a:pt x="31" y="25"/>
                </a:cubicBezTo>
                <a:cubicBezTo>
                  <a:pt x="31" y="60"/>
                  <a:pt x="31" y="60"/>
                  <a:pt x="31" y="60"/>
                </a:cubicBezTo>
                <a:lnTo>
                  <a:pt x="61" y="4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193" name="Group 192"/>
          <p:cNvGrpSpPr/>
          <p:nvPr userDrawn="1"/>
        </p:nvGrpSpPr>
        <p:grpSpPr>
          <a:xfrm>
            <a:off x="8531225" y="3234929"/>
            <a:ext cx="412750" cy="161925"/>
            <a:chOff x="8531225" y="4313238"/>
            <a:chExt cx="412750" cy="215900"/>
          </a:xfrm>
        </p:grpSpPr>
        <p:sp>
          <p:nvSpPr>
            <p:cNvPr id="194" name="Freeform 165"/>
            <p:cNvSpPr>
              <a:spLocks/>
            </p:cNvSpPr>
            <p:nvPr userDrawn="1"/>
          </p:nvSpPr>
          <p:spPr bwMode="auto">
            <a:xfrm>
              <a:off x="8531225" y="4359275"/>
              <a:ext cx="147638" cy="158750"/>
            </a:xfrm>
            <a:custGeom>
              <a:avLst/>
              <a:gdLst>
                <a:gd name="T0" fmla="*/ 0 w 93"/>
                <a:gd name="T1" fmla="*/ 41 h 100"/>
                <a:gd name="T2" fmla="*/ 93 w 93"/>
                <a:gd name="T3" fmla="*/ 0 h 100"/>
                <a:gd name="T4" fmla="*/ 93 w 93"/>
                <a:gd name="T5" fmla="*/ 19 h 100"/>
                <a:gd name="T6" fmla="*/ 24 w 93"/>
                <a:gd name="T7" fmla="*/ 51 h 100"/>
                <a:gd name="T8" fmla="*/ 24 w 93"/>
                <a:gd name="T9" fmla="*/ 51 h 100"/>
                <a:gd name="T10" fmla="*/ 93 w 93"/>
                <a:gd name="T11" fmla="*/ 80 h 100"/>
                <a:gd name="T12" fmla="*/ 93 w 93"/>
                <a:gd name="T13" fmla="*/ 100 h 100"/>
                <a:gd name="T14" fmla="*/ 0 w 93"/>
                <a:gd name="T15" fmla="*/ 58 h 100"/>
                <a:gd name="T16" fmla="*/ 0 w 93"/>
                <a:gd name="T17" fmla="*/ 4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0">
                  <a:moveTo>
                    <a:pt x="0" y="41"/>
                  </a:moveTo>
                  <a:lnTo>
                    <a:pt x="93" y="0"/>
                  </a:lnTo>
                  <a:lnTo>
                    <a:pt x="93" y="19"/>
                  </a:lnTo>
                  <a:lnTo>
                    <a:pt x="24" y="51"/>
                  </a:lnTo>
                  <a:lnTo>
                    <a:pt x="24" y="51"/>
                  </a:lnTo>
                  <a:lnTo>
                    <a:pt x="93" y="80"/>
                  </a:lnTo>
                  <a:lnTo>
                    <a:pt x="93" y="100"/>
                  </a:lnTo>
                  <a:lnTo>
                    <a:pt x="0" y="58"/>
                  </a:lnTo>
                  <a:lnTo>
                    <a:pt x="0" y="4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5" name="Freeform 166"/>
            <p:cNvSpPr>
              <a:spLocks/>
            </p:cNvSpPr>
            <p:nvPr userDrawn="1"/>
          </p:nvSpPr>
          <p:spPr bwMode="auto">
            <a:xfrm>
              <a:off x="8697913" y="4313238"/>
              <a:ext cx="92075" cy="215900"/>
            </a:xfrm>
            <a:custGeom>
              <a:avLst/>
              <a:gdLst>
                <a:gd name="T0" fmla="*/ 0 w 58"/>
                <a:gd name="T1" fmla="*/ 136 h 136"/>
                <a:gd name="T2" fmla="*/ 39 w 58"/>
                <a:gd name="T3" fmla="*/ 0 h 136"/>
                <a:gd name="T4" fmla="*/ 58 w 58"/>
                <a:gd name="T5" fmla="*/ 0 h 136"/>
                <a:gd name="T6" fmla="*/ 17 w 58"/>
                <a:gd name="T7" fmla="*/ 136 h 136"/>
                <a:gd name="T8" fmla="*/ 0 w 58"/>
                <a:gd name="T9" fmla="*/ 136 h 136"/>
              </a:gdLst>
              <a:ahLst/>
              <a:cxnLst>
                <a:cxn ang="0">
                  <a:pos x="T0" y="T1"/>
                </a:cxn>
                <a:cxn ang="0">
                  <a:pos x="T2" y="T3"/>
                </a:cxn>
                <a:cxn ang="0">
                  <a:pos x="T4" y="T5"/>
                </a:cxn>
                <a:cxn ang="0">
                  <a:pos x="T6" y="T7"/>
                </a:cxn>
                <a:cxn ang="0">
                  <a:pos x="T8" y="T9"/>
                </a:cxn>
              </a:cxnLst>
              <a:rect l="0" t="0" r="r" b="b"/>
              <a:pathLst>
                <a:path w="58" h="136">
                  <a:moveTo>
                    <a:pt x="0" y="136"/>
                  </a:moveTo>
                  <a:lnTo>
                    <a:pt x="39" y="0"/>
                  </a:lnTo>
                  <a:lnTo>
                    <a:pt x="58" y="0"/>
                  </a:lnTo>
                  <a:lnTo>
                    <a:pt x="17" y="136"/>
                  </a:lnTo>
                  <a:lnTo>
                    <a:pt x="0" y="13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6" name="Freeform 167"/>
            <p:cNvSpPr>
              <a:spLocks/>
            </p:cNvSpPr>
            <p:nvPr userDrawn="1"/>
          </p:nvSpPr>
          <p:spPr bwMode="auto">
            <a:xfrm>
              <a:off x="8801100" y="4359275"/>
              <a:ext cx="142875" cy="158750"/>
            </a:xfrm>
            <a:custGeom>
              <a:avLst/>
              <a:gdLst>
                <a:gd name="T0" fmla="*/ 90 w 90"/>
                <a:gd name="T1" fmla="*/ 58 h 100"/>
                <a:gd name="T2" fmla="*/ 0 w 90"/>
                <a:gd name="T3" fmla="*/ 100 h 100"/>
                <a:gd name="T4" fmla="*/ 0 w 90"/>
                <a:gd name="T5" fmla="*/ 80 h 100"/>
                <a:gd name="T6" fmla="*/ 71 w 90"/>
                <a:gd name="T7" fmla="*/ 51 h 100"/>
                <a:gd name="T8" fmla="*/ 71 w 90"/>
                <a:gd name="T9" fmla="*/ 51 h 100"/>
                <a:gd name="T10" fmla="*/ 0 w 90"/>
                <a:gd name="T11" fmla="*/ 19 h 100"/>
                <a:gd name="T12" fmla="*/ 0 w 90"/>
                <a:gd name="T13" fmla="*/ 0 h 100"/>
                <a:gd name="T14" fmla="*/ 90 w 90"/>
                <a:gd name="T15" fmla="*/ 41 h 100"/>
                <a:gd name="T16" fmla="*/ 90 w 90"/>
                <a:gd name="T17"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0">
                  <a:moveTo>
                    <a:pt x="90" y="58"/>
                  </a:moveTo>
                  <a:lnTo>
                    <a:pt x="0" y="100"/>
                  </a:lnTo>
                  <a:lnTo>
                    <a:pt x="0" y="80"/>
                  </a:lnTo>
                  <a:lnTo>
                    <a:pt x="71" y="51"/>
                  </a:lnTo>
                  <a:lnTo>
                    <a:pt x="71" y="51"/>
                  </a:lnTo>
                  <a:lnTo>
                    <a:pt x="0" y="19"/>
                  </a:lnTo>
                  <a:lnTo>
                    <a:pt x="0" y="0"/>
                  </a:lnTo>
                  <a:lnTo>
                    <a:pt x="90" y="41"/>
                  </a:lnTo>
                  <a:lnTo>
                    <a:pt x="90" y="5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197" name="Group 196"/>
          <p:cNvGrpSpPr/>
          <p:nvPr userDrawn="1"/>
        </p:nvGrpSpPr>
        <p:grpSpPr>
          <a:xfrm>
            <a:off x="6207125" y="2962275"/>
            <a:ext cx="528638" cy="402432"/>
            <a:chOff x="6207125" y="3949700"/>
            <a:chExt cx="528638" cy="536576"/>
          </a:xfrm>
        </p:grpSpPr>
        <p:sp>
          <p:nvSpPr>
            <p:cNvPr id="198" name="Freeform 168"/>
            <p:cNvSpPr>
              <a:spLocks/>
            </p:cNvSpPr>
            <p:nvPr userDrawn="1"/>
          </p:nvSpPr>
          <p:spPr bwMode="auto">
            <a:xfrm>
              <a:off x="6507163" y="3949700"/>
              <a:ext cx="228600" cy="227013"/>
            </a:xfrm>
            <a:custGeom>
              <a:avLst/>
              <a:gdLst>
                <a:gd name="T0" fmla="*/ 53 w 59"/>
                <a:gd name="T1" fmla="*/ 13 h 59"/>
                <a:gd name="T2" fmla="*/ 58 w 59"/>
                <a:gd name="T3" fmla="*/ 8 h 59"/>
                <a:gd name="T4" fmla="*/ 58 w 59"/>
                <a:gd name="T5" fmla="*/ 5 h 59"/>
                <a:gd name="T6" fmla="*/ 56 w 59"/>
                <a:gd name="T7" fmla="*/ 4 h 59"/>
                <a:gd name="T8" fmla="*/ 53 w 59"/>
                <a:gd name="T9" fmla="*/ 4 h 59"/>
                <a:gd name="T10" fmla="*/ 48 w 59"/>
                <a:gd name="T11" fmla="*/ 9 h 59"/>
                <a:gd name="T12" fmla="*/ 42 w 59"/>
                <a:gd name="T13" fmla="*/ 2 h 59"/>
                <a:gd name="T14" fmla="*/ 39 w 59"/>
                <a:gd name="T15" fmla="*/ 5 h 59"/>
                <a:gd name="T16" fmla="*/ 34 w 59"/>
                <a:gd name="T17" fmla="*/ 1 h 59"/>
                <a:gd name="T18" fmla="*/ 33 w 59"/>
                <a:gd name="T19" fmla="*/ 1 h 59"/>
                <a:gd name="T20" fmla="*/ 1 w 59"/>
                <a:gd name="T21" fmla="*/ 32 h 59"/>
                <a:gd name="T22" fmla="*/ 0 w 59"/>
                <a:gd name="T23" fmla="*/ 34 h 59"/>
                <a:gd name="T24" fmla="*/ 2 w 59"/>
                <a:gd name="T25" fmla="*/ 34 h 59"/>
                <a:gd name="T26" fmla="*/ 33 w 59"/>
                <a:gd name="T27" fmla="*/ 3 h 59"/>
                <a:gd name="T28" fmla="*/ 37 w 59"/>
                <a:gd name="T29" fmla="*/ 7 h 59"/>
                <a:gd name="T30" fmla="*/ 2 w 59"/>
                <a:gd name="T31" fmla="*/ 41 h 59"/>
                <a:gd name="T32" fmla="*/ 20 w 59"/>
                <a:gd name="T33" fmla="*/ 59 h 59"/>
                <a:gd name="T34" fmla="*/ 59 w 59"/>
                <a:gd name="T35" fmla="*/ 20 h 59"/>
                <a:gd name="T36" fmla="*/ 53 w 59"/>
                <a:gd name="T37" fmla="*/ 1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9">
                  <a:moveTo>
                    <a:pt x="53" y="13"/>
                  </a:moveTo>
                  <a:cubicBezTo>
                    <a:pt x="58" y="8"/>
                    <a:pt x="58" y="8"/>
                    <a:pt x="58" y="8"/>
                  </a:cubicBezTo>
                  <a:cubicBezTo>
                    <a:pt x="59" y="7"/>
                    <a:pt x="59" y="6"/>
                    <a:pt x="58" y="5"/>
                  </a:cubicBezTo>
                  <a:cubicBezTo>
                    <a:pt x="56" y="4"/>
                    <a:pt x="56" y="4"/>
                    <a:pt x="56" y="4"/>
                  </a:cubicBezTo>
                  <a:cubicBezTo>
                    <a:pt x="55" y="3"/>
                    <a:pt x="54" y="3"/>
                    <a:pt x="53" y="4"/>
                  </a:cubicBezTo>
                  <a:cubicBezTo>
                    <a:pt x="48" y="9"/>
                    <a:pt x="48" y="9"/>
                    <a:pt x="48" y="9"/>
                  </a:cubicBezTo>
                  <a:cubicBezTo>
                    <a:pt x="42" y="2"/>
                    <a:pt x="42" y="2"/>
                    <a:pt x="42" y="2"/>
                  </a:cubicBezTo>
                  <a:cubicBezTo>
                    <a:pt x="39" y="5"/>
                    <a:pt x="39" y="5"/>
                    <a:pt x="39" y="5"/>
                  </a:cubicBezTo>
                  <a:cubicBezTo>
                    <a:pt x="34" y="1"/>
                    <a:pt x="34" y="1"/>
                    <a:pt x="34" y="1"/>
                  </a:cubicBezTo>
                  <a:cubicBezTo>
                    <a:pt x="34" y="0"/>
                    <a:pt x="33" y="0"/>
                    <a:pt x="33" y="1"/>
                  </a:cubicBezTo>
                  <a:cubicBezTo>
                    <a:pt x="1" y="32"/>
                    <a:pt x="1" y="32"/>
                    <a:pt x="1" y="32"/>
                  </a:cubicBezTo>
                  <a:cubicBezTo>
                    <a:pt x="0" y="33"/>
                    <a:pt x="0" y="34"/>
                    <a:pt x="0" y="34"/>
                  </a:cubicBezTo>
                  <a:cubicBezTo>
                    <a:pt x="1" y="35"/>
                    <a:pt x="2" y="35"/>
                    <a:pt x="2" y="34"/>
                  </a:cubicBezTo>
                  <a:cubicBezTo>
                    <a:pt x="33" y="3"/>
                    <a:pt x="33" y="3"/>
                    <a:pt x="33" y="3"/>
                  </a:cubicBezTo>
                  <a:cubicBezTo>
                    <a:pt x="37" y="7"/>
                    <a:pt x="37" y="7"/>
                    <a:pt x="37" y="7"/>
                  </a:cubicBezTo>
                  <a:cubicBezTo>
                    <a:pt x="2" y="41"/>
                    <a:pt x="2" y="41"/>
                    <a:pt x="2" y="41"/>
                  </a:cubicBezTo>
                  <a:cubicBezTo>
                    <a:pt x="20" y="59"/>
                    <a:pt x="20" y="59"/>
                    <a:pt x="20" y="59"/>
                  </a:cubicBezTo>
                  <a:cubicBezTo>
                    <a:pt x="59" y="20"/>
                    <a:pt x="59" y="20"/>
                    <a:pt x="59" y="20"/>
                  </a:cubicBezTo>
                  <a:lnTo>
                    <a:pt x="53" y="13"/>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199" name="Freeform 169"/>
            <p:cNvSpPr>
              <a:spLocks/>
            </p:cNvSpPr>
            <p:nvPr userDrawn="1"/>
          </p:nvSpPr>
          <p:spPr bwMode="auto">
            <a:xfrm>
              <a:off x="6207125" y="4122738"/>
              <a:ext cx="358775" cy="363538"/>
            </a:xfrm>
            <a:custGeom>
              <a:avLst/>
              <a:gdLst>
                <a:gd name="T0" fmla="*/ 55 w 93"/>
                <a:gd name="T1" fmla="*/ 22 h 94"/>
                <a:gd name="T2" fmla="*/ 1 w 93"/>
                <a:gd name="T3" fmla="*/ 74 h 94"/>
                <a:gd name="T4" fmla="*/ 0 w 93"/>
                <a:gd name="T5" fmla="*/ 92 h 94"/>
                <a:gd name="T6" fmla="*/ 1 w 93"/>
                <a:gd name="T7" fmla="*/ 94 h 94"/>
                <a:gd name="T8" fmla="*/ 19 w 93"/>
                <a:gd name="T9" fmla="*/ 92 h 94"/>
                <a:gd name="T10" fmla="*/ 35 w 93"/>
                <a:gd name="T11" fmla="*/ 76 h 94"/>
                <a:gd name="T12" fmla="*/ 55 w 93"/>
                <a:gd name="T13" fmla="*/ 57 h 94"/>
                <a:gd name="T14" fmla="*/ 93 w 93"/>
                <a:gd name="T15" fmla="*/ 18 h 94"/>
                <a:gd name="T16" fmla="*/ 76 w 93"/>
                <a:gd name="T17" fmla="*/ 0 h 94"/>
                <a:gd name="T18" fmla="*/ 55 w 93"/>
                <a:gd name="T19"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4">
                  <a:moveTo>
                    <a:pt x="55" y="22"/>
                  </a:moveTo>
                  <a:cubicBezTo>
                    <a:pt x="1" y="74"/>
                    <a:pt x="1" y="74"/>
                    <a:pt x="1" y="74"/>
                  </a:cubicBezTo>
                  <a:cubicBezTo>
                    <a:pt x="0" y="92"/>
                    <a:pt x="0" y="92"/>
                    <a:pt x="0" y="92"/>
                  </a:cubicBezTo>
                  <a:cubicBezTo>
                    <a:pt x="0" y="93"/>
                    <a:pt x="0" y="94"/>
                    <a:pt x="1" y="94"/>
                  </a:cubicBezTo>
                  <a:cubicBezTo>
                    <a:pt x="19" y="92"/>
                    <a:pt x="19" y="92"/>
                    <a:pt x="19" y="92"/>
                  </a:cubicBezTo>
                  <a:cubicBezTo>
                    <a:pt x="35" y="76"/>
                    <a:pt x="35" y="76"/>
                    <a:pt x="35" y="76"/>
                  </a:cubicBezTo>
                  <a:cubicBezTo>
                    <a:pt x="55" y="57"/>
                    <a:pt x="55" y="57"/>
                    <a:pt x="55" y="57"/>
                  </a:cubicBezTo>
                  <a:cubicBezTo>
                    <a:pt x="93" y="18"/>
                    <a:pt x="93" y="18"/>
                    <a:pt x="93" y="18"/>
                  </a:cubicBezTo>
                  <a:cubicBezTo>
                    <a:pt x="76" y="0"/>
                    <a:pt x="76" y="0"/>
                    <a:pt x="76" y="0"/>
                  </a:cubicBezTo>
                  <a:lnTo>
                    <a:pt x="55" y="2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00" name="Freeform 170"/>
          <p:cNvSpPr>
            <a:spLocks noEditPoints="1"/>
          </p:cNvSpPr>
          <p:nvPr userDrawn="1"/>
        </p:nvSpPr>
        <p:spPr bwMode="auto">
          <a:xfrm>
            <a:off x="4411663" y="3118247"/>
            <a:ext cx="458788" cy="286941"/>
          </a:xfrm>
          <a:custGeom>
            <a:avLst/>
            <a:gdLst>
              <a:gd name="T0" fmla="*/ 253 w 289"/>
              <a:gd name="T1" fmla="*/ 78 h 241"/>
              <a:gd name="T2" fmla="*/ 253 w 289"/>
              <a:gd name="T3" fmla="*/ 212 h 241"/>
              <a:gd name="T4" fmla="*/ 253 w 289"/>
              <a:gd name="T5" fmla="*/ 236 h 241"/>
              <a:gd name="T6" fmla="*/ 253 w 289"/>
              <a:gd name="T7" fmla="*/ 241 h 241"/>
              <a:gd name="T8" fmla="*/ 39 w 289"/>
              <a:gd name="T9" fmla="*/ 241 h 241"/>
              <a:gd name="T10" fmla="*/ 39 w 289"/>
              <a:gd name="T11" fmla="*/ 236 h 241"/>
              <a:gd name="T12" fmla="*/ 39 w 289"/>
              <a:gd name="T13" fmla="*/ 212 h 241"/>
              <a:gd name="T14" fmla="*/ 39 w 289"/>
              <a:gd name="T15" fmla="*/ 78 h 241"/>
              <a:gd name="T16" fmla="*/ 68 w 289"/>
              <a:gd name="T17" fmla="*/ 78 h 241"/>
              <a:gd name="T18" fmla="*/ 68 w 289"/>
              <a:gd name="T19" fmla="*/ 212 h 241"/>
              <a:gd name="T20" fmla="*/ 99 w 289"/>
              <a:gd name="T21" fmla="*/ 212 h 241"/>
              <a:gd name="T22" fmla="*/ 99 w 289"/>
              <a:gd name="T23" fmla="*/ 78 h 241"/>
              <a:gd name="T24" fmla="*/ 129 w 289"/>
              <a:gd name="T25" fmla="*/ 78 h 241"/>
              <a:gd name="T26" fmla="*/ 129 w 289"/>
              <a:gd name="T27" fmla="*/ 212 h 241"/>
              <a:gd name="T28" fmla="*/ 160 w 289"/>
              <a:gd name="T29" fmla="*/ 212 h 241"/>
              <a:gd name="T30" fmla="*/ 160 w 289"/>
              <a:gd name="T31" fmla="*/ 78 h 241"/>
              <a:gd name="T32" fmla="*/ 197 w 289"/>
              <a:gd name="T33" fmla="*/ 78 h 241"/>
              <a:gd name="T34" fmla="*/ 197 w 289"/>
              <a:gd name="T35" fmla="*/ 212 h 241"/>
              <a:gd name="T36" fmla="*/ 221 w 289"/>
              <a:gd name="T37" fmla="*/ 212 h 241"/>
              <a:gd name="T38" fmla="*/ 221 w 289"/>
              <a:gd name="T39" fmla="*/ 78 h 241"/>
              <a:gd name="T40" fmla="*/ 253 w 289"/>
              <a:gd name="T41" fmla="*/ 78 h 241"/>
              <a:gd name="T42" fmla="*/ 289 w 289"/>
              <a:gd name="T43" fmla="*/ 68 h 241"/>
              <a:gd name="T44" fmla="*/ 143 w 289"/>
              <a:gd name="T45" fmla="*/ 0 h 241"/>
              <a:gd name="T46" fmla="*/ 0 w 289"/>
              <a:gd name="T47" fmla="*/ 68 h 241"/>
              <a:gd name="T48" fmla="*/ 289 w 289"/>
              <a:gd name="T49" fmla="*/ 6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9" h="241">
                <a:moveTo>
                  <a:pt x="253" y="78"/>
                </a:moveTo>
                <a:lnTo>
                  <a:pt x="253" y="212"/>
                </a:lnTo>
                <a:lnTo>
                  <a:pt x="253" y="236"/>
                </a:lnTo>
                <a:lnTo>
                  <a:pt x="253" y="241"/>
                </a:lnTo>
                <a:lnTo>
                  <a:pt x="39" y="241"/>
                </a:lnTo>
                <a:lnTo>
                  <a:pt x="39" y="236"/>
                </a:lnTo>
                <a:lnTo>
                  <a:pt x="39" y="212"/>
                </a:lnTo>
                <a:lnTo>
                  <a:pt x="39" y="78"/>
                </a:lnTo>
                <a:lnTo>
                  <a:pt x="68" y="78"/>
                </a:lnTo>
                <a:lnTo>
                  <a:pt x="68" y="212"/>
                </a:lnTo>
                <a:lnTo>
                  <a:pt x="99" y="212"/>
                </a:lnTo>
                <a:lnTo>
                  <a:pt x="99" y="78"/>
                </a:lnTo>
                <a:lnTo>
                  <a:pt x="129" y="78"/>
                </a:lnTo>
                <a:lnTo>
                  <a:pt x="129" y="212"/>
                </a:lnTo>
                <a:lnTo>
                  <a:pt x="160" y="212"/>
                </a:lnTo>
                <a:lnTo>
                  <a:pt x="160" y="78"/>
                </a:lnTo>
                <a:lnTo>
                  <a:pt x="197" y="78"/>
                </a:lnTo>
                <a:lnTo>
                  <a:pt x="197" y="212"/>
                </a:lnTo>
                <a:lnTo>
                  <a:pt x="221" y="212"/>
                </a:lnTo>
                <a:lnTo>
                  <a:pt x="221" y="78"/>
                </a:lnTo>
                <a:lnTo>
                  <a:pt x="253" y="78"/>
                </a:lnTo>
                <a:close/>
                <a:moveTo>
                  <a:pt x="289" y="68"/>
                </a:moveTo>
                <a:lnTo>
                  <a:pt x="143" y="0"/>
                </a:lnTo>
                <a:lnTo>
                  <a:pt x="0" y="68"/>
                </a:lnTo>
                <a:lnTo>
                  <a:pt x="289" y="6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01" name="Group 200"/>
          <p:cNvGrpSpPr/>
          <p:nvPr userDrawn="1"/>
        </p:nvGrpSpPr>
        <p:grpSpPr>
          <a:xfrm>
            <a:off x="8210550" y="2912269"/>
            <a:ext cx="325438" cy="179785"/>
            <a:chOff x="8210550" y="3883025"/>
            <a:chExt cx="325438" cy="239713"/>
          </a:xfrm>
        </p:grpSpPr>
        <p:sp>
          <p:nvSpPr>
            <p:cNvPr id="202" name="Freeform 171"/>
            <p:cNvSpPr>
              <a:spLocks/>
            </p:cNvSpPr>
            <p:nvPr userDrawn="1"/>
          </p:nvSpPr>
          <p:spPr bwMode="auto">
            <a:xfrm>
              <a:off x="8434388" y="3883025"/>
              <a:ext cx="101600" cy="239713"/>
            </a:xfrm>
            <a:custGeom>
              <a:avLst/>
              <a:gdLst>
                <a:gd name="T0" fmla="*/ 64 w 64"/>
                <a:gd name="T1" fmla="*/ 151 h 151"/>
                <a:gd name="T2" fmla="*/ 64 w 64"/>
                <a:gd name="T3" fmla="*/ 25 h 151"/>
                <a:gd name="T4" fmla="*/ 0 w 64"/>
                <a:gd name="T5" fmla="*/ 0 h 151"/>
                <a:gd name="T6" fmla="*/ 0 w 64"/>
                <a:gd name="T7" fmla="*/ 0 h 151"/>
                <a:gd name="T8" fmla="*/ 0 w 64"/>
                <a:gd name="T9" fmla="*/ 125 h 151"/>
                <a:gd name="T10" fmla="*/ 64 w 64"/>
                <a:gd name="T11" fmla="*/ 151 h 151"/>
              </a:gdLst>
              <a:ahLst/>
              <a:cxnLst>
                <a:cxn ang="0">
                  <a:pos x="T0" y="T1"/>
                </a:cxn>
                <a:cxn ang="0">
                  <a:pos x="T2" y="T3"/>
                </a:cxn>
                <a:cxn ang="0">
                  <a:pos x="T4" y="T5"/>
                </a:cxn>
                <a:cxn ang="0">
                  <a:pos x="T6" y="T7"/>
                </a:cxn>
                <a:cxn ang="0">
                  <a:pos x="T8" y="T9"/>
                </a:cxn>
                <a:cxn ang="0">
                  <a:pos x="T10" y="T11"/>
                </a:cxn>
              </a:cxnLst>
              <a:rect l="0" t="0" r="r" b="b"/>
              <a:pathLst>
                <a:path w="64" h="151">
                  <a:moveTo>
                    <a:pt x="64" y="151"/>
                  </a:moveTo>
                  <a:lnTo>
                    <a:pt x="64" y="25"/>
                  </a:lnTo>
                  <a:lnTo>
                    <a:pt x="0" y="0"/>
                  </a:lnTo>
                  <a:lnTo>
                    <a:pt x="0" y="0"/>
                  </a:lnTo>
                  <a:lnTo>
                    <a:pt x="0" y="125"/>
                  </a:lnTo>
                  <a:lnTo>
                    <a:pt x="64" y="1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3" name="Freeform 172"/>
            <p:cNvSpPr>
              <a:spLocks/>
            </p:cNvSpPr>
            <p:nvPr userDrawn="1"/>
          </p:nvSpPr>
          <p:spPr bwMode="auto">
            <a:xfrm>
              <a:off x="8210550" y="3883025"/>
              <a:ext cx="104775" cy="239713"/>
            </a:xfrm>
            <a:custGeom>
              <a:avLst/>
              <a:gdLst>
                <a:gd name="T0" fmla="*/ 66 w 66"/>
                <a:gd name="T1" fmla="*/ 151 h 151"/>
                <a:gd name="T2" fmla="*/ 66 w 66"/>
                <a:gd name="T3" fmla="*/ 25 h 151"/>
                <a:gd name="T4" fmla="*/ 0 w 66"/>
                <a:gd name="T5" fmla="*/ 0 h 151"/>
                <a:gd name="T6" fmla="*/ 0 w 66"/>
                <a:gd name="T7" fmla="*/ 125 h 151"/>
                <a:gd name="T8" fmla="*/ 66 w 66"/>
                <a:gd name="T9" fmla="*/ 151 h 151"/>
              </a:gdLst>
              <a:ahLst/>
              <a:cxnLst>
                <a:cxn ang="0">
                  <a:pos x="T0" y="T1"/>
                </a:cxn>
                <a:cxn ang="0">
                  <a:pos x="T2" y="T3"/>
                </a:cxn>
                <a:cxn ang="0">
                  <a:pos x="T4" y="T5"/>
                </a:cxn>
                <a:cxn ang="0">
                  <a:pos x="T6" y="T7"/>
                </a:cxn>
                <a:cxn ang="0">
                  <a:pos x="T8" y="T9"/>
                </a:cxn>
              </a:cxnLst>
              <a:rect l="0" t="0" r="r" b="b"/>
              <a:pathLst>
                <a:path w="66" h="151">
                  <a:moveTo>
                    <a:pt x="66" y="151"/>
                  </a:moveTo>
                  <a:lnTo>
                    <a:pt x="66" y="25"/>
                  </a:lnTo>
                  <a:lnTo>
                    <a:pt x="0" y="0"/>
                  </a:lnTo>
                  <a:lnTo>
                    <a:pt x="0" y="125"/>
                  </a:lnTo>
                  <a:lnTo>
                    <a:pt x="66" y="15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4" name="Freeform 173"/>
            <p:cNvSpPr>
              <a:spLocks/>
            </p:cNvSpPr>
            <p:nvPr userDrawn="1"/>
          </p:nvSpPr>
          <p:spPr bwMode="auto">
            <a:xfrm>
              <a:off x="8323263" y="3883025"/>
              <a:ext cx="100013" cy="239713"/>
            </a:xfrm>
            <a:custGeom>
              <a:avLst/>
              <a:gdLst>
                <a:gd name="T0" fmla="*/ 63 w 63"/>
                <a:gd name="T1" fmla="*/ 125 h 151"/>
                <a:gd name="T2" fmla="*/ 63 w 63"/>
                <a:gd name="T3" fmla="*/ 108 h 151"/>
                <a:gd name="T4" fmla="*/ 63 w 63"/>
                <a:gd name="T5" fmla="*/ 0 h 151"/>
                <a:gd name="T6" fmla="*/ 0 w 63"/>
                <a:gd name="T7" fmla="*/ 25 h 151"/>
                <a:gd name="T8" fmla="*/ 0 w 63"/>
                <a:gd name="T9" fmla="*/ 151 h 151"/>
                <a:gd name="T10" fmla="*/ 63 w 63"/>
                <a:gd name="T11" fmla="*/ 125 h 151"/>
              </a:gdLst>
              <a:ahLst/>
              <a:cxnLst>
                <a:cxn ang="0">
                  <a:pos x="T0" y="T1"/>
                </a:cxn>
                <a:cxn ang="0">
                  <a:pos x="T2" y="T3"/>
                </a:cxn>
                <a:cxn ang="0">
                  <a:pos x="T4" y="T5"/>
                </a:cxn>
                <a:cxn ang="0">
                  <a:pos x="T6" y="T7"/>
                </a:cxn>
                <a:cxn ang="0">
                  <a:pos x="T8" y="T9"/>
                </a:cxn>
                <a:cxn ang="0">
                  <a:pos x="T10" y="T11"/>
                </a:cxn>
              </a:cxnLst>
              <a:rect l="0" t="0" r="r" b="b"/>
              <a:pathLst>
                <a:path w="63" h="151">
                  <a:moveTo>
                    <a:pt x="63" y="125"/>
                  </a:moveTo>
                  <a:lnTo>
                    <a:pt x="63" y="108"/>
                  </a:lnTo>
                  <a:lnTo>
                    <a:pt x="63" y="0"/>
                  </a:lnTo>
                  <a:lnTo>
                    <a:pt x="0" y="25"/>
                  </a:lnTo>
                  <a:lnTo>
                    <a:pt x="0" y="151"/>
                  </a:lnTo>
                  <a:lnTo>
                    <a:pt x="63" y="125"/>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05" name="Group 204"/>
          <p:cNvGrpSpPr/>
          <p:nvPr userDrawn="1"/>
        </p:nvGrpSpPr>
        <p:grpSpPr>
          <a:xfrm>
            <a:off x="7554914" y="985838"/>
            <a:ext cx="420687" cy="208360"/>
            <a:chOff x="7554913" y="1314450"/>
            <a:chExt cx="420687" cy="277813"/>
          </a:xfrm>
        </p:grpSpPr>
        <p:sp>
          <p:nvSpPr>
            <p:cNvPr id="206" name="Freeform 174"/>
            <p:cNvSpPr>
              <a:spLocks/>
            </p:cNvSpPr>
            <p:nvPr userDrawn="1"/>
          </p:nvSpPr>
          <p:spPr bwMode="auto">
            <a:xfrm>
              <a:off x="7832725" y="1314450"/>
              <a:ext cx="142875" cy="263525"/>
            </a:xfrm>
            <a:custGeom>
              <a:avLst/>
              <a:gdLst>
                <a:gd name="T0" fmla="*/ 37 w 37"/>
                <a:gd name="T1" fmla="*/ 68 h 68"/>
                <a:gd name="T2" fmla="*/ 37 w 37"/>
                <a:gd name="T3" fmla="*/ 65 h 68"/>
                <a:gd name="T4" fmla="*/ 37 w 37"/>
                <a:gd name="T5" fmla="*/ 7 h 68"/>
                <a:gd name="T6" fmla="*/ 32 w 37"/>
                <a:gd name="T7" fmla="*/ 0 h 68"/>
                <a:gd name="T8" fmla="*/ 0 w 37"/>
                <a:gd name="T9" fmla="*/ 32 h 68"/>
                <a:gd name="T10" fmla="*/ 37 w 37"/>
                <a:gd name="T11" fmla="*/ 68 h 68"/>
              </a:gdLst>
              <a:ahLst/>
              <a:cxnLst>
                <a:cxn ang="0">
                  <a:pos x="T0" y="T1"/>
                </a:cxn>
                <a:cxn ang="0">
                  <a:pos x="T2" y="T3"/>
                </a:cxn>
                <a:cxn ang="0">
                  <a:pos x="T4" y="T5"/>
                </a:cxn>
                <a:cxn ang="0">
                  <a:pos x="T6" y="T7"/>
                </a:cxn>
                <a:cxn ang="0">
                  <a:pos x="T8" y="T9"/>
                </a:cxn>
                <a:cxn ang="0">
                  <a:pos x="T10" y="T11"/>
                </a:cxn>
              </a:cxnLst>
              <a:rect l="0" t="0" r="r" b="b"/>
              <a:pathLst>
                <a:path w="37" h="68">
                  <a:moveTo>
                    <a:pt x="37" y="68"/>
                  </a:moveTo>
                  <a:cubicBezTo>
                    <a:pt x="37" y="68"/>
                    <a:pt x="37" y="66"/>
                    <a:pt x="37" y="65"/>
                  </a:cubicBezTo>
                  <a:cubicBezTo>
                    <a:pt x="37" y="7"/>
                    <a:pt x="37" y="7"/>
                    <a:pt x="37" y="7"/>
                  </a:cubicBezTo>
                  <a:cubicBezTo>
                    <a:pt x="37" y="4"/>
                    <a:pt x="35" y="1"/>
                    <a:pt x="32" y="0"/>
                  </a:cubicBezTo>
                  <a:cubicBezTo>
                    <a:pt x="0" y="32"/>
                    <a:pt x="0" y="32"/>
                    <a:pt x="0" y="32"/>
                  </a:cubicBezTo>
                  <a:lnTo>
                    <a:pt x="37" y="68"/>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7" name="Freeform 175"/>
            <p:cNvSpPr>
              <a:spLocks/>
            </p:cNvSpPr>
            <p:nvPr userDrawn="1"/>
          </p:nvSpPr>
          <p:spPr bwMode="auto">
            <a:xfrm>
              <a:off x="7554913" y="1314450"/>
              <a:ext cx="142875" cy="266700"/>
            </a:xfrm>
            <a:custGeom>
              <a:avLst/>
              <a:gdLst>
                <a:gd name="T0" fmla="*/ 5 w 37"/>
                <a:gd name="T1" fmla="*/ 0 h 69"/>
                <a:gd name="T2" fmla="*/ 0 w 37"/>
                <a:gd name="T3" fmla="*/ 7 h 69"/>
                <a:gd name="T4" fmla="*/ 0 w 37"/>
                <a:gd name="T5" fmla="*/ 65 h 69"/>
                <a:gd name="T6" fmla="*/ 1 w 37"/>
                <a:gd name="T7" fmla="*/ 69 h 69"/>
                <a:gd name="T8" fmla="*/ 37 w 37"/>
                <a:gd name="T9" fmla="*/ 32 h 69"/>
                <a:gd name="T10" fmla="*/ 5 w 37"/>
                <a:gd name="T11" fmla="*/ 0 h 69"/>
              </a:gdLst>
              <a:ahLst/>
              <a:cxnLst>
                <a:cxn ang="0">
                  <a:pos x="T0" y="T1"/>
                </a:cxn>
                <a:cxn ang="0">
                  <a:pos x="T2" y="T3"/>
                </a:cxn>
                <a:cxn ang="0">
                  <a:pos x="T4" y="T5"/>
                </a:cxn>
                <a:cxn ang="0">
                  <a:pos x="T6" y="T7"/>
                </a:cxn>
                <a:cxn ang="0">
                  <a:pos x="T8" y="T9"/>
                </a:cxn>
                <a:cxn ang="0">
                  <a:pos x="T10" y="T11"/>
                </a:cxn>
              </a:cxnLst>
              <a:rect l="0" t="0" r="r" b="b"/>
              <a:pathLst>
                <a:path w="37" h="69">
                  <a:moveTo>
                    <a:pt x="5" y="0"/>
                  </a:moveTo>
                  <a:cubicBezTo>
                    <a:pt x="2" y="1"/>
                    <a:pt x="0" y="4"/>
                    <a:pt x="0" y="7"/>
                  </a:cubicBezTo>
                  <a:cubicBezTo>
                    <a:pt x="0" y="65"/>
                    <a:pt x="0" y="65"/>
                    <a:pt x="0" y="65"/>
                  </a:cubicBezTo>
                  <a:cubicBezTo>
                    <a:pt x="0" y="66"/>
                    <a:pt x="0" y="68"/>
                    <a:pt x="1" y="69"/>
                  </a:cubicBezTo>
                  <a:cubicBezTo>
                    <a:pt x="37" y="32"/>
                    <a:pt x="37" y="32"/>
                    <a:pt x="37" y="32"/>
                  </a:cubicBezTo>
                  <a:lnTo>
                    <a:pt x="5"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8" name="Freeform 176"/>
            <p:cNvSpPr>
              <a:spLocks/>
            </p:cNvSpPr>
            <p:nvPr userDrawn="1"/>
          </p:nvSpPr>
          <p:spPr bwMode="auto">
            <a:xfrm>
              <a:off x="7573963" y="1454150"/>
              <a:ext cx="382588" cy="138113"/>
            </a:xfrm>
            <a:custGeom>
              <a:avLst/>
              <a:gdLst>
                <a:gd name="T0" fmla="*/ 57 w 99"/>
                <a:gd name="T1" fmla="*/ 6 h 36"/>
                <a:gd name="T2" fmla="*/ 50 w 99"/>
                <a:gd name="T3" fmla="*/ 9 h 36"/>
                <a:gd name="T4" fmla="*/ 43 w 99"/>
                <a:gd name="T5" fmla="*/ 6 h 36"/>
                <a:gd name="T6" fmla="*/ 36 w 99"/>
                <a:gd name="T7" fmla="*/ 0 h 36"/>
                <a:gd name="T8" fmla="*/ 0 w 99"/>
                <a:gd name="T9" fmla="*/ 36 h 36"/>
                <a:gd name="T10" fmla="*/ 2 w 99"/>
                <a:gd name="T11" fmla="*/ 36 h 36"/>
                <a:gd name="T12" fmla="*/ 97 w 99"/>
                <a:gd name="T13" fmla="*/ 36 h 36"/>
                <a:gd name="T14" fmla="*/ 99 w 99"/>
                <a:gd name="T15" fmla="*/ 36 h 36"/>
                <a:gd name="T16" fmla="*/ 63 w 99"/>
                <a:gd name="T17" fmla="*/ 0 h 36"/>
                <a:gd name="T18" fmla="*/ 57 w 99"/>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6">
                  <a:moveTo>
                    <a:pt x="57" y="6"/>
                  </a:moveTo>
                  <a:cubicBezTo>
                    <a:pt x="55" y="8"/>
                    <a:pt x="52" y="9"/>
                    <a:pt x="50" y="9"/>
                  </a:cubicBezTo>
                  <a:cubicBezTo>
                    <a:pt x="47" y="9"/>
                    <a:pt x="45" y="8"/>
                    <a:pt x="43" y="6"/>
                  </a:cubicBezTo>
                  <a:cubicBezTo>
                    <a:pt x="36" y="0"/>
                    <a:pt x="36" y="0"/>
                    <a:pt x="36" y="0"/>
                  </a:cubicBezTo>
                  <a:cubicBezTo>
                    <a:pt x="0" y="36"/>
                    <a:pt x="0" y="36"/>
                    <a:pt x="0" y="36"/>
                  </a:cubicBezTo>
                  <a:cubicBezTo>
                    <a:pt x="1" y="36"/>
                    <a:pt x="1" y="36"/>
                    <a:pt x="2" y="36"/>
                  </a:cubicBezTo>
                  <a:cubicBezTo>
                    <a:pt x="97" y="36"/>
                    <a:pt x="97" y="36"/>
                    <a:pt x="97" y="36"/>
                  </a:cubicBezTo>
                  <a:cubicBezTo>
                    <a:pt x="98" y="36"/>
                    <a:pt x="98" y="36"/>
                    <a:pt x="99" y="36"/>
                  </a:cubicBezTo>
                  <a:cubicBezTo>
                    <a:pt x="63" y="0"/>
                    <a:pt x="63" y="0"/>
                    <a:pt x="63" y="0"/>
                  </a:cubicBezTo>
                  <a:lnTo>
                    <a:pt x="57" y="6"/>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09" name="Freeform 177"/>
            <p:cNvSpPr>
              <a:spLocks/>
            </p:cNvSpPr>
            <p:nvPr userDrawn="1"/>
          </p:nvSpPr>
          <p:spPr bwMode="auto">
            <a:xfrm>
              <a:off x="7604125" y="1314450"/>
              <a:ext cx="320675" cy="155575"/>
            </a:xfrm>
            <a:custGeom>
              <a:avLst/>
              <a:gdLst>
                <a:gd name="T0" fmla="*/ 0 w 83"/>
                <a:gd name="T1" fmla="*/ 0 h 40"/>
                <a:gd name="T2" fmla="*/ 28 w 83"/>
                <a:gd name="T3" fmla="*/ 28 h 40"/>
                <a:gd name="T4" fmla="*/ 32 w 83"/>
                <a:gd name="T5" fmla="*/ 32 h 40"/>
                <a:gd name="T6" fmla="*/ 39 w 83"/>
                <a:gd name="T7" fmla="*/ 38 h 40"/>
                <a:gd name="T8" fmla="*/ 45 w 83"/>
                <a:gd name="T9" fmla="*/ 38 h 40"/>
                <a:gd name="T10" fmla="*/ 51 w 83"/>
                <a:gd name="T11" fmla="*/ 32 h 40"/>
                <a:gd name="T12" fmla="*/ 55 w 83"/>
                <a:gd name="T13" fmla="*/ 28 h 40"/>
                <a:gd name="T14" fmla="*/ 83 w 83"/>
                <a:gd name="T15" fmla="*/ 0 h 40"/>
                <a:gd name="T16" fmla="*/ 0 w 83"/>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40">
                  <a:moveTo>
                    <a:pt x="0" y="0"/>
                  </a:moveTo>
                  <a:cubicBezTo>
                    <a:pt x="28" y="28"/>
                    <a:pt x="28" y="28"/>
                    <a:pt x="28" y="28"/>
                  </a:cubicBezTo>
                  <a:cubicBezTo>
                    <a:pt x="32" y="32"/>
                    <a:pt x="32" y="32"/>
                    <a:pt x="32" y="32"/>
                  </a:cubicBezTo>
                  <a:cubicBezTo>
                    <a:pt x="39" y="38"/>
                    <a:pt x="39" y="38"/>
                    <a:pt x="39" y="38"/>
                  </a:cubicBezTo>
                  <a:cubicBezTo>
                    <a:pt x="40" y="40"/>
                    <a:pt x="43" y="40"/>
                    <a:pt x="45" y="38"/>
                  </a:cubicBezTo>
                  <a:cubicBezTo>
                    <a:pt x="51" y="32"/>
                    <a:pt x="51" y="32"/>
                    <a:pt x="51" y="32"/>
                  </a:cubicBezTo>
                  <a:cubicBezTo>
                    <a:pt x="55" y="28"/>
                    <a:pt x="55" y="28"/>
                    <a:pt x="55" y="28"/>
                  </a:cubicBezTo>
                  <a:cubicBezTo>
                    <a:pt x="83" y="0"/>
                    <a:pt x="83" y="0"/>
                    <a:pt x="83" y="0"/>
                  </a:cubicBez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10" name="Freeform 178"/>
          <p:cNvSpPr>
            <a:spLocks noEditPoints="1"/>
          </p:cNvSpPr>
          <p:nvPr userDrawn="1"/>
        </p:nvSpPr>
        <p:spPr bwMode="auto">
          <a:xfrm>
            <a:off x="5719763" y="3002757"/>
            <a:ext cx="452438" cy="321469"/>
          </a:xfrm>
          <a:custGeom>
            <a:avLst/>
            <a:gdLst>
              <a:gd name="T0" fmla="*/ 103 w 117"/>
              <a:gd name="T1" fmla="*/ 55 h 111"/>
              <a:gd name="T2" fmla="*/ 89 w 117"/>
              <a:gd name="T3" fmla="*/ 69 h 111"/>
              <a:gd name="T4" fmla="*/ 95 w 117"/>
              <a:gd name="T5" fmla="*/ 80 h 111"/>
              <a:gd name="T6" fmla="*/ 66 w 117"/>
              <a:gd name="T7" fmla="*/ 102 h 111"/>
              <a:gd name="T8" fmla="*/ 50 w 117"/>
              <a:gd name="T9" fmla="*/ 92 h 111"/>
              <a:gd name="T10" fmla="*/ 49 w 117"/>
              <a:gd name="T11" fmla="*/ 81 h 111"/>
              <a:gd name="T12" fmla="*/ 88 w 117"/>
              <a:gd name="T13" fmla="*/ 25 h 111"/>
              <a:gd name="T14" fmla="*/ 81 w 117"/>
              <a:gd name="T15" fmla="*/ 10 h 111"/>
              <a:gd name="T16" fmla="*/ 81 w 117"/>
              <a:gd name="T17" fmla="*/ 9 h 111"/>
              <a:gd name="T18" fmla="*/ 73 w 117"/>
              <a:gd name="T19" fmla="*/ 0 h 111"/>
              <a:gd name="T20" fmla="*/ 65 w 117"/>
              <a:gd name="T21" fmla="*/ 9 h 111"/>
              <a:gd name="T22" fmla="*/ 73 w 117"/>
              <a:gd name="T23" fmla="*/ 17 h 111"/>
              <a:gd name="T24" fmla="*/ 76 w 117"/>
              <a:gd name="T25" fmla="*/ 16 h 111"/>
              <a:gd name="T26" fmla="*/ 80 w 117"/>
              <a:gd name="T27" fmla="*/ 24 h 111"/>
              <a:gd name="T28" fmla="*/ 44 w 117"/>
              <a:gd name="T29" fmla="*/ 73 h 111"/>
              <a:gd name="T30" fmla="*/ 20 w 117"/>
              <a:gd name="T31" fmla="*/ 51 h 111"/>
              <a:gd name="T32" fmla="*/ 9 w 117"/>
              <a:gd name="T33" fmla="*/ 24 h 111"/>
              <a:gd name="T34" fmla="*/ 13 w 117"/>
              <a:gd name="T35" fmla="*/ 16 h 111"/>
              <a:gd name="T36" fmla="*/ 15 w 117"/>
              <a:gd name="T37" fmla="*/ 17 h 111"/>
              <a:gd name="T38" fmla="*/ 24 w 117"/>
              <a:gd name="T39" fmla="*/ 9 h 111"/>
              <a:gd name="T40" fmla="*/ 15 w 117"/>
              <a:gd name="T41" fmla="*/ 0 h 111"/>
              <a:gd name="T42" fmla="*/ 7 w 117"/>
              <a:gd name="T43" fmla="*/ 9 h 111"/>
              <a:gd name="T44" fmla="*/ 7 w 117"/>
              <a:gd name="T45" fmla="*/ 10 h 111"/>
              <a:gd name="T46" fmla="*/ 0 w 117"/>
              <a:gd name="T47" fmla="*/ 25 h 111"/>
              <a:gd name="T48" fmla="*/ 40 w 117"/>
              <a:gd name="T49" fmla="*/ 81 h 111"/>
              <a:gd name="T50" fmla="*/ 42 w 117"/>
              <a:gd name="T51" fmla="*/ 94 h 111"/>
              <a:gd name="T52" fmla="*/ 66 w 117"/>
              <a:gd name="T53" fmla="*/ 110 h 111"/>
              <a:gd name="T54" fmla="*/ 67 w 117"/>
              <a:gd name="T55" fmla="*/ 111 h 111"/>
              <a:gd name="T56" fmla="*/ 103 w 117"/>
              <a:gd name="T57" fmla="*/ 83 h 111"/>
              <a:gd name="T58" fmla="*/ 103 w 117"/>
              <a:gd name="T59" fmla="*/ 83 h 111"/>
              <a:gd name="T60" fmla="*/ 117 w 117"/>
              <a:gd name="T61" fmla="*/ 69 h 111"/>
              <a:gd name="T62" fmla="*/ 103 w 117"/>
              <a:gd name="T63" fmla="*/ 55 h 111"/>
              <a:gd name="T64" fmla="*/ 103 w 117"/>
              <a:gd name="T65" fmla="*/ 77 h 111"/>
              <a:gd name="T66" fmla="*/ 95 w 117"/>
              <a:gd name="T67" fmla="*/ 69 h 111"/>
              <a:gd name="T68" fmla="*/ 103 w 117"/>
              <a:gd name="T69" fmla="*/ 62 h 111"/>
              <a:gd name="T70" fmla="*/ 110 w 117"/>
              <a:gd name="T71" fmla="*/ 69 h 111"/>
              <a:gd name="T72" fmla="*/ 103 w 117"/>
              <a:gd name="T73" fmla="*/ 7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111">
                <a:moveTo>
                  <a:pt x="103" y="55"/>
                </a:moveTo>
                <a:cubicBezTo>
                  <a:pt x="95" y="55"/>
                  <a:pt x="89" y="61"/>
                  <a:pt x="89" y="69"/>
                </a:cubicBezTo>
                <a:cubicBezTo>
                  <a:pt x="89" y="74"/>
                  <a:pt x="91" y="78"/>
                  <a:pt x="95" y="80"/>
                </a:cubicBezTo>
                <a:cubicBezTo>
                  <a:pt x="87" y="95"/>
                  <a:pt x="77" y="102"/>
                  <a:pt x="66" y="102"/>
                </a:cubicBezTo>
                <a:cubicBezTo>
                  <a:pt x="58" y="102"/>
                  <a:pt x="51" y="96"/>
                  <a:pt x="50" y="92"/>
                </a:cubicBezTo>
                <a:cubicBezTo>
                  <a:pt x="49" y="90"/>
                  <a:pt x="49" y="85"/>
                  <a:pt x="49" y="81"/>
                </a:cubicBezTo>
                <a:cubicBezTo>
                  <a:pt x="72" y="76"/>
                  <a:pt x="88" y="32"/>
                  <a:pt x="88" y="25"/>
                </a:cubicBezTo>
                <a:cubicBezTo>
                  <a:pt x="89" y="20"/>
                  <a:pt x="85" y="14"/>
                  <a:pt x="81" y="10"/>
                </a:cubicBezTo>
                <a:cubicBezTo>
                  <a:pt x="81" y="9"/>
                  <a:pt x="81" y="9"/>
                  <a:pt x="81" y="9"/>
                </a:cubicBezTo>
                <a:cubicBezTo>
                  <a:pt x="81" y="4"/>
                  <a:pt x="78" y="0"/>
                  <a:pt x="73" y="0"/>
                </a:cubicBezTo>
                <a:cubicBezTo>
                  <a:pt x="69" y="0"/>
                  <a:pt x="65" y="4"/>
                  <a:pt x="65" y="9"/>
                </a:cubicBezTo>
                <a:cubicBezTo>
                  <a:pt x="65" y="13"/>
                  <a:pt x="69" y="17"/>
                  <a:pt x="73" y="17"/>
                </a:cubicBezTo>
                <a:cubicBezTo>
                  <a:pt x="74" y="17"/>
                  <a:pt x="75" y="17"/>
                  <a:pt x="76" y="16"/>
                </a:cubicBezTo>
                <a:cubicBezTo>
                  <a:pt x="78" y="19"/>
                  <a:pt x="80" y="22"/>
                  <a:pt x="80" y="24"/>
                </a:cubicBezTo>
                <a:cubicBezTo>
                  <a:pt x="79" y="30"/>
                  <a:pt x="62" y="73"/>
                  <a:pt x="44" y="73"/>
                </a:cubicBezTo>
                <a:cubicBezTo>
                  <a:pt x="37" y="73"/>
                  <a:pt x="29" y="65"/>
                  <a:pt x="20" y="51"/>
                </a:cubicBezTo>
                <a:cubicBezTo>
                  <a:pt x="14" y="40"/>
                  <a:pt x="9" y="27"/>
                  <a:pt x="9" y="24"/>
                </a:cubicBezTo>
                <a:cubicBezTo>
                  <a:pt x="9" y="22"/>
                  <a:pt x="10" y="19"/>
                  <a:pt x="13" y="16"/>
                </a:cubicBezTo>
                <a:cubicBezTo>
                  <a:pt x="14" y="17"/>
                  <a:pt x="15" y="17"/>
                  <a:pt x="15" y="17"/>
                </a:cubicBezTo>
                <a:cubicBezTo>
                  <a:pt x="20" y="17"/>
                  <a:pt x="24" y="13"/>
                  <a:pt x="24" y="9"/>
                </a:cubicBezTo>
                <a:cubicBezTo>
                  <a:pt x="24" y="4"/>
                  <a:pt x="20" y="0"/>
                  <a:pt x="15" y="0"/>
                </a:cubicBezTo>
                <a:cubicBezTo>
                  <a:pt x="11" y="0"/>
                  <a:pt x="7" y="4"/>
                  <a:pt x="7" y="9"/>
                </a:cubicBezTo>
                <a:cubicBezTo>
                  <a:pt x="7" y="9"/>
                  <a:pt x="7" y="9"/>
                  <a:pt x="7" y="10"/>
                </a:cubicBezTo>
                <a:cubicBezTo>
                  <a:pt x="4" y="14"/>
                  <a:pt x="0" y="20"/>
                  <a:pt x="0" y="25"/>
                </a:cubicBezTo>
                <a:cubicBezTo>
                  <a:pt x="1" y="32"/>
                  <a:pt x="17" y="76"/>
                  <a:pt x="40" y="81"/>
                </a:cubicBezTo>
                <a:cubicBezTo>
                  <a:pt x="40" y="85"/>
                  <a:pt x="41" y="91"/>
                  <a:pt x="42" y="94"/>
                </a:cubicBezTo>
                <a:cubicBezTo>
                  <a:pt x="44" y="102"/>
                  <a:pt x="54" y="110"/>
                  <a:pt x="66" y="110"/>
                </a:cubicBezTo>
                <a:cubicBezTo>
                  <a:pt x="66" y="111"/>
                  <a:pt x="67" y="111"/>
                  <a:pt x="67" y="111"/>
                </a:cubicBezTo>
                <a:cubicBezTo>
                  <a:pt x="76" y="111"/>
                  <a:pt x="91" y="107"/>
                  <a:pt x="103" y="83"/>
                </a:cubicBezTo>
                <a:cubicBezTo>
                  <a:pt x="103" y="83"/>
                  <a:pt x="103" y="83"/>
                  <a:pt x="103" y="83"/>
                </a:cubicBezTo>
                <a:cubicBezTo>
                  <a:pt x="110" y="83"/>
                  <a:pt x="117" y="77"/>
                  <a:pt x="117" y="69"/>
                </a:cubicBezTo>
                <a:cubicBezTo>
                  <a:pt x="117" y="61"/>
                  <a:pt x="110" y="55"/>
                  <a:pt x="103" y="55"/>
                </a:cubicBezTo>
                <a:close/>
                <a:moveTo>
                  <a:pt x="103" y="77"/>
                </a:moveTo>
                <a:cubicBezTo>
                  <a:pt x="99" y="77"/>
                  <a:pt x="95" y="73"/>
                  <a:pt x="95" y="69"/>
                </a:cubicBezTo>
                <a:cubicBezTo>
                  <a:pt x="95" y="65"/>
                  <a:pt x="99" y="62"/>
                  <a:pt x="103" y="62"/>
                </a:cubicBezTo>
                <a:cubicBezTo>
                  <a:pt x="107" y="62"/>
                  <a:pt x="110" y="65"/>
                  <a:pt x="110" y="69"/>
                </a:cubicBezTo>
                <a:cubicBezTo>
                  <a:pt x="110" y="73"/>
                  <a:pt x="107" y="77"/>
                  <a:pt x="103" y="7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11" name="Oval 179"/>
          <p:cNvSpPr>
            <a:spLocks noChangeArrowheads="1"/>
          </p:cNvSpPr>
          <p:nvPr userDrawn="1"/>
        </p:nvSpPr>
        <p:spPr bwMode="auto">
          <a:xfrm>
            <a:off x="6102350" y="3190875"/>
            <a:ext cx="31750" cy="238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12" name="Freeform 180"/>
          <p:cNvSpPr>
            <a:spLocks noEditPoints="1"/>
          </p:cNvSpPr>
          <p:nvPr userDrawn="1"/>
        </p:nvSpPr>
        <p:spPr bwMode="auto">
          <a:xfrm>
            <a:off x="7612063" y="1762125"/>
            <a:ext cx="374650" cy="272654"/>
          </a:xfrm>
          <a:custGeom>
            <a:avLst/>
            <a:gdLst>
              <a:gd name="T0" fmla="*/ 29 w 97"/>
              <a:gd name="T1" fmla="*/ 6 h 94"/>
              <a:gd name="T2" fmla="*/ 68 w 97"/>
              <a:gd name="T3" fmla="*/ 6 h 94"/>
              <a:gd name="T4" fmla="*/ 68 w 97"/>
              <a:gd name="T5" fmla="*/ 17 h 94"/>
              <a:gd name="T6" fmla="*/ 74 w 97"/>
              <a:gd name="T7" fmla="*/ 17 h 94"/>
              <a:gd name="T8" fmla="*/ 74 w 97"/>
              <a:gd name="T9" fmla="*/ 6 h 94"/>
              <a:gd name="T10" fmla="*/ 68 w 97"/>
              <a:gd name="T11" fmla="*/ 0 h 94"/>
              <a:gd name="T12" fmla="*/ 29 w 97"/>
              <a:gd name="T13" fmla="*/ 0 h 94"/>
              <a:gd name="T14" fmla="*/ 23 w 97"/>
              <a:gd name="T15" fmla="*/ 6 h 94"/>
              <a:gd name="T16" fmla="*/ 23 w 97"/>
              <a:gd name="T17" fmla="*/ 17 h 94"/>
              <a:gd name="T18" fmla="*/ 29 w 97"/>
              <a:gd name="T19" fmla="*/ 17 h 94"/>
              <a:gd name="T20" fmla="*/ 29 w 97"/>
              <a:gd name="T21" fmla="*/ 6 h 94"/>
              <a:gd name="T22" fmla="*/ 57 w 97"/>
              <a:gd name="T23" fmla="*/ 59 h 94"/>
              <a:gd name="T24" fmla="*/ 51 w 97"/>
              <a:gd name="T25" fmla="*/ 65 h 94"/>
              <a:gd name="T26" fmla="*/ 45 w 97"/>
              <a:gd name="T27" fmla="*/ 65 h 94"/>
              <a:gd name="T28" fmla="*/ 39 w 97"/>
              <a:gd name="T29" fmla="*/ 59 h 94"/>
              <a:gd name="T30" fmla="*/ 39 w 97"/>
              <a:gd name="T31" fmla="*/ 57 h 94"/>
              <a:gd name="T32" fmla="*/ 0 w 97"/>
              <a:gd name="T33" fmla="*/ 44 h 94"/>
              <a:gd name="T34" fmla="*/ 0 w 97"/>
              <a:gd name="T35" fmla="*/ 91 h 94"/>
              <a:gd name="T36" fmla="*/ 3 w 97"/>
              <a:gd name="T37" fmla="*/ 94 h 94"/>
              <a:gd name="T38" fmla="*/ 94 w 97"/>
              <a:gd name="T39" fmla="*/ 94 h 94"/>
              <a:gd name="T40" fmla="*/ 97 w 97"/>
              <a:gd name="T41" fmla="*/ 91 h 94"/>
              <a:gd name="T42" fmla="*/ 97 w 97"/>
              <a:gd name="T43" fmla="*/ 44 h 94"/>
              <a:gd name="T44" fmla="*/ 57 w 97"/>
              <a:gd name="T45" fmla="*/ 57 h 94"/>
              <a:gd name="T46" fmla="*/ 57 w 97"/>
              <a:gd name="T47" fmla="*/ 59 h 94"/>
              <a:gd name="T48" fmla="*/ 94 w 97"/>
              <a:gd name="T49" fmla="*/ 19 h 94"/>
              <a:gd name="T50" fmla="*/ 3 w 97"/>
              <a:gd name="T51" fmla="*/ 19 h 94"/>
              <a:gd name="T52" fmla="*/ 0 w 97"/>
              <a:gd name="T53" fmla="*/ 22 h 94"/>
              <a:gd name="T54" fmla="*/ 0 w 97"/>
              <a:gd name="T55" fmla="*/ 39 h 94"/>
              <a:gd name="T56" fmla="*/ 39 w 97"/>
              <a:gd name="T57" fmla="*/ 53 h 94"/>
              <a:gd name="T58" fmla="*/ 39 w 97"/>
              <a:gd name="T59" fmla="*/ 48 h 94"/>
              <a:gd name="T60" fmla="*/ 45 w 97"/>
              <a:gd name="T61" fmla="*/ 42 h 94"/>
              <a:gd name="T62" fmla="*/ 51 w 97"/>
              <a:gd name="T63" fmla="*/ 42 h 94"/>
              <a:gd name="T64" fmla="*/ 57 w 97"/>
              <a:gd name="T65" fmla="*/ 48 h 94"/>
              <a:gd name="T66" fmla="*/ 57 w 97"/>
              <a:gd name="T67" fmla="*/ 53 h 94"/>
              <a:gd name="T68" fmla="*/ 97 w 97"/>
              <a:gd name="T69" fmla="*/ 39 h 94"/>
              <a:gd name="T70" fmla="*/ 97 w 97"/>
              <a:gd name="T71" fmla="*/ 22 h 94"/>
              <a:gd name="T72" fmla="*/ 94 w 97"/>
              <a:gd name="T73" fmla="*/ 19 h 94"/>
              <a:gd name="T74" fmla="*/ 51 w 97"/>
              <a:gd name="T75" fmla="*/ 61 h 94"/>
              <a:gd name="T76" fmla="*/ 53 w 97"/>
              <a:gd name="T77" fmla="*/ 59 h 94"/>
              <a:gd name="T78" fmla="*/ 53 w 97"/>
              <a:gd name="T79" fmla="*/ 48 h 94"/>
              <a:gd name="T80" fmla="*/ 51 w 97"/>
              <a:gd name="T81" fmla="*/ 46 h 94"/>
              <a:gd name="T82" fmla="*/ 45 w 97"/>
              <a:gd name="T83" fmla="*/ 46 h 94"/>
              <a:gd name="T84" fmla="*/ 43 w 97"/>
              <a:gd name="T85" fmla="*/ 48 h 94"/>
              <a:gd name="T86" fmla="*/ 43 w 97"/>
              <a:gd name="T87" fmla="*/ 59 h 94"/>
              <a:gd name="T88" fmla="*/ 45 w 97"/>
              <a:gd name="T89" fmla="*/ 61 h 94"/>
              <a:gd name="T90" fmla="*/ 51 w 97"/>
              <a:gd name="T91" fmla="*/ 6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4">
                <a:moveTo>
                  <a:pt x="29" y="6"/>
                </a:moveTo>
                <a:cubicBezTo>
                  <a:pt x="68" y="6"/>
                  <a:pt x="68" y="6"/>
                  <a:pt x="68" y="6"/>
                </a:cubicBezTo>
                <a:cubicBezTo>
                  <a:pt x="68" y="17"/>
                  <a:pt x="68" y="17"/>
                  <a:pt x="68" y="17"/>
                </a:cubicBezTo>
                <a:cubicBezTo>
                  <a:pt x="74" y="17"/>
                  <a:pt x="74" y="17"/>
                  <a:pt x="74" y="17"/>
                </a:cubicBezTo>
                <a:cubicBezTo>
                  <a:pt x="74" y="6"/>
                  <a:pt x="74" y="6"/>
                  <a:pt x="74" y="6"/>
                </a:cubicBezTo>
                <a:cubicBezTo>
                  <a:pt x="74" y="3"/>
                  <a:pt x="71" y="0"/>
                  <a:pt x="68" y="0"/>
                </a:cubicBezTo>
                <a:cubicBezTo>
                  <a:pt x="29" y="0"/>
                  <a:pt x="29" y="0"/>
                  <a:pt x="29" y="0"/>
                </a:cubicBezTo>
                <a:cubicBezTo>
                  <a:pt x="25" y="0"/>
                  <a:pt x="23" y="3"/>
                  <a:pt x="23" y="6"/>
                </a:cubicBezTo>
                <a:cubicBezTo>
                  <a:pt x="23" y="17"/>
                  <a:pt x="23" y="17"/>
                  <a:pt x="23" y="17"/>
                </a:cubicBezTo>
                <a:cubicBezTo>
                  <a:pt x="29" y="17"/>
                  <a:pt x="29" y="17"/>
                  <a:pt x="29" y="17"/>
                </a:cubicBezTo>
                <a:lnTo>
                  <a:pt x="29" y="6"/>
                </a:lnTo>
                <a:close/>
                <a:moveTo>
                  <a:pt x="57" y="59"/>
                </a:moveTo>
                <a:cubicBezTo>
                  <a:pt x="57" y="62"/>
                  <a:pt x="55" y="65"/>
                  <a:pt x="51" y="65"/>
                </a:cubicBezTo>
                <a:cubicBezTo>
                  <a:pt x="45" y="65"/>
                  <a:pt x="45" y="65"/>
                  <a:pt x="45" y="65"/>
                </a:cubicBezTo>
                <a:cubicBezTo>
                  <a:pt x="42" y="65"/>
                  <a:pt x="39" y="62"/>
                  <a:pt x="39" y="59"/>
                </a:cubicBezTo>
                <a:cubicBezTo>
                  <a:pt x="39" y="57"/>
                  <a:pt x="39" y="57"/>
                  <a:pt x="39" y="57"/>
                </a:cubicBezTo>
                <a:cubicBezTo>
                  <a:pt x="23" y="56"/>
                  <a:pt x="9" y="50"/>
                  <a:pt x="0" y="44"/>
                </a:cubicBezTo>
                <a:cubicBezTo>
                  <a:pt x="0" y="91"/>
                  <a:pt x="0" y="91"/>
                  <a:pt x="0" y="91"/>
                </a:cubicBezTo>
                <a:cubicBezTo>
                  <a:pt x="0" y="93"/>
                  <a:pt x="1" y="94"/>
                  <a:pt x="3" y="94"/>
                </a:cubicBezTo>
                <a:cubicBezTo>
                  <a:pt x="94" y="94"/>
                  <a:pt x="94" y="94"/>
                  <a:pt x="94" y="94"/>
                </a:cubicBezTo>
                <a:cubicBezTo>
                  <a:pt x="95" y="94"/>
                  <a:pt x="97" y="93"/>
                  <a:pt x="97" y="91"/>
                </a:cubicBezTo>
                <a:cubicBezTo>
                  <a:pt x="97" y="44"/>
                  <a:pt x="97" y="44"/>
                  <a:pt x="97" y="44"/>
                </a:cubicBezTo>
                <a:cubicBezTo>
                  <a:pt x="87" y="50"/>
                  <a:pt x="74" y="56"/>
                  <a:pt x="57" y="57"/>
                </a:cubicBezTo>
                <a:lnTo>
                  <a:pt x="57" y="59"/>
                </a:lnTo>
                <a:close/>
                <a:moveTo>
                  <a:pt x="94" y="19"/>
                </a:moveTo>
                <a:cubicBezTo>
                  <a:pt x="3" y="19"/>
                  <a:pt x="3" y="19"/>
                  <a:pt x="3" y="19"/>
                </a:cubicBezTo>
                <a:cubicBezTo>
                  <a:pt x="1" y="19"/>
                  <a:pt x="0" y="20"/>
                  <a:pt x="0" y="22"/>
                </a:cubicBezTo>
                <a:cubicBezTo>
                  <a:pt x="0" y="39"/>
                  <a:pt x="0" y="39"/>
                  <a:pt x="0" y="39"/>
                </a:cubicBezTo>
                <a:cubicBezTo>
                  <a:pt x="8" y="45"/>
                  <a:pt x="22" y="52"/>
                  <a:pt x="39" y="53"/>
                </a:cubicBezTo>
                <a:cubicBezTo>
                  <a:pt x="39" y="48"/>
                  <a:pt x="39" y="48"/>
                  <a:pt x="39" y="48"/>
                </a:cubicBezTo>
                <a:cubicBezTo>
                  <a:pt x="39" y="45"/>
                  <a:pt x="42" y="42"/>
                  <a:pt x="45" y="42"/>
                </a:cubicBezTo>
                <a:cubicBezTo>
                  <a:pt x="51" y="42"/>
                  <a:pt x="51" y="42"/>
                  <a:pt x="51" y="42"/>
                </a:cubicBezTo>
                <a:cubicBezTo>
                  <a:pt x="55" y="42"/>
                  <a:pt x="57" y="45"/>
                  <a:pt x="57" y="48"/>
                </a:cubicBezTo>
                <a:cubicBezTo>
                  <a:pt x="57" y="53"/>
                  <a:pt x="57" y="53"/>
                  <a:pt x="57" y="53"/>
                </a:cubicBezTo>
                <a:cubicBezTo>
                  <a:pt x="74" y="52"/>
                  <a:pt x="88" y="45"/>
                  <a:pt x="97" y="39"/>
                </a:cubicBezTo>
                <a:cubicBezTo>
                  <a:pt x="97" y="22"/>
                  <a:pt x="97" y="22"/>
                  <a:pt x="97" y="22"/>
                </a:cubicBezTo>
                <a:cubicBezTo>
                  <a:pt x="97" y="20"/>
                  <a:pt x="95" y="19"/>
                  <a:pt x="94" y="19"/>
                </a:cubicBezTo>
                <a:close/>
                <a:moveTo>
                  <a:pt x="51" y="61"/>
                </a:moveTo>
                <a:cubicBezTo>
                  <a:pt x="52" y="61"/>
                  <a:pt x="53" y="60"/>
                  <a:pt x="53" y="59"/>
                </a:cubicBezTo>
                <a:cubicBezTo>
                  <a:pt x="53" y="48"/>
                  <a:pt x="53" y="48"/>
                  <a:pt x="53" y="48"/>
                </a:cubicBezTo>
                <a:cubicBezTo>
                  <a:pt x="53" y="47"/>
                  <a:pt x="52" y="46"/>
                  <a:pt x="51" y="46"/>
                </a:cubicBezTo>
                <a:cubicBezTo>
                  <a:pt x="45" y="46"/>
                  <a:pt x="45" y="46"/>
                  <a:pt x="45" y="46"/>
                </a:cubicBezTo>
                <a:cubicBezTo>
                  <a:pt x="44" y="46"/>
                  <a:pt x="43" y="47"/>
                  <a:pt x="43" y="48"/>
                </a:cubicBezTo>
                <a:cubicBezTo>
                  <a:pt x="43" y="59"/>
                  <a:pt x="43" y="59"/>
                  <a:pt x="43" y="59"/>
                </a:cubicBezTo>
                <a:cubicBezTo>
                  <a:pt x="43" y="60"/>
                  <a:pt x="44" y="61"/>
                  <a:pt x="45" y="61"/>
                </a:cubicBezTo>
                <a:lnTo>
                  <a:pt x="51" y="6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13" name="Group 212"/>
          <p:cNvGrpSpPr/>
          <p:nvPr userDrawn="1"/>
        </p:nvGrpSpPr>
        <p:grpSpPr>
          <a:xfrm>
            <a:off x="8482013" y="763192"/>
            <a:ext cx="520700" cy="373856"/>
            <a:chOff x="8482013" y="1017588"/>
            <a:chExt cx="520700" cy="498475"/>
          </a:xfrm>
        </p:grpSpPr>
        <p:sp>
          <p:nvSpPr>
            <p:cNvPr id="214" name="Oval 181"/>
            <p:cNvSpPr>
              <a:spLocks noChangeArrowheads="1"/>
            </p:cNvSpPr>
            <p:nvPr userDrawn="1"/>
          </p:nvSpPr>
          <p:spPr bwMode="auto">
            <a:xfrm>
              <a:off x="8870950" y="1106488"/>
              <a:ext cx="66675" cy="650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5" name="Freeform 182"/>
            <p:cNvSpPr>
              <a:spLocks/>
            </p:cNvSpPr>
            <p:nvPr userDrawn="1"/>
          </p:nvSpPr>
          <p:spPr bwMode="auto">
            <a:xfrm>
              <a:off x="8482013" y="1071563"/>
              <a:ext cx="520700" cy="444500"/>
            </a:xfrm>
            <a:custGeom>
              <a:avLst/>
              <a:gdLst>
                <a:gd name="T0" fmla="*/ 126 w 135"/>
                <a:gd name="T1" fmla="*/ 36 h 115"/>
                <a:gd name="T2" fmla="*/ 109 w 135"/>
                <a:gd name="T3" fmla="*/ 28 h 115"/>
                <a:gd name="T4" fmla="*/ 100 w 135"/>
                <a:gd name="T5" fmla="*/ 29 h 115"/>
                <a:gd name="T6" fmla="*/ 93 w 135"/>
                <a:gd name="T7" fmla="*/ 6 h 115"/>
                <a:gd name="T8" fmla="*/ 86 w 135"/>
                <a:gd name="T9" fmla="*/ 5 h 115"/>
                <a:gd name="T10" fmla="*/ 79 w 135"/>
                <a:gd name="T11" fmla="*/ 29 h 115"/>
                <a:gd name="T12" fmla="*/ 78 w 135"/>
                <a:gd name="T13" fmla="*/ 29 h 115"/>
                <a:gd name="T14" fmla="*/ 58 w 135"/>
                <a:gd name="T15" fmla="*/ 29 h 115"/>
                <a:gd name="T16" fmla="*/ 56 w 135"/>
                <a:gd name="T17" fmla="*/ 29 h 115"/>
                <a:gd name="T18" fmla="*/ 54 w 135"/>
                <a:gd name="T19" fmla="*/ 5 h 115"/>
                <a:gd name="T20" fmla="*/ 41 w 135"/>
                <a:gd name="T21" fmla="*/ 5 h 115"/>
                <a:gd name="T22" fmla="*/ 37 w 135"/>
                <a:gd name="T23" fmla="*/ 29 h 115"/>
                <a:gd name="T24" fmla="*/ 35 w 135"/>
                <a:gd name="T25" fmla="*/ 29 h 115"/>
                <a:gd name="T26" fmla="*/ 6 w 135"/>
                <a:gd name="T27" fmla="*/ 40 h 115"/>
                <a:gd name="T28" fmla="*/ 8 w 135"/>
                <a:gd name="T29" fmla="*/ 66 h 115"/>
                <a:gd name="T30" fmla="*/ 15 w 135"/>
                <a:gd name="T31" fmla="*/ 42 h 115"/>
                <a:gd name="T32" fmla="*/ 25 w 135"/>
                <a:gd name="T33" fmla="*/ 108 h 115"/>
                <a:gd name="T34" fmla="*/ 27 w 135"/>
                <a:gd name="T35" fmla="*/ 69 h 115"/>
                <a:gd name="T36" fmla="*/ 36 w 135"/>
                <a:gd name="T37" fmla="*/ 108 h 115"/>
                <a:gd name="T38" fmla="*/ 37 w 135"/>
                <a:gd name="T39" fmla="*/ 42 h 115"/>
                <a:gd name="T40" fmla="*/ 45 w 135"/>
                <a:gd name="T41" fmla="*/ 31 h 115"/>
                <a:gd name="T42" fmla="*/ 47 w 135"/>
                <a:gd name="T43" fmla="*/ 31 h 115"/>
                <a:gd name="T44" fmla="*/ 56 w 135"/>
                <a:gd name="T45" fmla="*/ 42 h 115"/>
                <a:gd name="T46" fmla="*/ 56 w 135"/>
                <a:gd name="T47" fmla="*/ 108 h 115"/>
                <a:gd name="T48" fmla="*/ 66 w 135"/>
                <a:gd name="T49" fmla="*/ 69 h 115"/>
                <a:gd name="T50" fmla="*/ 68 w 135"/>
                <a:gd name="T51" fmla="*/ 108 h 115"/>
                <a:gd name="T52" fmla="*/ 77 w 135"/>
                <a:gd name="T53" fmla="*/ 42 h 115"/>
                <a:gd name="T54" fmla="*/ 86 w 135"/>
                <a:gd name="T55" fmla="*/ 31 h 115"/>
                <a:gd name="T56" fmla="*/ 93 w 135"/>
                <a:gd name="T57" fmla="*/ 33 h 115"/>
                <a:gd name="T58" fmla="*/ 100 w 135"/>
                <a:gd name="T59" fmla="*/ 40 h 115"/>
                <a:gd name="T60" fmla="*/ 90 w 135"/>
                <a:gd name="T61" fmla="*/ 79 h 115"/>
                <a:gd name="T62" fmla="*/ 100 w 135"/>
                <a:gd name="T63" fmla="*/ 109 h 115"/>
                <a:gd name="T64" fmla="*/ 108 w 135"/>
                <a:gd name="T65" fmla="*/ 79 h 115"/>
                <a:gd name="T66" fmla="*/ 111 w 135"/>
                <a:gd name="T67" fmla="*/ 109 h 115"/>
                <a:gd name="T68" fmla="*/ 119 w 135"/>
                <a:gd name="T69" fmla="*/ 79 h 115"/>
                <a:gd name="T70" fmla="*/ 118 w 135"/>
                <a:gd name="T71" fmla="*/ 40 h 115"/>
                <a:gd name="T72" fmla="*/ 126 w 135"/>
                <a:gd name="T73" fmla="*/ 6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 h="115">
                  <a:moveTo>
                    <a:pt x="133" y="60"/>
                  </a:moveTo>
                  <a:cubicBezTo>
                    <a:pt x="126" y="36"/>
                    <a:pt x="126" y="36"/>
                    <a:pt x="126" y="36"/>
                  </a:cubicBezTo>
                  <a:cubicBezTo>
                    <a:pt x="125" y="33"/>
                    <a:pt x="121" y="28"/>
                    <a:pt x="115" y="28"/>
                  </a:cubicBezTo>
                  <a:cubicBezTo>
                    <a:pt x="109" y="28"/>
                    <a:pt x="109" y="28"/>
                    <a:pt x="109" y="28"/>
                  </a:cubicBezTo>
                  <a:cubicBezTo>
                    <a:pt x="104" y="28"/>
                    <a:pt x="104" y="28"/>
                    <a:pt x="104" y="28"/>
                  </a:cubicBezTo>
                  <a:cubicBezTo>
                    <a:pt x="102" y="28"/>
                    <a:pt x="101" y="28"/>
                    <a:pt x="100" y="29"/>
                  </a:cubicBezTo>
                  <a:cubicBezTo>
                    <a:pt x="99" y="29"/>
                    <a:pt x="99" y="29"/>
                    <a:pt x="99" y="29"/>
                  </a:cubicBezTo>
                  <a:cubicBezTo>
                    <a:pt x="93" y="6"/>
                    <a:pt x="93" y="6"/>
                    <a:pt x="93" y="6"/>
                  </a:cubicBezTo>
                  <a:cubicBezTo>
                    <a:pt x="91" y="3"/>
                    <a:pt x="88" y="3"/>
                    <a:pt x="86" y="5"/>
                  </a:cubicBezTo>
                  <a:cubicBezTo>
                    <a:pt x="86" y="5"/>
                    <a:pt x="86" y="5"/>
                    <a:pt x="86" y="5"/>
                  </a:cubicBezTo>
                  <a:cubicBezTo>
                    <a:pt x="86" y="0"/>
                    <a:pt x="79" y="0"/>
                    <a:pt x="79" y="5"/>
                  </a:cubicBezTo>
                  <a:cubicBezTo>
                    <a:pt x="79" y="29"/>
                    <a:pt x="79" y="29"/>
                    <a:pt x="79" y="29"/>
                  </a:cubicBezTo>
                  <a:cubicBezTo>
                    <a:pt x="78" y="29"/>
                    <a:pt x="78" y="29"/>
                    <a:pt x="78" y="29"/>
                  </a:cubicBezTo>
                  <a:cubicBezTo>
                    <a:pt x="78" y="29"/>
                    <a:pt x="78" y="29"/>
                    <a:pt x="78" y="29"/>
                  </a:cubicBezTo>
                  <a:cubicBezTo>
                    <a:pt x="77" y="29"/>
                    <a:pt x="76" y="29"/>
                    <a:pt x="76" y="29"/>
                  </a:cubicBezTo>
                  <a:cubicBezTo>
                    <a:pt x="58" y="29"/>
                    <a:pt x="58" y="29"/>
                    <a:pt x="58" y="29"/>
                  </a:cubicBezTo>
                  <a:cubicBezTo>
                    <a:pt x="57" y="29"/>
                    <a:pt x="56" y="29"/>
                    <a:pt x="56" y="29"/>
                  </a:cubicBezTo>
                  <a:cubicBezTo>
                    <a:pt x="56" y="29"/>
                    <a:pt x="56" y="29"/>
                    <a:pt x="56" y="29"/>
                  </a:cubicBezTo>
                  <a:cubicBezTo>
                    <a:pt x="54" y="29"/>
                    <a:pt x="54" y="29"/>
                    <a:pt x="54" y="29"/>
                  </a:cubicBezTo>
                  <a:cubicBezTo>
                    <a:pt x="54" y="5"/>
                    <a:pt x="54" y="5"/>
                    <a:pt x="54" y="5"/>
                  </a:cubicBezTo>
                  <a:cubicBezTo>
                    <a:pt x="54" y="1"/>
                    <a:pt x="49" y="0"/>
                    <a:pt x="47" y="3"/>
                  </a:cubicBezTo>
                  <a:cubicBezTo>
                    <a:pt x="46" y="0"/>
                    <a:pt x="41" y="1"/>
                    <a:pt x="41" y="5"/>
                  </a:cubicBezTo>
                  <a:cubicBezTo>
                    <a:pt x="38" y="29"/>
                    <a:pt x="38" y="29"/>
                    <a:pt x="38" y="29"/>
                  </a:cubicBezTo>
                  <a:cubicBezTo>
                    <a:pt x="37" y="29"/>
                    <a:pt x="37" y="29"/>
                    <a:pt x="37" y="29"/>
                  </a:cubicBezTo>
                  <a:cubicBezTo>
                    <a:pt x="37" y="29"/>
                    <a:pt x="37" y="29"/>
                    <a:pt x="37" y="29"/>
                  </a:cubicBezTo>
                  <a:cubicBezTo>
                    <a:pt x="36" y="29"/>
                    <a:pt x="36" y="29"/>
                    <a:pt x="35" y="29"/>
                  </a:cubicBezTo>
                  <a:cubicBezTo>
                    <a:pt x="17" y="29"/>
                    <a:pt x="17" y="29"/>
                    <a:pt x="17" y="29"/>
                  </a:cubicBezTo>
                  <a:cubicBezTo>
                    <a:pt x="13" y="29"/>
                    <a:pt x="7" y="33"/>
                    <a:pt x="6" y="40"/>
                  </a:cubicBezTo>
                  <a:cubicBezTo>
                    <a:pt x="1" y="66"/>
                    <a:pt x="1" y="66"/>
                    <a:pt x="1" y="66"/>
                  </a:cubicBezTo>
                  <a:cubicBezTo>
                    <a:pt x="0" y="70"/>
                    <a:pt x="8" y="71"/>
                    <a:pt x="8" y="66"/>
                  </a:cubicBezTo>
                  <a:cubicBezTo>
                    <a:pt x="13" y="42"/>
                    <a:pt x="13" y="42"/>
                    <a:pt x="13" y="42"/>
                  </a:cubicBezTo>
                  <a:cubicBezTo>
                    <a:pt x="15" y="42"/>
                    <a:pt x="15" y="42"/>
                    <a:pt x="15" y="42"/>
                  </a:cubicBezTo>
                  <a:cubicBezTo>
                    <a:pt x="15" y="108"/>
                    <a:pt x="15" y="108"/>
                    <a:pt x="15" y="108"/>
                  </a:cubicBezTo>
                  <a:cubicBezTo>
                    <a:pt x="15" y="115"/>
                    <a:pt x="25" y="115"/>
                    <a:pt x="25" y="108"/>
                  </a:cubicBezTo>
                  <a:cubicBezTo>
                    <a:pt x="25" y="69"/>
                    <a:pt x="25" y="69"/>
                    <a:pt x="25" y="69"/>
                  </a:cubicBezTo>
                  <a:cubicBezTo>
                    <a:pt x="27" y="69"/>
                    <a:pt x="27" y="69"/>
                    <a:pt x="27" y="69"/>
                  </a:cubicBezTo>
                  <a:cubicBezTo>
                    <a:pt x="27" y="108"/>
                    <a:pt x="27" y="108"/>
                    <a:pt x="27" y="108"/>
                  </a:cubicBezTo>
                  <a:cubicBezTo>
                    <a:pt x="27" y="115"/>
                    <a:pt x="36" y="115"/>
                    <a:pt x="36" y="108"/>
                  </a:cubicBezTo>
                  <a:cubicBezTo>
                    <a:pt x="36" y="42"/>
                    <a:pt x="36" y="42"/>
                    <a:pt x="36" y="42"/>
                  </a:cubicBezTo>
                  <a:cubicBezTo>
                    <a:pt x="37" y="42"/>
                    <a:pt x="37" y="42"/>
                    <a:pt x="37" y="42"/>
                  </a:cubicBezTo>
                  <a:cubicBezTo>
                    <a:pt x="37" y="42"/>
                    <a:pt x="37" y="42"/>
                    <a:pt x="37" y="42"/>
                  </a:cubicBezTo>
                  <a:cubicBezTo>
                    <a:pt x="42" y="41"/>
                    <a:pt x="45" y="36"/>
                    <a:pt x="45" y="31"/>
                  </a:cubicBezTo>
                  <a:cubicBezTo>
                    <a:pt x="47" y="13"/>
                    <a:pt x="47" y="13"/>
                    <a:pt x="47" y="13"/>
                  </a:cubicBezTo>
                  <a:cubicBezTo>
                    <a:pt x="47" y="31"/>
                    <a:pt x="47" y="31"/>
                    <a:pt x="47" y="31"/>
                  </a:cubicBezTo>
                  <a:cubicBezTo>
                    <a:pt x="47" y="36"/>
                    <a:pt x="50" y="41"/>
                    <a:pt x="56" y="42"/>
                  </a:cubicBezTo>
                  <a:cubicBezTo>
                    <a:pt x="56" y="42"/>
                    <a:pt x="56" y="42"/>
                    <a:pt x="56" y="42"/>
                  </a:cubicBezTo>
                  <a:cubicBezTo>
                    <a:pt x="56" y="42"/>
                    <a:pt x="56" y="42"/>
                    <a:pt x="56" y="42"/>
                  </a:cubicBezTo>
                  <a:cubicBezTo>
                    <a:pt x="56" y="108"/>
                    <a:pt x="56" y="108"/>
                    <a:pt x="56" y="108"/>
                  </a:cubicBezTo>
                  <a:cubicBezTo>
                    <a:pt x="56" y="115"/>
                    <a:pt x="66" y="115"/>
                    <a:pt x="66" y="108"/>
                  </a:cubicBezTo>
                  <a:cubicBezTo>
                    <a:pt x="66" y="69"/>
                    <a:pt x="66" y="69"/>
                    <a:pt x="66" y="69"/>
                  </a:cubicBezTo>
                  <a:cubicBezTo>
                    <a:pt x="68" y="69"/>
                    <a:pt x="68" y="69"/>
                    <a:pt x="68" y="69"/>
                  </a:cubicBezTo>
                  <a:cubicBezTo>
                    <a:pt x="68" y="108"/>
                    <a:pt x="68" y="108"/>
                    <a:pt x="68" y="108"/>
                  </a:cubicBezTo>
                  <a:cubicBezTo>
                    <a:pt x="68" y="115"/>
                    <a:pt x="77" y="115"/>
                    <a:pt x="77" y="108"/>
                  </a:cubicBezTo>
                  <a:cubicBezTo>
                    <a:pt x="77" y="42"/>
                    <a:pt x="77" y="42"/>
                    <a:pt x="77" y="42"/>
                  </a:cubicBezTo>
                  <a:cubicBezTo>
                    <a:pt x="78" y="42"/>
                    <a:pt x="78" y="42"/>
                    <a:pt x="78" y="42"/>
                  </a:cubicBezTo>
                  <a:cubicBezTo>
                    <a:pt x="83" y="41"/>
                    <a:pt x="86" y="36"/>
                    <a:pt x="86" y="31"/>
                  </a:cubicBezTo>
                  <a:cubicBezTo>
                    <a:pt x="86" y="10"/>
                    <a:pt x="86" y="10"/>
                    <a:pt x="86" y="10"/>
                  </a:cubicBezTo>
                  <a:cubicBezTo>
                    <a:pt x="93" y="33"/>
                    <a:pt x="93" y="33"/>
                    <a:pt x="93" y="33"/>
                  </a:cubicBezTo>
                  <a:cubicBezTo>
                    <a:pt x="94" y="35"/>
                    <a:pt x="96" y="39"/>
                    <a:pt x="100" y="40"/>
                  </a:cubicBezTo>
                  <a:cubicBezTo>
                    <a:pt x="100" y="40"/>
                    <a:pt x="100" y="40"/>
                    <a:pt x="100" y="40"/>
                  </a:cubicBezTo>
                  <a:cubicBezTo>
                    <a:pt x="101" y="40"/>
                    <a:pt x="101" y="40"/>
                    <a:pt x="101" y="40"/>
                  </a:cubicBezTo>
                  <a:cubicBezTo>
                    <a:pt x="90" y="79"/>
                    <a:pt x="90" y="79"/>
                    <a:pt x="90" y="79"/>
                  </a:cubicBezTo>
                  <a:cubicBezTo>
                    <a:pt x="100" y="79"/>
                    <a:pt x="100" y="79"/>
                    <a:pt x="100" y="79"/>
                  </a:cubicBezTo>
                  <a:cubicBezTo>
                    <a:pt x="100" y="109"/>
                    <a:pt x="100" y="109"/>
                    <a:pt x="100" y="109"/>
                  </a:cubicBezTo>
                  <a:cubicBezTo>
                    <a:pt x="100" y="114"/>
                    <a:pt x="108" y="114"/>
                    <a:pt x="108" y="109"/>
                  </a:cubicBezTo>
                  <a:cubicBezTo>
                    <a:pt x="108" y="79"/>
                    <a:pt x="108" y="79"/>
                    <a:pt x="108" y="79"/>
                  </a:cubicBezTo>
                  <a:cubicBezTo>
                    <a:pt x="111" y="79"/>
                    <a:pt x="111" y="79"/>
                    <a:pt x="111" y="79"/>
                  </a:cubicBezTo>
                  <a:cubicBezTo>
                    <a:pt x="111" y="109"/>
                    <a:pt x="111" y="109"/>
                    <a:pt x="111" y="109"/>
                  </a:cubicBezTo>
                  <a:cubicBezTo>
                    <a:pt x="111" y="114"/>
                    <a:pt x="119" y="114"/>
                    <a:pt x="119" y="109"/>
                  </a:cubicBezTo>
                  <a:cubicBezTo>
                    <a:pt x="119" y="79"/>
                    <a:pt x="119" y="79"/>
                    <a:pt x="119" y="79"/>
                  </a:cubicBezTo>
                  <a:cubicBezTo>
                    <a:pt x="129" y="79"/>
                    <a:pt x="129" y="79"/>
                    <a:pt x="129" y="79"/>
                  </a:cubicBezTo>
                  <a:cubicBezTo>
                    <a:pt x="118" y="40"/>
                    <a:pt x="118" y="40"/>
                    <a:pt x="118" y="40"/>
                  </a:cubicBezTo>
                  <a:cubicBezTo>
                    <a:pt x="120" y="40"/>
                    <a:pt x="120" y="40"/>
                    <a:pt x="120" y="40"/>
                  </a:cubicBezTo>
                  <a:cubicBezTo>
                    <a:pt x="126" y="63"/>
                    <a:pt x="126" y="63"/>
                    <a:pt x="126" y="63"/>
                  </a:cubicBezTo>
                  <a:cubicBezTo>
                    <a:pt x="128" y="68"/>
                    <a:pt x="135" y="65"/>
                    <a:pt x="133" y="6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6" name="Oval 183"/>
            <p:cNvSpPr>
              <a:spLocks noChangeArrowheads="1"/>
            </p:cNvSpPr>
            <p:nvPr userDrawn="1"/>
          </p:nvSpPr>
          <p:spPr bwMode="auto">
            <a:xfrm>
              <a:off x="8705850" y="1109663"/>
              <a:ext cx="65088" cy="6191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7" name="Oval 184"/>
            <p:cNvSpPr>
              <a:spLocks noChangeArrowheads="1"/>
            </p:cNvSpPr>
            <p:nvPr userDrawn="1"/>
          </p:nvSpPr>
          <p:spPr bwMode="auto">
            <a:xfrm>
              <a:off x="8547100" y="1106488"/>
              <a:ext cx="65088" cy="650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8" name="Rectangle 185"/>
            <p:cNvSpPr>
              <a:spLocks noChangeArrowheads="1"/>
            </p:cNvSpPr>
            <p:nvPr userDrawn="1"/>
          </p:nvSpPr>
          <p:spPr bwMode="auto">
            <a:xfrm>
              <a:off x="8662988" y="1017588"/>
              <a:ext cx="7938" cy="269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19" name="Rectangle 186"/>
            <p:cNvSpPr>
              <a:spLocks noChangeArrowheads="1"/>
            </p:cNvSpPr>
            <p:nvPr userDrawn="1"/>
          </p:nvSpPr>
          <p:spPr bwMode="auto">
            <a:xfrm>
              <a:off x="8674100"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0" name="Rectangle 187"/>
            <p:cNvSpPr>
              <a:spLocks noChangeArrowheads="1"/>
            </p:cNvSpPr>
            <p:nvPr userDrawn="1"/>
          </p:nvSpPr>
          <p:spPr bwMode="auto">
            <a:xfrm>
              <a:off x="8628063"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1" name="Rectangle 188"/>
            <p:cNvSpPr>
              <a:spLocks noChangeArrowheads="1"/>
            </p:cNvSpPr>
            <p:nvPr userDrawn="1"/>
          </p:nvSpPr>
          <p:spPr bwMode="auto">
            <a:xfrm>
              <a:off x="8809038" y="1017588"/>
              <a:ext cx="12700" cy="2698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2" name="Rectangle 189"/>
            <p:cNvSpPr>
              <a:spLocks noChangeArrowheads="1"/>
            </p:cNvSpPr>
            <p:nvPr userDrawn="1"/>
          </p:nvSpPr>
          <p:spPr bwMode="auto">
            <a:xfrm>
              <a:off x="8824913"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3" name="Rectangle 190"/>
            <p:cNvSpPr>
              <a:spLocks noChangeArrowheads="1"/>
            </p:cNvSpPr>
            <p:nvPr userDrawn="1"/>
          </p:nvSpPr>
          <p:spPr bwMode="auto">
            <a:xfrm>
              <a:off x="8778875" y="1052513"/>
              <a:ext cx="26988" cy="1111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24" name="Freeform 191"/>
          <p:cNvSpPr>
            <a:spLocks/>
          </p:cNvSpPr>
          <p:nvPr userDrawn="1"/>
        </p:nvSpPr>
        <p:spPr bwMode="auto">
          <a:xfrm>
            <a:off x="3514726" y="2681288"/>
            <a:ext cx="417513" cy="251222"/>
          </a:xfrm>
          <a:custGeom>
            <a:avLst/>
            <a:gdLst>
              <a:gd name="T0" fmla="*/ 33 w 108"/>
              <a:gd name="T1" fmla="*/ 87 h 87"/>
              <a:gd name="T2" fmla="*/ 52 w 108"/>
              <a:gd name="T3" fmla="*/ 86 h 87"/>
              <a:gd name="T4" fmla="*/ 74 w 108"/>
              <a:gd name="T5" fmla="*/ 68 h 87"/>
              <a:gd name="T6" fmla="*/ 83 w 108"/>
              <a:gd name="T7" fmla="*/ 46 h 87"/>
              <a:gd name="T8" fmla="*/ 91 w 108"/>
              <a:gd name="T9" fmla="*/ 39 h 87"/>
              <a:gd name="T10" fmla="*/ 95 w 108"/>
              <a:gd name="T11" fmla="*/ 49 h 87"/>
              <a:gd name="T12" fmla="*/ 96 w 108"/>
              <a:gd name="T13" fmla="*/ 84 h 87"/>
              <a:gd name="T14" fmla="*/ 99 w 108"/>
              <a:gd name="T15" fmla="*/ 86 h 87"/>
              <a:gd name="T16" fmla="*/ 102 w 108"/>
              <a:gd name="T17" fmla="*/ 83 h 87"/>
              <a:gd name="T18" fmla="*/ 108 w 108"/>
              <a:gd name="T19" fmla="*/ 25 h 87"/>
              <a:gd name="T20" fmla="*/ 106 w 108"/>
              <a:gd name="T21" fmla="*/ 12 h 87"/>
              <a:gd name="T22" fmla="*/ 91 w 108"/>
              <a:gd name="T23" fmla="*/ 1 h 87"/>
              <a:gd name="T24" fmla="*/ 79 w 108"/>
              <a:gd name="T25" fmla="*/ 8 h 87"/>
              <a:gd name="T26" fmla="*/ 60 w 108"/>
              <a:gd name="T27" fmla="*/ 46 h 87"/>
              <a:gd name="T28" fmla="*/ 32 w 108"/>
              <a:gd name="T29" fmla="*/ 66 h 87"/>
              <a:gd name="T30" fmla="*/ 2 w 108"/>
              <a:gd name="T31" fmla="*/ 78 h 87"/>
              <a:gd name="T32" fmla="*/ 0 w 108"/>
              <a:gd name="T33" fmla="*/ 82 h 87"/>
              <a:gd name="T34" fmla="*/ 4 w 108"/>
              <a:gd name="T35" fmla="*/ 86 h 87"/>
              <a:gd name="T36" fmla="*/ 33 w 108"/>
              <a:gd name="T3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87">
                <a:moveTo>
                  <a:pt x="33" y="87"/>
                </a:moveTo>
                <a:cubicBezTo>
                  <a:pt x="39" y="87"/>
                  <a:pt x="46" y="87"/>
                  <a:pt x="52" y="86"/>
                </a:cubicBezTo>
                <a:cubicBezTo>
                  <a:pt x="64" y="86"/>
                  <a:pt x="71" y="79"/>
                  <a:pt x="74" y="68"/>
                </a:cubicBezTo>
                <a:cubicBezTo>
                  <a:pt x="77" y="61"/>
                  <a:pt x="79" y="53"/>
                  <a:pt x="83" y="46"/>
                </a:cubicBezTo>
                <a:cubicBezTo>
                  <a:pt x="84" y="43"/>
                  <a:pt x="86" y="38"/>
                  <a:pt x="91" y="39"/>
                </a:cubicBezTo>
                <a:cubicBezTo>
                  <a:pt x="95" y="40"/>
                  <a:pt x="95" y="45"/>
                  <a:pt x="95" y="49"/>
                </a:cubicBezTo>
                <a:cubicBezTo>
                  <a:pt x="96" y="59"/>
                  <a:pt x="95" y="74"/>
                  <a:pt x="96" y="84"/>
                </a:cubicBezTo>
                <a:cubicBezTo>
                  <a:pt x="96" y="86"/>
                  <a:pt x="99" y="86"/>
                  <a:pt x="99" y="86"/>
                </a:cubicBezTo>
                <a:cubicBezTo>
                  <a:pt x="99" y="86"/>
                  <a:pt x="102" y="86"/>
                  <a:pt x="102" y="83"/>
                </a:cubicBezTo>
                <a:cubicBezTo>
                  <a:pt x="104" y="66"/>
                  <a:pt x="106" y="43"/>
                  <a:pt x="108" y="25"/>
                </a:cubicBezTo>
                <a:cubicBezTo>
                  <a:pt x="108" y="21"/>
                  <a:pt x="108" y="16"/>
                  <a:pt x="106" y="12"/>
                </a:cubicBezTo>
                <a:cubicBezTo>
                  <a:pt x="105" y="8"/>
                  <a:pt x="100" y="1"/>
                  <a:pt x="91" y="1"/>
                </a:cubicBezTo>
                <a:cubicBezTo>
                  <a:pt x="83" y="0"/>
                  <a:pt x="82" y="3"/>
                  <a:pt x="79" y="8"/>
                </a:cubicBezTo>
                <a:cubicBezTo>
                  <a:pt x="72" y="20"/>
                  <a:pt x="65" y="33"/>
                  <a:pt x="60" y="46"/>
                </a:cubicBezTo>
                <a:cubicBezTo>
                  <a:pt x="54" y="58"/>
                  <a:pt x="47" y="65"/>
                  <a:pt x="32" y="66"/>
                </a:cubicBezTo>
                <a:cubicBezTo>
                  <a:pt x="22" y="66"/>
                  <a:pt x="12" y="73"/>
                  <a:pt x="2" y="78"/>
                </a:cubicBezTo>
                <a:cubicBezTo>
                  <a:pt x="0" y="79"/>
                  <a:pt x="0" y="82"/>
                  <a:pt x="0" y="82"/>
                </a:cubicBezTo>
                <a:cubicBezTo>
                  <a:pt x="1" y="84"/>
                  <a:pt x="2" y="85"/>
                  <a:pt x="4" y="86"/>
                </a:cubicBezTo>
                <a:cubicBezTo>
                  <a:pt x="14" y="87"/>
                  <a:pt x="22" y="86"/>
                  <a:pt x="33" y="8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25" name="Freeform 192"/>
          <p:cNvSpPr>
            <a:spLocks/>
          </p:cNvSpPr>
          <p:nvPr userDrawn="1"/>
        </p:nvSpPr>
        <p:spPr bwMode="auto">
          <a:xfrm>
            <a:off x="3994150" y="2443162"/>
            <a:ext cx="173038" cy="382191"/>
          </a:xfrm>
          <a:custGeom>
            <a:avLst/>
            <a:gdLst>
              <a:gd name="T0" fmla="*/ 61 w 109"/>
              <a:gd name="T1" fmla="*/ 37 h 321"/>
              <a:gd name="T2" fmla="*/ 70 w 109"/>
              <a:gd name="T3" fmla="*/ 37 h 321"/>
              <a:gd name="T4" fmla="*/ 80 w 109"/>
              <a:gd name="T5" fmla="*/ 0 h 321"/>
              <a:gd name="T6" fmla="*/ 29 w 109"/>
              <a:gd name="T7" fmla="*/ 0 h 321"/>
              <a:gd name="T8" fmla="*/ 36 w 109"/>
              <a:gd name="T9" fmla="*/ 37 h 321"/>
              <a:gd name="T10" fmla="*/ 49 w 109"/>
              <a:gd name="T11" fmla="*/ 37 h 321"/>
              <a:gd name="T12" fmla="*/ 0 w 109"/>
              <a:gd name="T13" fmla="*/ 261 h 321"/>
              <a:gd name="T14" fmla="*/ 53 w 109"/>
              <a:gd name="T15" fmla="*/ 321 h 321"/>
              <a:gd name="T16" fmla="*/ 109 w 109"/>
              <a:gd name="T17" fmla="*/ 261 h 321"/>
              <a:gd name="T18" fmla="*/ 61 w 109"/>
              <a:gd name="T19" fmla="*/ 3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321">
                <a:moveTo>
                  <a:pt x="61" y="37"/>
                </a:moveTo>
                <a:lnTo>
                  <a:pt x="70" y="37"/>
                </a:lnTo>
                <a:lnTo>
                  <a:pt x="80" y="0"/>
                </a:lnTo>
                <a:lnTo>
                  <a:pt x="29" y="0"/>
                </a:lnTo>
                <a:lnTo>
                  <a:pt x="36" y="37"/>
                </a:lnTo>
                <a:lnTo>
                  <a:pt x="49" y="37"/>
                </a:lnTo>
                <a:lnTo>
                  <a:pt x="0" y="261"/>
                </a:lnTo>
                <a:lnTo>
                  <a:pt x="53" y="321"/>
                </a:lnTo>
                <a:lnTo>
                  <a:pt x="109" y="261"/>
                </a:lnTo>
                <a:lnTo>
                  <a:pt x="61" y="37"/>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26" name="Group 225"/>
          <p:cNvGrpSpPr/>
          <p:nvPr userDrawn="1"/>
        </p:nvGrpSpPr>
        <p:grpSpPr>
          <a:xfrm>
            <a:off x="7732713" y="2663429"/>
            <a:ext cx="342900" cy="226219"/>
            <a:chOff x="7732713" y="3551238"/>
            <a:chExt cx="342900" cy="301625"/>
          </a:xfrm>
        </p:grpSpPr>
        <p:sp>
          <p:nvSpPr>
            <p:cNvPr id="227" name="Freeform 193"/>
            <p:cNvSpPr>
              <a:spLocks/>
            </p:cNvSpPr>
            <p:nvPr userDrawn="1"/>
          </p:nvSpPr>
          <p:spPr bwMode="auto">
            <a:xfrm>
              <a:off x="7732713" y="3705225"/>
              <a:ext cx="342900" cy="147638"/>
            </a:xfrm>
            <a:custGeom>
              <a:avLst/>
              <a:gdLst>
                <a:gd name="T0" fmla="*/ 0 w 89"/>
                <a:gd name="T1" fmla="*/ 0 h 38"/>
                <a:gd name="T2" fmla="*/ 45 w 89"/>
                <a:gd name="T3" fmla="*/ 38 h 38"/>
                <a:gd name="T4" fmla="*/ 89 w 89"/>
                <a:gd name="T5" fmla="*/ 0 h 38"/>
                <a:gd name="T6" fmla="*/ 0 w 89"/>
                <a:gd name="T7" fmla="*/ 0 h 38"/>
              </a:gdLst>
              <a:ahLst/>
              <a:cxnLst>
                <a:cxn ang="0">
                  <a:pos x="T0" y="T1"/>
                </a:cxn>
                <a:cxn ang="0">
                  <a:pos x="T2" y="T3"/>
                </a:cxn>
                <a:cxn ang="0">
                  <a:pos x="T4" y="T5"/>
                </a:cxn>
                <a:cxn ang="0">
                  <a:pos x="T6" y="T7"/>
                </a:cxn>
              </a:cxnLst>
              <a:rect l="0" t="0" r="r" b="b"/>
              <a:pathLst>
                <a:path w="89" h="38">
                  <a:moveTo>
                    <a:pt x="0" y="0"/>
                  </a:moveTo>
                  <a:cubicBezTo>
                    <a:pt x="4" y="21"/>
                    <a:pt x="22" y="38"/>
                    <a:pt x="45" y="38"/>
                  </a:cubicBezTo>
                  <a:cubicBezTo>
                    <a:pt x="67" y="38"/>
                    <a:pt x="86" y="21"/>
                    <a:pt x="89" y="0"/>
                  </a:cubicBezTo>
                  <a:lnTo>
                    <a:pt x="0"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8" name="Oval 194"/>
            <p:cNvSpPr>
              <a:spLocks noChangeArrowheads="1"/>
            </p:cNvSpPr>
            <p:nvPr userDrawn="1"/>
          </p:nvSpPr>
          <p:spPr bwMode="auto">
            <a:xfrm>
              <a:off x="7762875" y="3551238"/>
              <a:ext cx="92075" cy="9366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29" name="Oval 195"/>
            <p:cNvSpPr>
              <a:spLocks noChangeArrowheads="1"/>
            </p:cNvSpPr>
            <p:nvPr userDrawn="1"/>
          </p:nvSpPr>
          <p:spPr bwMode="auto">
            <a:xfrm>
              <a:off x="7951788" y="3551238"/>
              <a:ext cx="93663" cy="93663"/>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30" name="Freeform 196"/>
          <p:cNvSpPr>
            <a:spLocks noEditPoints="1"/>
          </p:cNvSpPr>
          <p:nvPr userDrawn="1"/>
        </p:nvSpPr>
        <p:spPr bwMode="auto">
          <a:xfrm>
            <a:off x="8450264" y="1319213"/>
            <a:ext cx="517525" cy="325041"/>
          </a:xfrm>
          <a:custGeom>
            <a:avLst/>
            <a:gdLst>
              <a:gd name="T0" fmla="*/ 10 w 134"/>
              <a:gd name="T1" fmla="*/ 0 h 112"/>
              <a:gd name="T2" fmla="*/ 59 w 134"/>
              <a:gd name="T3" fmla="*/ 0 h 112"/>
              <a:gd name="T4" fmla="*/ 69 w 134"/>
              <a:gd name="T5" fmla="*/ 11 h 112"/>
              <a:gd name="T6" fmla="*/ 100 w 134"/>
              <a:gd name="T7" fmla="*/ 11 h 112"/>
              <a:gd name="T8" fmla="*/ 110 w 134"/>
              <a:gd name="T9" fmla="*/ 19 h 112"/>
              <a:gd name="T10" fmla="*/ 24 w 134"/>
              <a:gd name="T11" fmla="*/ 19 h 112"/>
              <a:gd name="T12" fmla="*/ 8 w 134"/>
              <a:gd name="T13" fmla="*/ 33 h 112"/>
              <a:gd name="T14" fmla="*/ 0 w 134"/>
              <a:gd name="T15" fmla="*/ 83 h 112"/>
              <a:gd name="T16" fmla="*/ 0 w 134"/>
              <a:gd name="T17" fmla="*/ 11 h 112"/>
              <a:gd name="T18" fmla="*/ 10 w 134"/>
              <a:gd name="T19" fmla="*/ 0 h 112"/>
              <a:gd name="T20" fmla="*/ 33 w 134"/>
              <a:gd name="T21" fmla="*/ 31 h 112"/>
              <a:gd name="T22" fmla="*/ 16 w 134"/>
              <a:gd name="T23" fmla="*/ 45 h 112"/>
              <a:gd name="T24" fmla="*/ 6 w 134"/>
              <a:gd name="T25" fmla="*/ 112 h 112"/>
              <a:gd name="T26" fmla="*/ 122 w 134"/>
              <a:gd name="T27" fmla="*/ 112 h 112"/>
              <a:gd name="T28" fmla="*/ 133 w 134"/>
              <a:gd name="T29" fmla="*/ 45 h 112"/>
              <a:gd name="T30" fmla="*/ 121 w 134"/>
              <a:gd name="T31" fmla="*/ 31 h 112"/>
              <a:gd name="T32" fmla="*/ 33 w 134"/>
              <a:gd name="T33" fmla="*/ 3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12">
                <a:moveTo>
                  <a:pt x="10" y="0"/>
                </a:moveTo>
                <a:cubicBezTo>
                  <a:pt x="59" y="0"/>
                  <a:pt x="59" y="0"/>
                  <a:pt x="59" y="0"/>
                </a:cubicBezTo>
                <a:cubicBezTo>
                  <a:pt x="67" y="0"/>
                  <a:pt x="69" y="5"/>
                  <a:pt x="69" y="11"/>
                </a:cubicBezTo>
                <a:cubicBezTo>
                  <a:pt x="100" y="11"/>
                  <a:pt x="100" y="11"/>
                  <a:pt x="100" y="11"/>
                </a:cubicBezTo>
                <a:cubicBezTo>
                  <a:pt x="105" y="11"/>
                  <a:pt x="109" y="14"/>
                  <a:pt x="110" y="19"/>
                </a:cubicBezTo>
                <a:cubicBezTo>
                  <a:pt x="24" y="19"/>
                  <a:pt x="24" y="19"/>
                  <a:pt x="24" y="19"/>
                </a:cubicBezTo>
                <a:cubicBezTo>
                  <a:pt x="16" y="19"/>
                  <a:pt x="9" y="25"/>
                  <a:pt x="8" y="33"/>
                </a:cubicBezTo>
                <a:cubicBezTo>
                  <a:pt x="0" y="83"/>
                  <a:pt x="0" y="83"/>
                  <a:pt x="0" y="83"/>
                </a:cubicBezTo>
                <a:cubicBezTo>
                  <a:pt x="0" y="11"/>
                  <a:pt x="0" y="11"/>
                  <a:pt x="0" y="11"/>
                </a:cubicBezTo>
                <a:cubicBezTo>
                  <a:pt x="0" y="5"/>
                  <a:pt x="4" y="0"/>
                  <a:pt x="10" y="0"/>
                </a:cubicBezTo>
                <a:close/>
                <a:moveTo>
                  <a:pt x="33" y="31"/>
                </a:moveTo>
                <a:cubicBezTo>
                  <a:pt x="25" y="31"/>
                  <a:pt x="18" y="37"/>
                  <a:pt x="16" y="45"/>
                </a:cubicBezTo>
                <a:cubicBezTo>
                  <a:pt x="6" y="112"/>
                  <a:pt x="6" y="112"/>
                  <a:pt x="6" y="112"/>
                </a:cubicBezTo>
                <a:cubicBezTo>
                  <a:pt x="122" y="112"/>
                  <a:pt x="122" y="112"/>
                  <a:pt x="122" y="112"/>
                </a:cubicBezTo>
                <a:cubicBezTo>
                  <a:pt x="133" y="45"/>
                  <a:pt x="133" y="45"/>
                  <a:pt x="133" y="45"/>
                </a:cubicBezTo>
                <a:cubicBezTo>
                  <a:pt x="134" y="37"/>
                  <a:pt x="129" y="31"/>
                  <a:pt x="121" y="31"/>
                </a:cubicBezTo>
                <a:lnTo>
                  <a:pt x="33" y="3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31" name="Freeform 197"/>
          <p:cNvSpPr>
            <a:spLocks/>
          </p:cNvSpPr>
          <p:nvPr userDrawn="1"/>
        </p:nvSpPr>
        <p:spPr bwMode="auto">
          <a:xfrm>
            <a:off x="2778126" y="2733675"/>
            <a:ext cx="639763" cy="263129"/>
          </a:xfrm>
          <a:custGeom>
            <a:avLst/>
            <a:gdLst>
              <a:gd name="T0" fmla="*/ 20 w 166"/>
              <a:gd name="T1" fmla="*/ 91 h 91"/>
              <a:gd name="T2" fmla="*/ 0 w 166"/>
              <a:gd name="T3" fmla="*/ 58 h 91"/>
              <a:gd name="T4" fmla="*/ 38 w 166"/>
              <a:gd name="T5" fmla="*/ 22 h 91"/>
              <a:gd name="T6" fmla="*/ 72 w 166"/>
              <a:gd name="T7" fmla="*/ 0 h 91"/>
              <a:gd name="T8" fmla="*/ 105 w 166"/>
              <a:gd name="T9" fmla="*/ 22 h 91"/>
              <a:gd name="T10" fmla="*/ 130 w 166"/>
              <a:gd name="T11" fmla="*/ 22 h 91"/>
              <a:gd name="T12" fmla="*/ 166 w 166"/>
              <a:gd name="T13" fmla="*/ 58 h 91"/>
              <a:gd name="T14" fmla="*/ 145 w 166"/>
              <a:gd name="T15" fmla="*/ 91 h 91"/>
              <a:gd name="T16" fmla="*/ 106 w 166"/>
              <a:gd name="T17" fmla="*/ 91 h 91"/>
              <a:gd name="T18" fmla="*/ 106 w 166"/>
              <a:gd name="T19" fmla="*/ 49 h 91"/>
              <a:gd name="T20" fmla="*/ 57 w 166"/>
              <a:gd name="T21" fmla="*/ 49 h 91"/>
              <a:gd name="T22" fmla="*/ 57 w 166"/>
              <a:gd name="T23" fmla="*/ 91 h 91"/>
              <a:gd name="T24" fmla="*/ 33 w 166"/>
              <a:gd name="T25" fmla="*/ 91 h 91"/>
              <a:gd name="T26" fmla="*/ 20 w 166"/>
              <a:gd name="T2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91">
                <a:moveTo>
                  <a:pt x="20" y="91"/>
                </a:moveTo>
                <a:cubicBezTo>
                  <a:pt x="8" y="85"/>
                  <a:pt x="0" y="72"/>
                  <a:pt x="0" y="58"/>
                </a:cubicBezTo>
                <a:cubicBezTo>
                  <a:pt x="0" y="39"/>
                  <a:pt x="20" y="24"/>
                  <a:pt x="38" y="22"/>
                </a:cubicBezTo>
                <a:cubicBezTo>
                  <a:pt x="44" y="9"/>
                  <a:pt x="57" y="0"/>
                  <a:pt x="72" y="0"/>
                </a:cubicBezTo>
                <a:cubicBezTo>
                  <a:pt x="87" y="0"/>
                  <a:pt x="100" y="9"/>
                  <a:pt x="105" y="22"/>
                </a:cubicBezTo>
                <a:cubicBezTo>
                  <a:pt x="106" y="22"/>
                  <a:pt x="129" y="22"/>
                  <a:pt x="130" y="22"/>
                </a:cubicBezTo>
                <a:cubicBezTo>
                  <a:pt x="150" y="22"/>
                  <a:pt x="166" y="38"/>
                  <a:pt x="166" y="58"/>
                </a:cubicBezTo>
                <a:cubicBezTo>
                  <a:pt x="166" y="72"/>
                  <a:pt x="158" y="85"/>
                  <a:pt x="145" y="91"/>
                </a:cubicBezTo>
                <a:cubicBezTo>
                  <a:pt x="106" y="91"/>
                  <a:pt x="106" y="91"/>
                  <a:pt x="106" y="91"/>
                </a:cubicBezTo>
                <a:cubicBezTo>
                  <a:pt x="106" y="49"/>
                  <a:pt x="106" y="49"/>
                  <a:pt x="106" y="49"/>
                </a:cubicBezTo>
                <a:cubicBezTo>
                  <a:pt x="57" y="49"/>
                  <a:pt x="57" y="49"/>
                  <a:pt x="57" y="49"/>
                </a:cubicBezTo>
                <a:cubicBezTo>
                  <a:pt x="57" y="91"/>
                  <a:pt x="57" y="91"/>
                  <a:pt x="57" y="91"/>
                </a:cubicBezTo>
                <a:cubicBezTo>
                  <a:pt x="33" y="91"/>
                  <a:pt x="33" y="91"/>
                  <a:pt x="33" y="91"/>
                </a:cubicBezTo>
                <a:lnTo>
                  <a:pt x="20" y="91"/>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sp>
        <p:nvSpPr>
          <p:cNvPr id="232" name="Freeform 198"/>
          <p:cNvSpPr>
            <a:spLocks/>
          </p:cNvSpPr>
          <p:nvPr userDrawn="1"/>
        </p:nvSpPr>
        <p:spPr bwMode="auto">
          <a:xfrm>
            <a:off x="2970214" y="2895600"/>
            <a:ext cx="239713" cy="242888"/>
          </a:xfrm>
          <a:custGeom>
            <a:avLst/>
            <a:gdLst>
              <a:gd name="T0" fmla="*/ 39 w 151"/>
              <a:gd name="T1" fmla="*/ 0 h 204"/>
              <a:gd name="T2" fmla="*/ 39 w 151"/>
              <a:gd name="T3" fmla="*/ 107 h 204"/>
              <a:gd name="T4" fmla="*/ 0 w 151"/>
              <a:gd name="T5" fmla="*/ 107 h 204"/>
              <a:gd name="T6" fmla="*/ 76 w 151"/>
              <a:gd name="T7" fmla="*/ 204 h 204"/>
              <a:gd name="T8" fmla="*/ 151 w 151"/>
              <a:gd name="T9" fmla="*/ 107 h 204"/>
              <a:gd name="T10" fmla="*/ 115 w 151"/>
              <a:gd name="T11" fmla="*/ 107 h 204"/>
              <a:gd name="T12" fmla="*/ 115 w 151"/>
              <a:gd name="T13" fmla="*/ 0 h 204"/>
              <a:gd name="T14" fmla="*/ 39 w 151"/>
              <a:gd name="T15" fmla="*/ 0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04">
                <a:moveTo>
                  <a:pt x="39" y="0"/>
                </a:moveTo>
                <a:lnTo>
                  <a:pt x="39" y="107"/>
                </a:lnTo>
                <a:lnTo>
                  <a:pt x="0" y="107"/>
                </a:lnTo>
                <a:lnTo>
                  <a:pt x="76" y="204"/>
                </a:lnTo>
                <a:lnTo>
                  <a:pt x="151" y="107"/>
                </a:lnTo>
                <a:lnTo>
                  <a:pt x="115" y="107"/>
                </a:lnTo>
                <a:lnTo>
                  <a:pt x="115" y="0"/>
                </a:lnTo>
                <a:lnTo>
                  <a:pt x="39"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33" name="Group 232"/>
          <p:cNvGrpSpPr/>
          <p:nvPr userDrawn="1"/>
        </p:nvGrpSpPr>
        <p:grpSpPr>
          <a:xfrm>
            <a:off x="4337051" y="2536032"/>
            <a:ext cx="487363" cy="254794"/>
            <a:chOff x="4337050" y="3381375"/>
            <a:chExt cx="487363" cy="339725"/>
          </a:xfrm>
        </p:grpSpPr>
        <p:sp>
          <p:nvSpPr>
            <p:cNvPr id="234" name="Freeform 199"/>
            <p:cNvSpPr>
              <a:spLocks/>
            </p:cNvSpPr>
            <p:nvPr userDrawn="1"/>
          </p:nvSpPr>
          <p:spPr bwMode="auto">
            <a:xfrm>
              <a:off x="4527550" y="3459163"/>
              <a:ext cx="219075" cy="219075"/>
            </a:xfrm>
            <a:custGeom>
              <a:avLst/>
              <a:gdLst>
                <a:gd name="T0" fmla="*/ 29 w 57"/>
                <a:gd name="T1" fmla="*/ 0 h 57"/>
                <a:gd name="T2" fmla="*/ 15 w 57"/>
                <a:gd name="T3" fmla="*/ 3 h 57"/>
                <a:gd name="T4" fmla="*/ 22 w 57"/>
                <a:gd name="T5" fmla="*/ 10 h 57"/>
                <a:gd name="T6" fmla="*/ 15 w 57"/>
                <a:gd name="T7" fmla="*/ 17 h 57"/>
                <a:gd name="T8" fmla="*/ 8 w 57"/>
                <a:gd name="T9" fmla="*/ 10 h 57"/>
                <a:gd name="T10" fmla="*/ 8 w 57"/>
                <a:gd name="T11" fmla="*/ 8 h 57"/>
                <a:gd name="T12" fmla="*/ 0 w 57"/>
                <a:gd name="T13" fmla="*/ 28 h 57"/>
                <a:gd name="T14" fmla="*/ 29 w 57"/>
                <a:gd name="T15" fmla="*/ 57 h 57"/>
                <a:gd name="T16" fmla="*/ 57 w 57"/>
                <a:gd name="T17" fmla="*/ 28 h 57"/>
                <a:gd name="T18" fmla="*/ 29 w 57"/>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7">
                  <a:moveTo>
                    <a:pt x="29" y="0"/>
                  </a:moveTo>
                  <a:cubicBezTo>
                    <a:pt x="24" y="0"/>
                    <a:pt x="19" y="1"/>
                    <a:pt x="15" y="3"/>
                  </a:cubicBezTo>
                  <a:cubicBezTo>
                    <a:pt x="19" y="3"/>
                    <a:pt x="22" y="6"/>
                    <a:pt x="22" y="10"/>
                  </a:cubicBezTo>
                  <a:cubicBezTo>
                    <a:pt x="22" y="14"/>
                    <a:pt x="19" y="17"/>
                    <a:pt x="15" y="17"/>
                  </a:cubicBezTo>
                  <a:cubicBezTo>
                    <a:pt x="11" y="17"/>
                    <a:pt x="8" y="14"/>
                    <a:pt x="8" y="10"/>
                  </a:cubicBezTo>
                  <a:cubicBezTo>
                    <a:pt x="8" y="9"/>
                    <a:pt x="8" y="9"/>
                    <a:pt x="8" y="8"/>
                  </a:cubicBezTo>
                  <a:cubicBezTo>
                    <a:pt x="3" y="13"/>
                    <a:pt x="0" y="20"/>
                    <a:pt x="0" y="28"/>
                  </a:cubicBezTo>
                  <a:cubicBezTo>
                    <a:pt x="0" y="44"/>
                    <a:pt x="13" y="57"/>
                    <a:pt x="29" y="57"/>
                  </a:cubicBezTo>
                  <a:cubicBezTo>
                    <a:pt x="44" y="57"/>
                    <a:pt x="57" y="44"/>
                    <a:pt x="57" y="28"/>
                  </a:cubicBezTo>
                  <a:cubicBezTo>
                    <a:pt x="57" y="13"/>
                    <a:pt x="44" y="0"/>
                    <a:pt x="29"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35" name="Freeform 200"/>
            <p:cNvSpPr>
              <a:spLocks noEditPoints="1"/>
            </p:cNvSpPr>
            <p:nvPr userDrawn="1"/>
          </p:nvSpPr>
          <p:spPr bwMode="auto">
            <a:xfrm>
              <a:off x="4337050" y="3381375"/>
              <a:ext cx="487363" cy="339725"/>
            </a:xfrm>
            <a:custGeom>
              <a:avLst/>
              <a:gdLst>
                <a:gd name="T0" fmla="*/ 121 w 126"/>
                <a:gd name="T1" fmla="*/ 12 h 88"/>
                <a:gd name="T2" fmla="*/ 101 w 126"/>
                <a:gd name="T3" fmla="*/ 12 h 88"/>
                <a:gd name="T4" fmla="*/ 99 w 126"/>
                <a:gd name="T5" fmla="*/ 6 h 88"/>
                <a:gd name="T6" fmla="*/ 92 w 126"/>
                <a:gd name="T7" fmla="*/ 0 h 88"/>
                <a:gd name="T8" fmla="*/ 63 w 126"/>
                <a:gd name="T9" fmla="*/ 0 h 88"/>
                <a:gd name="T10" fmla="*/ 56 w 126"/>
                <a:gd name="T11" fmla="*/ 6 h 88"/>
                <a:gd name="T12" fmla="*/ 54 w 126"/>
                <a:gd name="T13" fmla="*/ 12 h 88"/>
                <a:gd name="T14" fmla="*/ 30 w 126"/>
                <a:gd name="T15" fmla="*/ 12 h 88"/>
                <a:gd name="T16" fmla="*/ 30 w 126"/>
                <a:gd name="T17" fmla="*/ 11 h 88"/>
                <a:gd name="T18" fmla="*/ 26 w 126"/>
                <a:gd name="T19" fmla="*/ 6 h 88"/>
                <a:gd name="T20" fmla="*/ 15 w 126"/>
                <a:gd name="T21" fmla="*/ 6 h 88"/>
                <a:gd name="T22" fmla="*/ 11 w 126"/>
                <a:gd name="T23" fmla="*/ 11 h 88"/>
                <a:gd name="T24" fmla="*/ 11 w 126"/>
                <a:gd name="T25" fmla="*/ 12 h 88"/>
                <a:gd name="T26" fmla="*/ 5 w 126"/>
                <a:gd name="T27" fmla="*/ 12 h 88"/>
                <a:gd name="T28" fmla="*/ 0 w 126"/>
                <a:gd name="T29" fmla="*/ 17 h 88"/>
                <a:gd name="T30" fmla="*/ 0 w 126"/>
                <a:gd name="T31" fmla="*/ 82 h 88"/>
                <a:gd name="T32" fmla="*/ 5 w 126"/>
                <a:gd name="T33" fmla="*/ 88 h 88"/>
                <a:gd name="T34" fmla="*/ 121 w 126"/>
                <a:gd name="T35" fmla="*/ 88 h 88"/>
                <a:gd name="T36" fmla="*/ 126 w 126"/>
                <a:gd name="T37" fmla="*/ 82 h 88"/>
                <a:gd name="T38" fmla="*/ 126 w 126"/>
                <a:gd name="T39" fmla="*/ 17 h 88"/>
                <a:gd name="T40" fmla="*/ 121 w 126"/>
                <a:gd name="T41" fmla="*/ 12 h 88"/>
                <a:gd name="T42" fmla="*/ 31 w 126"/>
                <a:gd name="T43" fmla="*/ 28 h 88"/>
                <a:gd name="T44" fmla="*/ 14 w 126"/>
                <a:gd name="T45" fmla="*/ 28 h 88"/>
                <a:gd name="T46" fmla="*/ 10 w 126"/>
                <a:gd name="T47" fmla="*/ 24 h 88"/>
                <a:gd name="T48" fmla="*/ 14 w 126"/>
                <a:gd name="T49" fmla="*/ 20 h 88"/>
                <a:gd name="T50" fmla="*/ 31 w 126"/>
                <a:gd name="T51" fmla="*/ 20 h 88"/>
                <a:gd name="T52" fmla="*/ 35 w 126"/>
                <a:gd name="T53" fmla="*/ 24 h 88"/>
                <a:gd name="T54" fmla="*/ 31 w 126"/>
                <a:gd name="T55" fmla="*/ 28 h 88"/>
                <a:gd name="T56" fmla="*/ 78 w 126"/>
                <a:gd name="T57" fmla="*/ 81 h 88"/>
                <a:gd name="T58" fmla="*/ 45 w 126"/>
                <a:gd name="T59" fmla="*/ 48 h 88"/>
                <a:gd name="T60" fmla="*/ 78 w 126"/>
                <a:gd name="T61" fmla="*/ 15 h 88"/>
                <a:gd name="T62" fmla="*/ 110 w 126"/>
                <a:gd name="T63" fmla="*/ 48 h 88"/>
                <a:gd name="T64" fmla="*/ 78 w 126"/>
                <a:gd name="T65"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88">
                  <a:moveTo>
                    <a:pt x="121" y="12"/>
                  </a:moveTo>
                  <a:cubicBezTo>
                    <a:pt x="101" y="12"/>
                    <a:pt x="101" y="12"/>
                    <a:pt x="101" y="12"/>
                  </a:cubicBezTo>
                  <a:cubicBezTo>
                    <a:pt x="99" y="6"/>
                    <a:pt x="99" y="6"/>
                    <a:pt x="99" y="6"/>
                  </a:cubicBezTo>
                  <a:cubicBezTo>
                    <a:pt x="98" y="3"/>
                    <a:pt x="96" y="0"/>
                    <a:pt x="92" y="0"/>
                  </a:cubicBezTo>
                  <a:cubicBezTo>
                    <a:pt x="63" y="0"/>
                    <a:pt x="63" y="0"/>
                    <a:pt x="63" y="0"/>
                  </a:cubicBezTo>
                  <a:cubicBezTo>
                    <a:pt x="60" y="0"/>
                    <a:pt x="57" y="3"/>
                    <a:pt x="56" y="6"/>
                  </a:cubicBezTo>
                  <a:cubicBezTo>
                    <a:pt x="54" y="12"/>
                    <a:pt x="54" y="12"/>
                    <a:pt x="54" y="12"/>
                  </a:cubicBezTo>
                  <a:cubicBezTo>
                    <a:pt x="30" y="12"/>
                    <a:pt x="30" y="12"/>
                    <a:pt x="30" y="12"/>
                  </a:cubicBezTo>
                  <a:cubicBezTo>
                    <a:pt x="30" y="11"/>
                    <a:pt x="30" y="11"/>
                    <a:pt x="30" y="11"/>
                  </a:cubicBezTo>
                  <a:cubicBezTo>
                    <a:pt x="30" y="8"/>
                    <a:pt x="28" y="6"/>
                    <a:pt x="26" y="6"/>
                  </a:cubicBezTo>
                  <a:cubicBezTo>
                    <a:pt x="15" y="6"/>
                    <a:pt x="15" y="6"/>
                    <a:pt x="15" y="6"/>
                  </a:cubicBezTo>
                  <a:cubicBezTo>
                    <a:pt x="13" y="6"/>
                    <a:pt x="11" y="8"/>
                    <a:pt x="11" y="11"/>
                  </a:cubicBezTo>
                  <a:cubicBezTo>
                    <a:pt x="11" y="12"/>
                    <a:pt x="11" y="12"/>
                    <a:pt x="11" y="12"/>
                  </a:cubicBezTo>
                  <a:cubicBezTo>
                    <a:pt x="5" y="12"/>
                    <a:pt x="5" y="12"/>
                    <a:pt x="5" y="12"/>
                  </a:cubicBezTo>
                  <a:cubicBezTo>
                    <a:pt x="2" y="12"/>
                    <a:pt x="0" y="14"/>
                    <a:pt x="0" y="17"/>
                  </a:cubicBezTo>
                  <a:cubicBezTo>
                    <a:pt x="0" y="82"/>
                    <a:pt x="0" y="82"/>
                    <a:pt x="0" y="82"/>
                  </a:cubicBezTo>
                  <a:cubicBezTo>
                    <a:pt x="0" y="85"/>
                    <a:pt x="2" y="88"/>
                    <a:pt x="5" y="88"/>
                  </a:cubicBezTo>
                  <a:cubicBezTo>
                    <a:pt x="121" y="88"/>
                    <a:pt x="121" y="88"/>
                    <a:pt x="121" y="88"/>
                  </a:cubicBezTo>
                  <a:cubicBezTo>
                    <a:pt x="124" y="88"/>
                    <a:pt x="126" y="85"/>
                    <a:pt x="126" y="82"/>
                  </a:cubicBezTo>
                  <a:cubicBezTo>
                    <a:pt x="126" y="17"/>
                    <a:pt x="126" y="17"/>
                    <a:pt x="126" y="17"/>
                  </a:cubicBezTo>
                  <a:cubicBezTo>
                    <a:pt x="126" y="14"/>
                    <a:pt x="124" y="12"/>
                    <a:pt x="121" y="12"/>
                  </a:cubicBezTo>
                  <a:close/>
                  <a:moveTo>
                    <a:pt x="31" y="28"/>
                  </a:moveTo>
                  <a:cubicBezTo>
                    <a:pt x="14" y="28"/>
                    <a:pt x="14" y="28"/>
                    <a:pt x="14" y="28"/>
                  </a:cubicBezTo>
                  <a:cubicBezTo>
                    <a:pt x="12" y="28"/>
                    <a:pt x="10" y="26"/>
                    <a:pt x="10" y="24"/>
                  </a:cubicBezTo>
                  <a:cubicBezTo>
                    <a:pt x="10" y="22"/>
                    <a:pt x="12" y="20"/>
                    <a:pt x="14" y="20"/>
                  </a:cubicBezTo>
                  <a:cubicBezTo>
                    <a:pt x="31" y="20"/>
                    <a:pt x="31" y="20"/>
                    <a:pt x="31" y="20"/>
                  </a:cubicBezTo>
                  <a:cubicBezTo>
                    <a:pt x="33" y="20"/>
                    <a:pt x="35" y="22"/>
                    <a:pt x="35" y="24"/>
                  </a:cubicBezTo>
                  <a:cubicBezTo>
                    <a:pt x="35" y="26"/>
                    <a:pt x="33" y="28"/>
                    <a:pt x="31" y="28"/>
                  </a:cubicBezTo>
                  <a:close/>
                  <a:moveTo>
                    <a:pt x="78" y="81"/>
                  </a:moveTo>
                  <a:cubicBezTo>
                    <a:pt x="59" y="81"/>
                    <a:pt x="45" y="66"/>
                    <a:pt x="45" y="48"/>
                  </a:cubicBezTo>
                  <a:cubicBezTo>
                    <a:pt x="45" y="30"/>
                    <a:pt x="59" y="15"/>
                    <a:pt x="78" y="15"/>
                  </a:cubicBezTo>
                  <a:cubicBezTo>
                    <a:pt x="96" y="15"/>
                    <a:pt x="110" y="30"/>
                    <a:pt x="110" y="48"/>
                  </a:cubicBezTo>
                  <a:cubicBezTo>
                    <a:pt x="110" y="66"/>
                    <a:pt x="96" y="81"/>
                    <a:pt x="78" y="8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36" name="Group 235"/>
          <p:cNvGrpSpPr/>
          <p:nvPr userDrawn="1"/>
        </p:nvGrpSpPr>
        <p:grpSpPr>
          <a:xfrm>
            <a:off x="7673976" y="2194323"/>
            <a:ext cx="606425" cy="379810"/>
            <a:chOff x="7673975" y="2925763"/>
            <a:chExt cx="606425" cy="506413"/>
          </a:xfrm>
        </p:grpSpPr>
        <p:sp>
          <p:nvSpPr>
            <p:cNvPr id="237" name="Rectangle 201"/>
            <p:cNvSpPr>
              <a:spLocks noChangeArrowheads="1"/>
            </p:cNvSpPr>
            <p:nvPr userDrawn="1"/>
          </p:nvSpPr>
          <p:spPr bwMode="auto">
            <a:xfrm>
              <a:off x="7894638" y="3006725"/>
              <a:ext cx="73025" cy="42863"/>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38" name="Rectangle 202"/>
            <p:cNvSpPr>
              <a:spLocks noChangeArrowheads="1"/>
            </p:cNvSpPr>
            <p:nvPr userDrawn="1"/>
          </p:nvSpPr>
          <p:spPr bwMode="auto">
            <a:xfrm>
              <a:off x="7805738" y="3238500"/>
              <a:ext cx="42863" cy="69850"/>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39" name="Rectangle 203"/>
            <p:cNvSpPr>
              <a:spLocks noChangeArrowheads="1"/>
            </p:cNvSpPr>
            <p:nvPr userDrawn="1"/>
          </p:nvSpPr>
          <p:spPr bwMode="auto">
            <a:xfrm>
              <a:off x="8167688" y="3103563"/>
              <a:ext cx="42863" cy="7302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0" name="Freeform 204"/>
            <p:cNvSpPr>
              <a:spLocks noEditPoints="1"/>
            </p:cNvSpPr>
            <p:nvPr userDrawn="1"/>
          </p:nvSpPr>
          <p:spPr bwMode="auto">
            <a:xfrm>
              <a:off x="7673975" y="2925763"/>
              <a:ext cx="606425" cy="506413"/>
            </a:xfrm>
            <a:custGeom>
              <a:avLst/>
              <a:gdLst>
                <a:gd name="T0" fmla="*/ 38 w 157"/>
                <a:gd name="T1" fmla="*/ 0 h 131"/>
                <a:gd name="T2" fmla="*/ 38 w 157"/>
                <a:gd name="T3" fmla="*/ 35 h 131"/>
                <a:gd name="T4" fmla="*/ 35 w 157"/>
                <a:gd name="T5" fmla="*/ 38 h 131"/>
                <a:gd name="T6" fmla="*/ 0 w 157"/>
                <a:gd name="T7" fmla="*/ 38 h 131"/>
                <a:gd name="T8" fmla="*/ 0 w 157"/>
                <a:gd name="T9" fmla="*/ 131 h 131"/>
                <a:gd name="T10" fmla="*/ 157 w 157"/>
                <a:gd name="T11" fmla="*/ 131 h 131"/>
                <a:gd name="T12" fmla="*/ 157 w 157"/>
                <a:gd name="T13" fmla="*/ 0 h 131"/>
                <a:gd name="T14" fmla="*/ 38 w 157"/>
                <a:gd name="T15" fmla="*/ 0 h 131"/>
                <a:gd name="T16" fmla="*/ 146 w 157"/>
                <a:gd name="T17" fmla="*/ 72 h 131"/>
                <a:gd name="T18" fmla="*/ 128 w 157"/>
                <a:gd name="T19" fmla="*/ 72 h 131"/>
                <a:gd name="T20" fmla="*/ 128 w 157"/>
                <a:gd name="T21" fmla="*/ 86 h 131"/>
                <a:gd name="T22" fmla="*/ 121 w 157"/>
                <a:gd name="T23" fmla="*/ 86 h 131"/>
                <a:gd name="T24" fmla="*/ 121 w 157"/>
                <a:gd name="T25" fmla="*/ 38 h 131"/>
                <a:gd name="T26" fmla="*/ 98 w 157"/>
                <a:gd name="T27" fmla="*/ 38 h 131"/>
                <a:gd name="T28" fmla="*/ 98 w 157"/>
                <a:gd name="T29" fmla="*/ 46 h 131"/>
                <a:gd name="T30" fmla="*/ 91 w 157"/>
                <a:gd name="T31" fmla="*/ 46 h 131"/>
                <a:gd name="T32" fmla="*/ 91 w 157"/>
                <a:gd name="T33" fmla="*/ 38 h 131"/>
                <a:gd name="T34" fmla="*/ 83 w 157"/>
                <a:gd name="T35" fmla="*/ 38 h 131"/>
                <a:gd name="T36" fmla="*/ 52 w 157"/>
                <a:gd name="T37" fmla="*/ 38 h 131"/>
                <a:gd name="T38" fmla="*/ 52 w 157"/>
                <a:gd name="T39" fmla="*/ 70 h 131"/>
                <a:gd name="T40" fmla="*/ 87 w 157"/>
                <a:gd name="T41" fmla="*/ 70 h 131"/>
                <a:gd name="T42" fmla="*/ 88 w 157"/>
                <a:gd name="T43" fmla="*/ 70 h 131"/>
                <a:gd name="T44" fmla="*/ 91 w 157"/>
                <a:gd name="T45" fmla="*/ 70 h 131"/>
                <a:gd name="T46" fmla="*/ 91 w 157"/>
                <a:gd name="T47" fmla="*/ 54 h 131"/>
                <a:gd name="T48" fmla="*/ 98 w 157"/>
                <a:gd name="T49" fmla="*/ 54 h 131"/>
                <a:gd name="T50" fmla="*/ 98 w 157"/>
                <a:gd name="T51" fmla="*/ 70 h 131"/>
                <a:gd name="T52" fmla="*/ 108 w 157"/>
                <a:gd name="T53" fmla="*/ 70 h 131"/>
                <a:gd name="T54" fmla="*/ 108 w 157"/>
                <a:gd name="T55" fmla="*/ 76 h 131"/>
                <a:gd name="T56" fmla="*/ 88 w 157"/>
                <a:gd name="T57" fmla="*/ 76 h 131"/>
                <a:gd name="T58" fmla="*/ 87 w 157"/>
                <a:gd name="T59" fmla="*/ 76 h 131"/>
                <a:gd name="T60" fmla="*/ 52 w 157"/>
                <a:gd name="T61" fmla="*/ 76 h 131"/>
                <a:gd name="T62" fmla="*/ 52 w 157"/>
                <a:gd name="T63" fmla="*/ 106 h 131"/>
                <a:gd name="T64" fmla="*/ 52 w 157"/>
                <a:gd name="T65" fmla="*/ 106 h 131"/>
                <a:gd name="T66" fmla="*/ 52 w 157"/>
                <a:gd name="T67" fmla="*/ 107 h 131"/>
                <a:gd name="T68" fmla="*/ 76 w 157"/>
                <a:gd name="T69" fmla="*/ 107 h 131"/>
                <a:gd name="T70" fmla="*/ 76 w 157"/>
                <a:gd name="T71" fmla="*/ 95 h 131"/>
                <a:gd name="T72" fmla="*/ 83 w 157"/>
                <a:gd name="T73" fmla="*/ 95 h 131"/>
                <a:gd name="T74" fmla="*/ 83 w 157"/>
                <a:gd name="T75" fmla="*/ 107 h 131"/>
                <a:gd name="T76" fmla="*/ 121 w 157"/>
                <a:gd name="T77" fmla="*/ 107 h 131"/>
                <a:gd name="T78" fmla="*/ 121 w 157"/>
                <a:gd name="T79" fmla="*/ 97 h 131"/>
                <a:gd name="T80" fmla="*/ 128 w 157"/>
                <a:gd name="T81" fmla="*/ 97 h 131"/>
                <a:gd name="T82" fmla="*/ 128 w 157"/>
                <a:gd name="T83" fmla="*/ 114 h 131"/>
                <a:gd name="T84" fmla="*/ 45 w 157"/>
                <a:gd name="T85" fmla="*/ 114 h 131"/>
                <a:gd name="T86" fmla="*/ 45 w 157"/>
                <a:gd name="T87" fmla="*/ 106 h 131"/>
                <a:gd name="T88" fmla="*/ 28 w 157"/>
                <a:gd name="T89" fmla="*/ 106 h 131"/>
                <a:gd name="T90" fmla="*/ 28 w 157"/>
                <a:gd name="T91" fmla="*/ 74 h 131"/>
                <a:gd name="T92" fmla="*/ 45 w 157"/>
                <a:gd name="T93" fmla="*/ 74 h 131"/>
                <a:gd name="T94" fmla="*/ 45 w 157"/>
                <a:gd name="T95" fmla="*/ 32 h 131"/>
                <a:gd name="T96" fmla="*/ 51 w 157"/>
                <a:gd name="T97" fmla="*/ 32 h 131"/>
                <a:gd name="T98" fmla="*/ 51 w 157"/>
                <a:gd name="T99" fmla="*/ 14 h 131"/>
                <a:gd name="T100" fmla="*/ 83 w 157"/>
                <a:gd name="T101" fmla="*/ 14 h 131"/>
                <a:gd name="T102" fmla="*/ 83 w 157"/>
                <a:gd name="T103" fmla="*/ 32 h 131"/>
                <a:gd name="T104" fmla="*/ 128 w 157"/>
                <a:gd name="T105" fmla="*/ 32 h 131"/>
                <a:gd name="T106" fmla="*/ 128 w 157"/>
                <a:gd name="T107" fmla="*/ 39 h 131"/>
                <a:gd name="T108" fmla="*/ 146 w 157"/>
                <a:gd name="T109" fmla="*/ 39 h 131"/>
                <a:gd name="T110" fmla="*/ 146 w 157"/>
                <a:gd name="T111" fmla="*/ 7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 h="131">
                  <a:moveTo>
                    <a:pt x="38" y="0"/>
                  </a:moveTo>
                  <a:cubicBezTo>
                    <a:pt x="38" y="35"/>
                    <a:pt x="38" y="35"/>
                    <a:pt x="38" y="35"/>
                  </a:cubicBezTo>
                  <a:cubicBezTo>
                    <a:pt x="38" y="37"/>
                    <a:pt x="37" y="38"/>
                    <a:pt x="35" y="38"/>
                  </a:cubicBezTo>
                  <a:cubicBezTo>
                    <a:pt x="0" y="38"/>
                    <a:pt x="0" y="38"/>
                    <a:pt x="0" y="38"/>
                  </a:cubicBezTo>
                  <a:cubicBezTo>
                    <a:pt x="0" y="131"/>
                    <a:pt x="0" y="131"/>
                    <a:pt x="0" y="131"/>
                  </a:cubicBezTo>
                  <a:cubicBezTo>
                    <a:pt x="157" y="131"/>
                    <a:pt x="157" y="131"/>
                    <a:pt x="157" y="131"/>
                  </a:cubicBezTo>
                  <a:cubicBezTo>
                    <a:pt x="157" y="0"/>
                    <a:pt x="157" y="0"/>
                    <a:pt x="157" y="0"/>
                  </a:cubicBezTo>
                  <a:lnTo>
                    <a:pt x="38" y="0"/>
                  </a:lnTo>
                  <a:close/>
                  <a:moveTo>
                    <a:pt x="146" y="72"/>
                  </a:moveTo>
                  <a:cubicBezTo>
                    <a:pt x="128" y="72"/>
                    <a:pt x="128" y="72"/>
                    <a:pt x="128" y="72"/>
                  </a:cubicBezTo>
                  <a:cubicBezTo>
                    <a:pt x="128" y="86"/>
                    <a:pt x="128" y="86"/>
                    <a:pt x="128" y="86"/>
                  </a:cubicBezTo>
                  <a:cubicBezTo>
                    <a:pt x="121" y="86"/>
                    <a:pt x="121" y="86"/>
                    <a:pt x="121" y="86"/>
                  </a:cubicBezTo>
                  <a:cubicBezTo>
                    <a:pt x="121" y="38"/>
                    <a:pt x="121" y="38"/>
                    <a:pt x="121" y="38"/>
                  </a:cubicBezTo>
                  <a:cubicBezTo>
                    <a:pt x="98" y="38"/>
                    <a:pt x="98" y="38"/>
                    <a:pt x="98" y="38"/>
                  </a:cubicBezTo>
                  <a:cubicBezTo>
                    <a:pt x="98" y="46"/>
                    <a:pt x="98" y="46"/>
                    <a:pt x="98" y="46"/>
                  </a:cubicBezTo>
                  <a:cubicBezTo>
                    <a:pt x="91" y="46"/>
                    <a:pt x="91" y="46"/>
                    <a:pt x="91" y="46"/>
                  </a:cubicBezTo>
                  <a:cubicBezTo>
                    <a:pt x="91" y="38"/>
                    <a:pt x="91" y="38"/>
                    <a:pt x="91" y="38"/>
                  </a:cubicBezTo>
                  <a:cubicBezTo>
                    <a:pt x="83" y="38"/>
                    <a:pt x="83" y="38"/>
                    <a:pt x="83" y="38"/>
                  </a:cubicBezTo>
                  <a:cubicBezTo>
                    <a:pt x="52" y="38"/>
                    <a:pt x="52" y="38"/>
                    <a:pt x="52" y="38"/>
                  </a:cubicBezTo>
                  <a:cubicBezTo>
                    <a:pt x="52" y="70"/>
                    <a:pt x="52" y="70"/>
                    <a:pt x="52" y="70"/>
                  </a:cubicBezTo>
                  <a:cubicBezTo>
                    <a:pt x="87" y="70"/>
                    <a:pt x="87" y="70"/>
                    <a:pt x="87" y="70"/>
                  </a:cubicBezTo>
                  <a:cubicBezTo>
                    <a:pt x="88" y="70"/>
                    <a:pt x="88" y="70"/>
                    <a:pt x="88" y="70"/>
                  </a:cubicBezTo>
                  <a:cubicBezTo>
                    <a:pt x="91" y="70"/>
                    <a:pt x="91" y="70"/>
                    <a:pt x="91" y="70"/>
                  </a:cubicBezTo>
                  <a:cubicBezTo>
                    <a:pt x="91" y="54"/>
                    <a:pt x="91" y="54"/>
                    <a:pt x="91" y="54"/>
                  </a:cubicBezTo>
                  <a:cubicBezTo>
                    <a:pt x="98" y="54"/>
                    <a:pt x="98" y="54"/>
                    <a:pt x="98" y="54"/>
                  </a:cubicBezTo>
                  <a:cubicBezTo>
                    <a:pt x="98" y="70"/>
                    <a:pt x="98" y="70"/>
                    <a:pt x="98" y="70"/>
                  </a:cubicBezTo>
                  <a:cubicBezTo>
                    <a:pt x="108" y="70"/>
                    <a:pt x="108" y="70"/>
                    <a:pt x="108" y="70"/>
                  </a:cubicBezTo>
                  <a:cubicBezTo>
                    <a:pt x="108" y="76"/>
                    <a:pt x="108" y="76"/>
                    <a:pt x="108" y="76"/>
                  </a:cubicBezTo>
                  <a:cubicBezTo>
                    <a:pt x="88" y="76"/>
                    <a:pt x="88" y="76"/>
                    <a:pt x="88" y="76"/>
                  </a:cubicBezTo>
                  <a:cubicBezTo>
                    <a:pt x="87" y="76"/>
                    <a:pt x="87" y="76"/>
                    <a:pt x="87" y="76"/>
                  </a:cubicBezTo>
                  <a:cubicBezTo>
                    <a:pt x="52" y="76"/>
                    <a:pt x="52" y="76"/>
                    <a:pt x="52" y="76"/>
                  </a:cubicBezTo>
                  <a:cubicBezTo>
                    <a:pt x="52" y="106"/>
                    <a:pt x="52" y="106"/>
                    <a:pt x="52" y="106"/>
                  </a:cubicBezTo>
                  <a:cubicBezTo>
                    <a:pt x="52" y="106"/>
                    <a:pt x="52" y="106"/>
                    <a:pt x="52" y="106"/>
                  </a:cubicBezTo>
                  <a:cubicBezTo>
                    <a:pt x="52" y="107"/>
                    <a:pt x="52" y="107"/>
                    <a:pt x="52" y="107"/>
                  </a:cubicBezTo>
                  <a:cubicBezTo>
                    <a:pt x="76" y="107"/>
                    <a:pt x="76" y="107"/>
                    <a:pt x="76" y="107"/>
                  </a:cubicBezTo>
                  <a:cubicBezTo>
                    <a:pt x="76" y="95"/>
                    <a:pt x="76" y="95"/>
                    <a:pt x="76" y="95"/>
                  </a:cubicBezTo>
                  <a:cubicBezTo>
                    <a:pt x="83" y="95"/>
                    <a:pt x="83" y="95"/>
                    <a:pt x="83" y="95"/>
                  </a:cubicBezTo>
                  <a:cubicBezTo>
                    <a:pt x="83" y="107"/>
                    <a:pt x="83" y="107"/>
                    <a:pt x="83" y="107"/>
                  </a:cubicBezTo>
                  <a:cubicBezTo>
                    <a:pt x="121" y="107"/>
                    <a:pt x="121" y="107"/>
                    <a:pt x="121" y="107"/>
                  </a:cubicBezTo>
                  <a:cubicBezTo>
                    <a:pt x="121" y="97"/>
                    <a:pt x="121" y="97"/>
                    <a:pt x="121" y="97"/>
                  </a:cubicBezTo>
                  <a:cubicBezTo>
                    <a:pt x="128" y="97"/>
                    <a:pt x="128" y="97"/>
                    <a:pt x="128" y="97"/>
                  </a:cubicBezTo>
                  <a:cubicBezTo>
                    <a:pt x="128" y="114"/>
                    <a:pt x="128" y="114"/>
                    <a:pt x="128" y="114"/>
                  </a:cubicBezTo>
                  <a:cubicBezTo>
                    <a:pt x="45" y="114"/>
                    <a:pt x="45" y="114"/>
                    <a:pt x="45" y="114"/>
                  </a:cubicBezTo>
                  <a:cubicBezTo>
                    <a:pt x="45" y="106"/>
                    <a:pt x="45" y="106"/>
                    <a:pt x="45" y="106"/>
                  </a:cubicBezTo>
                  <a:cubicBezTo>
                    <a:pt x="28" y="106"/>
                    <a:pt x="28" y="106"/>
                    <a:pt x="28" y="106"/>
                  </a:cubicBezTo>
                  <a:cubicBezTo>
                    <a:pt x="28" y="74"/>
                    <a:pt x="28" y="74"/>
                    <a:pt x="28" y="74"/>
                  </a:cubicBezTo>
                  <a:cubicBezTo>
                    <a:pt x="45" y="74"/>
                    <a:pt x="45" y="74"/>
                    <a:pt x="45" y="74"/>
                  </a:cubicBezTo>
                  <a:cubicBezTo>
                    <a:pt x="45" y="32"/>
                    <a:pt x="45" y="32"/>
                    <a:pt x="45" y="32"/>
                  </a:cubicBezTo>
                  <a:cubicBezTo>
                    <a:pt x="51" y="32"/>
                    <a:pt x="51" y="32"/>
                    <a:pt x="51" y="32"/>
                  </a:cubicBezTo>
                  <a:cubicBezTo>
                    <a:pt x="51" y="14"/>
                    <a:pt x="51" y="14"/>
                    <a:pt x="51" y="14"/>
                  </a:cubicBezTo>
                  <a:cubicBezTo>
                    <a:pt x="83" y="14"/>
                    <a:pt x="83" y="14"/>
                    <a:pt x="83" y="14"/>
                  </a:cubicBezTo>
                  <a:cubicBezTo>
                    <a:pt x="83" y="32"/>
                    <a:pt x="83" y="32"/>
                    <a:pt x="83" y="32"/>
                  </a:cubicBezTo>
                  <a:cubicBezTo>
                    <a:pt x="128" y="32"/>
                    <a:pt x="128" y="32"/>
                    <a:pt x="128" y="32"/>
                  </a:cubicBezTo>
                  <a:cubicBezTo>
                    <a:pt x="128" y="39"/>
                    <a:pt x="128" y="39"/>
                    <a:pt x="128" y="39"/>
                  </a:cubicBezTo>
                  <a:cubicBezTo>
                    <a:pt x="146" y="39"/>
                    <a:pt x="146" y="39"/>
                    <a:pt x="146" y="39"/>
                  </a:cubicBezTo>
                  <a:lnTo>
                    <a:pt x="146" y="72"/>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1" name="Freeform 206"/>
            <p:cNvSpPr>
              <a:spLocks/>
            </p:cNvSpPr>
            <p:nvPr userDrawn="1"/>
          </p:nvSpPr>
          <p:spPr bwMode="auto">
            <a:xfrm>
              <a:off x="7678738" y="2941638"/>
              <a:ext cx="107950" cy="107950"/>
            </a:xfrm>
            <a:custGeom>
              <a:avLst/>
              <a:gdLst>
                <a:gd name="T0" fmla="*/ 68 w 68"/>
                <a:gd name="T1" fmla="*/ 0 h 68"/>
                <a:gd name="T2" fmla="*/ 0 w 68"/>
                <a:gd name="T3" fmla="*/ 68 h 68"/>
                <a:gd name="T4" fmla="*/ 68 w 68"/>
                <a:gd name="T5" fmla="*/ 68 h 68"/>
                <a:gd name="T6" fmla="*/ 68 w 68"/>
                <a:gd name="T7" fmla="*/ 0 h 68"/>
              </a:gdLst>
              <a:ahLst/>
              <a:cxnLst>
                <a:cxn ang="0">
                  <a:pos x="T0" y="T1"/>
                </a:cxn>
                <a:cxn ang="0">
                  <a:pos x="T2" y="T3"/>
                </a:cxn>
                <a:cxn ang="0">
                  <a:pos x="T4" y="T5"/>
                </a:cxn>
                <a:cxn ang="0">
                  <a:pos x="T6" y="T7"/>
                </a:cxn>
              </a:cxnLst>
              <a:rect l="0" t="0" r="r" b="b"/>
              <a:pathLst>
                <a:path w="68" h="68">
                  <a:moveTo>
                    <a:pt x="68" y="0"/>
                  </a:moveTo>
                  <a:lnTo>
                    <a:pt x="0" y="68"/>
                  </a:lnTo>
                  <a:lnTo>
                    <a:pt x="68" y="68"/>
                  </a:lnTo>
                  <a:lnTo>
                    <a:pt x="6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42" name="Group 241"/>
          <p:cNvGrpSpPr/>
          <p:nvPr userDrawn="1"/>
        </p:nvGrpSpPr>
        <p:grpSpPr>
          <a:xfrm>
            <a:off x="7835901" y="1333500"/>
            <a:ext cx="474663" cy="367904"/>
            <a:chOff x="7835900" y="1778000"/>
            <a:chExt cx="474663" cy="490538"/>
          </a:xfrm>
        </p:grpSpPr>
        <p:sp>
          <p:nvSpPr>
            <p:cNvPr id="243" name="Freeform 207"/>
            <p:cNvSpPr>
              <a:spLocks/>
            </p:cNvSpPr>
            <p:nvPr userDrawn="1"/>
          </p:nvSpPr>
          <p:spPr bwMode="auto">
            <a:xfrm>
              <a:off x="7835900" y="1974850"/>
              <a:ext cx="309563" cy="293688"/>
            </a:xfrm>
            <a:custGeom>
              <a:avLst/>
              <a:gdLst>
                <a:gd name="T0" fmla="*/ 22 w 80"/>
                <a:gd name="T1" fmla="*/ 0 h 76"/>
                <a:gd name="T2" fmla="*/ 10 w 80"/>
                <a:gd name="T3" fmla="*/ 19 h 76"/>
                <a:gd name="T4" fmla="*/ 21 w 80"/>
                <a:gd name="T5" fmla="*/ 66 h 76"/>
                <a:gd name="T6" fmla="*/ 68 w 80"/>
                <a:gd name="T7" fmla="*/ 55 h 76"/>
                <a:gd name="T8" fmla="*/ 80 w 80"/>
                <a:gd name="T9" fmla="*/ 36 h 76"/>
                <a:gd name="T10" fmla="*/ 22 w 80"/>
                <a:gd name="T11" fmla="*/ 0 h 76"/>
              </a:gdLst>
              <a:ahLst/>
              <a:cxnLst>
                <a:cxn ang="0">
                  <a:pos x="T0" y="T1"/>
                </a:cxn>
                <a:cxn ang="0">
                  <a:pos x="T2" y="T3"/>
                </a:cxn>
                <a:cxn ang="0">
                  <a:pos x="T4" y="T5"/>
                </a:cxn>
                <a:cxn ang="0">
                  <a:pos x="T6" y="T7"/>
                </a:cxn>
                <a:cxn ang="0">
                  <a:pos x="T8" y="T9"/>
                </a:cxn>
                <a:cxn ang="0">
                  <a:pos x="T10" y="T11"/>
                </a:cxn>
              </a:cxnLst>
              <a:rect l="0" t="0" r="r" b="b"/>
              <a:pathLst>
                <a:path w="80" h="76">
                  <a:moveTo>
                    <a:pt x="22" y="0"/>
                  </a:moveTo>
                  <a:cubicBezTo>
                    <a:pt x="10" y="19"/>
                    <a:pt x="10" y="19"/>
                    <a:pt x="10" y="19"/>
                  </a:cubicBezTo>
                  <a:cubicBezTo>
                    <a:pt x="0" y="35"/>
                    <a:pt x="5" y="56"/>
                    <a:pt x="21" y="66"/>
                  </a:cubicBezTo>
                  <a:cubicBezTo>
                    <a:pt x="37" y="76"/>
                    <a:pt x="58" y="71"/>
                    <a:pt x="68" y="55"/>
                  </a:cubicBezTo>
                  <a:cubicBezTo>
                    <a:pt x="80" y="36"/>
                    <a:pt x="80" y="36"/>
                    <a:pt x="80" y="36"/>
                  </a:cubicBezTo>
                  <a:cubicBezTo>
                    <a:pt x="70" y="36"/>
                    <a:pt x="45" y="30"/>
                    <a:pt x="22"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4" name="Freeform 208"/>
            <p:cNvSpPr>
              <a:spLocks noEditPoints="1"/>
            </p:cNvSpPr>
            <p:nvPr userDrawn="1"/>
          </p:nvSpPr>
          <p:spPr bwMode="auto">
            <a:xfrm>
              <a:off x="7929563" y="1778000"/>
              <a:ext cx="381000" cy="320675"/>
            </a:xfrm>
            <a:custGeom>
              <a:avLst/>
              <a:gdLst>
                <a:gd name="T0" fmla="*/ 94 w 99"/>
                <a:gd name="T1" fmla="*/ 0 h 83"/>
                <a:gd name="T2" fmla="*/ 88 w 99"/>
                <a:gd name="T3" fmla="*/ 19 h 83"/>
                <a:gd name="T4" fmla="*/ 67 w 99"/>
                <a:gd name="T5" fmla="*/ 24 h 83"/>
                <a:gd name="T6" fmla="*/ 48 w 99"/>
                <a:gd name="T7" fmla="*/ 26 h 83"/>
                <a:gd name="T8" fmla="*/ 5 w 99"/>
                <a:gd name="T9" fmla="*/ 39 h 83"/>
                <a:gd name="T10" fmla="*/ 0 w 99"/>
                <a:gd name="T11" fmla="*/ 47 h 83"/>
                <a:gd name="T12" fmla="*/ 59 w 99"/>
                <a:gd name="T13" fmla="*/ 83 h 83"/>
                <a:gd name="T14" fmla="*/ 64 w 99"/>
                <a:gd name="T15" fmla="*/ 75 h 83"/>
                <a:gd name="T16" fmla="*/ 56 w 99"/>
                <a:gd name="T17" fmla="*/ 31 h 83"/>
                <a:gd name="T18" fmla="*/ 66 w 99"/>
                <a:gd name="T19" fmla="*/ 29 h 83"/>
                <a:gd name="T20" fmla="*/ 94 w 99"/>
                <a:gd name="T21" fmla="*/ 21 h 83"/>
                <a:gd name="T22" fmla="*/ 98 w 99"/>
                <a:gd name="T23" fmla="*/ 3 h 83"/>
                <a:gd name="T24" fmla="*/ 40 w 99"/>
                <a:gd name="T25" fmla="*/ 59 h 83"/>
                <a:gd name="T26" fmla="*/ 32 w 99"/>
                <a:gd name="T27" fmla="*/ 61 h 83"/>
                <a:gd name="T28" fmla="*/ 30 w 99"/>
                <a:gd name="T29" fmla="*/ 53 h 83"/>
                <a:gd name="T30" fmla="*/ 38 w 99"/>
                <a:gd name="T31" fmla="*/ 39 h 83"/>
                <a:gd name="T32" fmla="*/ 47 w 99"/>
                <a:gd name="T33" fmla="*/ 37 h 83"/>
                <a:gd name="T34" fmla="*/ 49 w 99"/>
                <a:gd name="T35" fmla="*/ 45 h 83"/>
                <a:gd name="T36" fmla="*/ 40 w 99"/>
                <a:gd name="T37"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83">
                  <a:moveTo>
                    <a:pt x="94" y="0"/>
                  </a:moveTo>
                  <a:cubicBezTo>
                    <a:pt x="93" y="8"/>
                    <a:pt x="88" y="19"/>
                    <a:pt x="88" y="19"/>
                  </a:cubicBezTo>
                  <a:cubicBezTo>
                    <a:pt x="79" y="33"/>
                    <a:pt x="67" y="24"/>
                    <a:pt x="67" y="24"/>
                  </a:cubicBezTo>
                  <a:cubicBezTo>
                    <a:pt x="56" y="17"/>
                    <a:pt x="50" y="22"/>
                    <a:pt x="48" y="26"/>
                  </a:cubicBezTo>
                  <a:cubicBezTo>
                    <a:pt x="32" y="19"/>
                    <a:pt x="14" y="25"/>
                    <a:pt x="5" y="39"/>
                  </a:cubicBezTo>
                  <a:cubicBezTo>
                    <a:pt x="0" y="47"/>
                    <a:pt x="0" y="47"/>
                    <a:pt x="0" y="47"/>
                  </a:cubicBezTo>
                  <a:cubicBezTo>
                    <a:pt x="7" y="57"/>
                    <a:pt x="28" y="81"/>
                    <a:pt x="59" y="83"/>
                  </a:cubicBezTo>
                  <a:cubicBezTo>
                    <a:pt x="64" y="75"/>
                    <a:pt x="64" y="75"/>
                    <a:pt x="64" y="75"/>
                  </a:cubicBezTo>
                  <a:cubicBezTo>
                    <a:pt x="73" y="60"/>
                    <a:pt x="69" y="41"/>
                    <a:pt x="56" y="31"/>
                  </a:cubicBezTo>
                  <a:cubicBezTo>
                    <a:pt x="59" y="26"/>
                    <a:pt x="66" y="29"/>
                    <a:pt x="66" y="29"/>
                  </a:cubicBezTo>
                  <a:cubicBezTo>
                    <a:pt x="86" y="42"/>
                    <a:pt x="94" y="21"/>
                    <a:pt x="94" y="21"/>
                  </a:cubicBezTo>
                  <a:cubicBezTo>
                    <a:pt x="94" y="21"/>
                    <a:pt x="99" y="12"/>
                    <a:pt x="98" y="3"/>
                  </a:cubicBezTo>
                  <a:moveTo>
                    <a:pt x="40" y="59"/>
                  </a:moveTo>
                  <a:cubicBezTo>
                    <a:pt x="38" y="62"/>
                    <a:pt x="35" y="63"/>
                    <a:pt x="32" y="61"/>
                  </a:cubicBezTo>
                  <a:cubicBezTo>
                    <a:pt x="29" y="59"/>
                    <a:pt x="28" y="56"/>
                    <a:pt x="30" y="53"/>
                  </a:cubicBezTo>
                  <a:cubicBezTo>
                    <a:pt x="38" y="39"/>
                    <a:pt x="38" y="39"/>
                    <a:pt x="38" y="39"/>
                  </a:cubicBezTo>
                  <a:cubicBezTo>
                    <a:pt x="40" y="36"/>
                    <a:pt x="44" y="35"/>
                    <a:pt x="47" y="37"/>
                  </a:cubicBezTo>
                  <a:cubicBezTo>
                    <a:pt x="49" y="39"/>
                    <a:pt x="50" y="43"/>
                    <a:pt x="49" y="45"/>
                  </a:cubicBezTo>
                  <a:lnTo>
                    <a:pt x="40" y="59"/>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45" name="Group 244"/>
          <p:cNvGrpSpPr/>
          <p:nvPr userDrawn="1"/>
        </p:nvGrpSpPr>
        <p:grpSpPr>
          <a:xfrm>
            <a:off x="6727826" y="963217"/>
            <a:ext cx="587375" cy="286940"/>
            <a:chOff x="6727825" y="1284288"/>
            <a:chExt cx="587375" cy="382587"/>
          </a:xfrm>
        </p:grpSpPr>
        <p:sp>
          <p:nvSpPr>
            <p:cNvPr id="246" name="Oval 209"/>
            <p:cNvSpPr>
              <a:spLocks noChangeArrowheads="1"/>
            </p:cNvSpPr>
            <p:nvPr userDrawn="1"/>
          </p:nvSpPr>
          <p:spPr bwMode="auto">
            <a:xfrm>
              <a:off x="6808788" y="1303338"/>
              <a:ext cx="115888" cy="1158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7" name="Oval 210"/>
            <p:cNvSpPr>
              <a:spLocks noChangeArrowheads="1"/>
            </p:cNvSpPr>
            <p:nvPr userDrawn="1"/>
          </p:nvSpPr>
          <p:spPr bwMode="auto">
            <a:xfrm>
              <a:off x="7113588" y="1303338"/>
              <a:ext cx="115888" cy="115888"/>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8" name="Oval 211"/>
            <p:cNvSpPr>
              <a:spLocks noChangeArrowheads="1"/>
            </p:cNvSpPr>
            <p:nvPr userDrawn="1"/>
          </p:nvSpPr>
          <p:spPr bwMode="auto">
            <a:xfrm>
              <a:off x="6959600" y="1284288"/>
              <a:ext cx="123825" cy="123825"/>
            </a:xfrm>
            <a:prstGeom prst="ellipse">
              <a:avLst/>
            </a:pr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49" name="Freeform 212"/>
            <p:cNvSpPr>
              <a:spLocks/>
            </p:cNvSpPr>
            <p:nvPr userDrawn="1"/>
          </p:nvSpPr>
          <p:spPr bwMode="auto">
            <a:xfrm>
              <a:off x="6727825" y="1419225"/>
              <a:ext cx="587375" cy="247650"/>
            </a:xfrm>
            <a:custGeom>
              <a:avLst/>
              <a:gdLst>
                <a:gd name="T0" fmla="*/ 149 w 152"/>
                <a:gd name="T1" fmla="*/ 57 h 64"/>
                <a:gd name="T2" fmla="*/ 131 w 152"/>
                <a:gd name="T3" fmla="*/ 57 h 64"/>
                <a:gd name="T4" fmla="*/ 131 w 152"/>
                <a:gd name="T5" fmla="*/ 50 h 64"/>
                <a:gd name="T6" fmla="*/ 138 w 152"/>
                <a:gd name="T7" fmla="*/ 38 h 64"/>
                <a:gd name="T8" fmla="*/ 138 w 152"/>
                <a:gd name="T9" fmla="*/ 16 h 64"/>
                <a:gd name="T10" fmla="*/ 124 w 152"/>
                <a:gd name="T11" fmla="*/ 2 h 64"/>
                <a:gd name="T12" fmla="*/ 107 w 152"/>
                <a:gd name="T13" fmla="*/ 2 h 64"/>
                <a:gd name="T14" fmla="*/ 104 w 152"/>
                <a:gd name="T15" fmla="*/ 3 h 64"/>
                <a:gd name="T16" fmla="*/ 107 w 152"/>
                <a:gd name="T17" fmla="*/ 15 h 64"/>
                <a:gd name="T18" fmla="*/ 107 w 152"/>
                <a:gd name="T19" fmla="*/ 39 h 64"/>
                <a:gd name="T20" fmla="*/ 101 w 152"/>
                <a:gd name="T21" fmla="*/ 55 h 64"/>
                <a:gd name="T22" fmla="*/ 101 w 152"/>
                <a:gd name="T23" fmla="*/ 57 h 64"/>
                <a:gd name="T24" fmla="*/ 92 w 152"/>
                <a:gd name="T25" fmla="*/ 57 h 64"/>
                <a:gd name="T26" fmla="*/ 92 w 152"/>
                <a:gd name="T27" fmla="*/ 52 h 64"/>
                <a:gd name="T28" fmla="*/ 100 w 152"/>
                <a:gd name="T29" fmla="*/ 39 h 64"/>
                <a:gd name="T30" fmla="*/ 100 w 152"/>
                <a:gd name="T31" fmla="*/ 15 h 64"/>
                <a:gd name="T32" fmla="*/ 85 w 152"/>
                <a:gd name="T33" fmla="*/ 0 h 64"/>
                <a:gd name="T34" fmla="*/ 66 w 152"/>
                <a:gd name="T35" fmla="*/ 0 h 64"/>
                <a:gd name="T36" fmla="*/ 51 w 152"/>
                <a:gd name="T37" fmla="*/ 15 h 64"/>
                <a:gd name="T38" fmla="*/ 51 w 152"/>
                <a:gd name="T39" fmla="*/ 39 h 64"/>
                <a:gd name="T40" fmla="*/ 59 w 152"/>
                <a:gd name="T41" fmla="*/ 52 h 64"/>
                <a:gd name="T42" fmla="*/ 59 w 152"/>
                <a:gd name="T43" fmla="*/ 57 h 64"/>
                <a:gd name="T44" fmla="*/ 51 w 152"/>
                <a:gd name="T45" fmla="*/ 57 h 64"/>
                <a:gd name="T46" fmla="*/ 51 w 152"/>
                <a:gd name="T47" fmla="*/ 55 h 64"/>
                <a:gd name="T48" fmla="*/ 44 w 152"/>
                <a:gd name="T49" fmla="*/ 39 h 64"/>
                <a:gd name="T50" fmla="*/ 44 w 152"/>
                <a:gd name="T51" fmla="*/ 15 h 64"/>
                <a:gd name="T52" fmla="*/ 47 w 152"/>
                <a:gd name="T53" fmla="*/ 3 h 64"/>
                <a:gd name="T54" fmla="*/ 44 w 152"/>
                <a:gd name="T55" fmla="*/ 2 h 64"/>
                <a:gd name="T56" fmla="*/ 27 w 152"/>
                <a:gd name="T57" fmla="*/ 2 h 64"/>
                <a:gd name="T58" fmla="*/ 13 w 152"/>
                <a:gd name="T59" fmla="*/ 16 h 64"/>
                <a:gd name="T60" fmla="*/ 13 w 152"/>
                <a:gd name="T61" fmla="*/ 38 h 64"/>
                <a:gd name="T62" fmla="*/ 21 w 152"/>
                <a:gd name="T63" fmla="*/ 50 h 64"/>
                <a:gd name="T64" fmla="*/ 21 w 152"/>
                <a:gd name="T65" fmla="*/ 57 h 64"/>
                <a:gd name="T66" fmla="*/ 3 w 152"/>
                <a:gd name="T67" fmla="*/ 57 h 64"/>
                <a:gd name="T68" fmla="*/ 0 w 152"/>
                <a:gd name="T69" fmla="*/ 60 h 64"/>
                <a:gd name="T70" fmla="*/ 3 w 152"/>
                <a:gd name="T71" fmla="*/ 64 h 64"/>
                <a:gd name="T72" fmla="*/ 149 w 152"/>
                <a:gd name="T73" fmla="*/ 64 h 64"/>
                <a:gd name="T74" fmla="*/ 152 w 152"/>
                <a:gd name="T75" fmla="*/ 60 h 64"/>
                <a:gd name="T76" fmla="*/ 149 w 152"/>
                <a:gd name="T7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64">
                  <a:moveTo>
                    <a:pt x="149" y="57"/>
                  </a:moveTo>
                  <a:cubicBezTo>
                    <a:pt x="131" y="57"/>
                    <a:pt x="131" y="57"/>
                    <a:pt x="131" y="57"/>
                  </a:cubicBezTo>
                  <a:cubicBezTo>
                    <a:pt x="131" y="50"/>
                    <a:pt x="131" y="50"/>
                    <a:pt x="131" y="50"/>
                  </a:cubicBezTo>
                  <a:cubicBezTo>
                    <a:pt x="135" y="48"/>
                    <a:pt x="138" y="43"/>
                    <a:pt x="138" y="38"/>
                  </a:cubicBezTo>
                  <a:cubicBezTo>
                    <a:pt x="138" y="16"/>
                    <a:pt x="138" y="16"/>
                    <a:pt x="138" y="16"/>
                  </a:cubicBezTo>
                  <a:cubicBezTo>
                    <a:pt x="138" y="9"/>
                    <a:pt x="132" y="2"/>
                    <a:pt x="124" y="2"/>
                  </a:cubicBezTo>
                  <a:cubicBezTo>
                    <a:pt x="107" y="2"/>
                    <a:pt x="107" y="2"/>
                    <a:pt x="107" y="2"/>
                  </a:cubicBezTo>
                  <a:cubicBezTo>
                    <a:pt x="106" y="2"/>
                    <a:pt x="105" y="2"/>
                    <a:pt x="104" y="3"/>
                  </a:cubicBezTo>
                  <a:cubicBezTo>
                    <a:pt x="106" y="6"/>
                    <a:pt x="107" y="10"/>
                    <a:pt x="107" y="15"/>
                  </a:cubicBezTo>
                  <a:cubicBezTo>
                    <a:pt x="107" y="39"/>
                    <a:pt x="107" y="39"/>
                    <a:pt x="107" y="39"/>
                  </a:cubicBezTo>
                  <a:cubicBezTo>
                    <a:pt x="107" y="45"/>
                    <a:pt x="105" y="51"/>
                    <a:pt x="101" y="55"/>
                  </a:cubicBezTo>
                  <a:cubicBezTo>
                    <a:pt x="101" y="57"/>
                    <a:pt x="101" y="57"/>
                    <a:pt x="101" y="57"/>
                  </a:cubicBezTo>
                  <a:cubicBezTo>
                    <a:pt x="92" y="57"/>
                    <a:pt x="92" y="57"/>
                    <a:pt x="92" y="57"/>
                  </a:cubicBezTo>
                  <a:cubicBezTo>
                    <a:pt x="92" y="52"/>
                    <a:pt x="92" y="52"/>
                    <a:pt x="92" y="52"/>
                  </a:cubicBezTo>
                  <a:cubicBezTo>
                    <a:pt x="97" y="50"/>
                    <a:pt x="100" y="45"/>
                    <a:pt x="100" y="39"/>
                  </a:cubicBezTo>
                  <a:cubicBezTo>
                    <a:pt x="100" y="15"/>
                    <a:pt x="100" y="15"/>
                    <a:pt x="100" y="15"/>
                  </a:cubicBezTo>
                  <a:cubicBezTo>
                    <a:pt x="100" y="7"/>
                    <a:pt x="93" y="0"/>
                    <a:pt x="85" y="0"/>
                  </a:cubicBezTo>
                  <a:cubicBezTo>
                    <a:pt x="66" y="0"/>
                    <a:pt x="66" y="0"/>
                    <a:pt x="66" y="0"/>
                  </a:cubicBezTo>
                  <a:cubicBezTo>
                    <a:pt x="58" y="0"/>
                    <a:pt x="51" y="7"/>
                    <a:pt x="51" y="15"/>
                  </a:cubicBezTo>
                  <a:cubicBezTo>
                    <a:pt x="51" y="39"/>
                    <a:pt x="51" y="39"/>
                    <a:pt x="51" y="39"/>
                  </a:cubicBezTo>
                  <a:cubicBezTo>
                    <a:pt x="51" y="45"/>
                    <a:pt x="54" y="50"/>
                    <a:pt x="59" y="52"/>
                  </a:cubicBezTo>
                  <a:cubicBezTo>
                    <a:pt x="59" y="57"/>
                    <a:pt x="59" y="57"/>
                    <a:pt x="59" y="57"/>
                  </a:cubicBezTo>
                  <a:cubicBezTo>
                    <a:pt x="51" y="57"/>
                    <a:pt x="51" y="57"/>
                    <a:pt x="51" y="57"/>
                  </a:cubicBezTo>
                  <a:cubicBezTo>
                    <a:pt x="51" y="55"/>
                    <a:pt x="51" y="55"/>
                    <a:pt x="51" y="55"/>
                  </a:cubicBezTo>
                  <a:cubicBezTo>
                    <a:pt x="46" y="51"/>
                    <a:pt x="44" y="45"/>
                    <a:pt x="44" y="39"/>
                  </a:cubicBezTo>
                  <a:cubicBezTo>
                    <a:pt x="44" y="15"/>
                    <a:pt x="44" y="15"/>
                    <a:pt x="44" y="15"/>
                  </a:cubicBezTo>
                  <a:cubicBezTo>
                    <a:pt x="44" y="10"/>
                    <a:pt x="45" y="6"/>
                    <a:pt x="47" y="3"/>
                  </a:cubicBezTo>
                  <a:cubicBezTo>
                    <a:pt x="46" y="2"/>
                    <a:pt x="45" y="2"/>
                    <a:pt x="44" y="2"/>
                  </a:cubicBezTo>
                  <a:cubicBezTo>
                    <a:pt x="27" y="2"/>
                    <a:pt x="27" y="2"/>
                    <a:pt x="27" y="2"/>
                  </a:cubicBezTo>
                  <a:cubicBezTo>
                    <a:pt x="19" y="2"/>
                    <a:pt x="13" y="9"/>
                    <a:pt x="13" y="16"/>
                  </a:cubicBezTo>
                  <a:cubicBezTo>
                    <a:pt x="13" y="38"/>
                    <a:pt x="13" y="38"/>
                    <a:pt x="13" y="38"/>
                  </a:cubicBezTo>
                  <a:cubicBezTo>
                    <a:pt x="13" y="43"/>
                    <a:pt x="16" y="48"/>
                    <a:pt x="21" y="50"/>
                  </a:cubicBezTo>
                  <a:cubicBezTo>
                    <a:pt x="21" y="57"/>
                    <a:pt x="21" y="57"/>
                    <a:pt x="21" y="57"/>
                  </a:cubicBezTo>
                  <a:cubicBezTo>
                    <a:pt x="3" y="57"/>
                    <a:pt x="3" y="57"/>
                    <a:pt x="3" y="57"/>
                  </a:cubicBezTo>
                  <a:cubicBezTo>
                    <a:pt x="1" y="57"/>
                    <a:pt x="0" y="59"/>
                    <a:pt x="0" y="60"/>
                  </a:cubicBezTo>
                  <a:cubicBezTo>
                    <a:pt x="0" y="62"/>
                    <a:pt x="1" y="64"/>
                    <a:pt x="3" y="64"/>
                  </a:cubicBezTo>
                  <a:cubicBezTo>
                    <a:pt x="149" y="64"/>
                    <a:pt x="149" y="64"/>
                    <a:pt x="149" y="64"/>
                  </a:cubicBezTo>
                  <a:cubicBezTo>
                    <a:pt x="151" y="64"/>
                    <a:pt x="152" y="62"/>
                    <a:pt x="152" y="60"/>
                  </a:cubicBezTo>
                  <a:cubicBezTo>
                    <a:pt x="152" y="59"/>
                    <a:pt x="151" y="57"/>
                    <a:pt x="149" y="5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50" name="Group 249"/>
          <p:cNvGrpSpPr/>
          <p:nvPr userDrawn="1"/>
        </p:nvGrpSpPr>
        <p:grpSpPr>
          <a:xfrm>
            <a:off x="5248276" y="2912269"/>
            <a:ext cx="309563" cy="232172"/>
            <a:chOff x="5248275" y="3883025"/>
            <a:chExt cx="309563" cy="309563"/>
          </a:xfrm>
        </p:grpSpPr>
        <p:sp>
          <p:nvSpPr>
            <p:cNvPr id="251" name="Freeform 213"/>
            <p:cNvSpPr>
              <a:spLocks/>
            </p:cNvSpPr>
            <p:nvPr userDrawn="1"/>
          </p:nvSpPr>
          <p:spPr bwMode="auto">
            <a:xfrm>
              <a:off x="5264150" y="3887788"/>
              <a:ext cx="153988" cy="166688"/>
            </a:xfrm>
            <a:custGeom>
              <a:avLst/>
              <a:gdLst>
                <a:gd name="T0" fmla="*/ 19 w 40"/>
                <a:gd name="T1" fmla="*/ 43 h 43"/>
                <a:gd name="T2" fmla="*/ 35 w 40"/>
                <a:gd name="T3" fmla="*/ 38 h 43"/>
                <a:gd name="T4" fmla="*/ 35 w 40"/>
                <a:gd name="T5" fmla="*/ 36 h 43"/>
                <a:gd name="T6" fmla="*/ 40 w 40"/>
                <a:gd name="T7" fmla="*/ 29 h 43"/>
                <a:gd name="T8" fmla="*/ 27 w 40"/>
                <a:gd name="T9" fmla="*/ 0 h 43"/>
                <a:gd name="T10" fmla="*/ 0 w 40"/>
                <a:gd name="T11" fmla="*/ 21 h 43"/>
                <a:gd name="T12" fmla="*/ 8 w 40"/>
                <a:gd name="T13" fmla="*/ 38 h 43"/>
                <a:gd name="T14" fmla="*/ 11 w 40"/>
                <a:gd name="T15" fmla="*/ 37 h 43"/>
                <a:gd name="T16" fmla="*/ 19 w 40"/>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3">
                  <a:moveTo>
                    <a:pt x="19" y="43"/>
                  </a:moveTo>
                  <a:cubicBezTo>
                    <a:pt x="25" y="42"/>
                    <a:pt x="30" y="40"/>
                    <a:pt x="35" y="38"/>
                  </a:cubicBezTo>
                  <a:cubicBezTo>
                    <a:pt x="35" y="37"/>
                    <a:pt x="35" y="37"/>
                    <a:pt x="35" y="36"/>
                  </a:cubicBezTo>
                  <a:cubicBezTo>
                    <a:pt x="35" y="33"/>
                    <a:pt x="37" y="30"/>
                    <a:pt x="40" y="29"/>
                  </a:cubicBezTo>
                  <a:cubicBezTo>
                    <a:pt x="39" y="18"/>
                    <a:pt x="34" y="8"/>
                    <a:pt x="27" y="0"/>
                  </a:cubicBezTo>
                  <a:cubicBezTo>
                    <a:pt x="15" y="3"/>
                    <a:pt x="5" y="11"/>
                    <a:pt x="0" y="21"/>
                  </a:cubicBezTo>
                  <a:cubicBezTo>
                    <a:pt x="2" y="27"/>
                    <a:pt x="5" y="33"/>
                    <a:pt x="8" y="38"/>
                  </a:cubicBezTo>
                  <a:cubicBezTo>
                    <a:pt x="9" y="37"/>
                    <a:pt x="10" y="37"/>
                    <a:pt x="11" y="37"/>
                  </a:cubicBezTo>
                  <a:cubicBezTo>
                    <a:pt x="15" y="37"/>
                    <a:pt x="18" y="39"/>
                    <a:pt x="19" y="4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2" name="Freeform 214"/>
            <p:cNvSpPr>
              <a:spLocks/>
            </p:cNvSpPr>
            <p:nvPr userDrawn="1"/>
          </p:nvSpPr>
          <p:spPr bwMode="auto">
            <a:xfrm>
              <a:off x="5253038" y="4060825"/>
              <a:ext cx="134938" cy="120650"/>
            </a:xfrm>
            <a:custGeom>
              <a:avLst/>
              <a:gdLst>
                <a:gd name="T0" fmla="*/ 18 w 35"/>
                <a:gd name="T1" fmla="*/ 8 h 31"/>
                <a:gd name="T2" fmla="*/ 14 w 35"/>
                <a:gd name="T3" fmla="*/ 9 h 31"/>
                <a:gd name="T4" fmla="*/ 6 w 35"/>
                <a:gd name="T5" fmla="*/ 2 h 31"/>
                <a:gd name="T6" fmla="*/ 0 w 35"/>
                <a:gd name="T7" fmla="*/ 0 h 31"/>
                <a:gd name="T8" fmla="*/ 25 w 35"/>
                <a:gd name="T9" fmla="*/ 31 h 31"/>
                <a:gd name="T10" fmla="*/ 35 w 35"/>
                <a:gd name="T11" fmla="*/ 21 h 31"/>
                <a:gd name="T12" fmla="*/ 33 w 35"/>
                <a:gd name="T13" fmla="*/ 17 h 31"/>
                <a:gd name="T14" fmla="*/ 18 w 35"/>
                <a:gd name="T15" fmla="*/ 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1">
                  <a:moveTo>
                    <a:pt x="18" y="8"/>
                  </a:moveTo>
                  <a:cubicBezTo>
                    <a:pt x="17" y="8"/>
                    <a:pt x="16" y="9"/>
                    <a:pt x="14" y="9"/>
                  </a:cubicBezTo>
                  <a:cubicBezTo>
                    <a:pt x="10" y="9"/>
                    <a:pt x="7" y="6"/>
                    <a:pt x="6" y="2"/>
                  </a:cubicBezTo>
                  <a:cubicBezTo>
                    <a:pt x="4" y="1"/>
                    <a:pt x="2" y="1"/>
                    <a:pt x="0" y="0"/>
                  </a:cubicBezTo>
                  <a:cubicBezTo>
                    <a:pt x="2" y="15"/>
                    <a:pt x="12" y="26"/>
                    <a:pt x="25" y="31"/>
                  </a:cubicBezTo>
                  <a:cubicBezTo>
                    <a:pt x="29" y="28"/>
                    <a:pt x="32" y="25"/>
                    <a:pt x="35" y="21"/>
                  </a:cubicBezTo>
                  <a:cubicBezTo>
                    <a:pt x="34" y="20"/>
                    <a:pt x="33" y="18"/>
                    <a:pt x="33" y="17"/>
                  </a:cubicBezTo>
                  <a:cubicBezTo>
                    <a:pt x="27" y="14"/>
                    <a:pt x="22" y="11"/>
                    <a:pt x="18" y="8"/>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3" name="Freeform 215"/>
            <p:cNvSpPr>
              <a:spLocks/>
            </p:cNvSpPr>
            <p:nvPr userDrawn="1"/>
          </p:nvSpPr>
          <p:spPr bwMode="auto">
            <a:xfrm>
              <a:off x="5334000" y="4049713"/>
              <a:ext cx="84138" cy="58738"/>
            </a:xfrm>
            <a:custGeom>
              <a:avLst/>
              <a:gdLst>
                <a:gd name="T0" fmla="*/ 1 w 22"/>
                <a:gd name="T1" fmla="*/ 5 h 15"/>
                <a:gd name="T2" fmla="*/ 0 w 22"/>
                <a:gd name="T3" fmla="*/ 7 h 15"/>
                <a:gd name="T4" fmla="*/ 13 w 22"/>
                <a:gd name="T5" fmla="*/ 15 h 15"/>
                <a:gd name="T6" fmla="*/ 20 w 22"/>
                <a:gd name="T7" fmla="*/ 11 h 15"/>
                <a:gd name="T8" fmla="*/ 22 w 22"/>
                <a:gd name="T9" fmla="*/ 2 h 15"/>
                <a:gd name="T10" fmla="*/ 20 w 22"/>
                <a:gd name="T11" fmla="*/ 0 h 15"/>
                <a:gd name="T12" fmla="*/ 1 w 22"/>
                <a:gd name="T13" fmla="*/ 5 h 15"/>
              </a:gdLst>
              <a:ahLst/>
              <a:cxnLst>
                <a:cxn ang="0">
                  <a:pos x="T0" y="T1"/>
                </a:cxn>
                <a:cxn ang="0">
                  <a:pos x="T2" y="T3"/>
                </a:cxn>
                <a:cxn ang="0">
                  <a:pos x="T4" y="T5"/>
                </a:cxn>
                <a:cxn ang="0">
                  <a:pos x="T6" y="T7"/>
                </a:cxn>
                <a:cxn ang="0">
                  <a:pos x="T8" y="T9"/>
                </a:cxn>
                <a:cxn ang="0">
                  <a:pos x="T10" y="T11"/>
                </a:cxn>
                <a:cxn ang="0">
                  <a:pos x="T12" y="T13"/>
                </a:cxn>
              </a:cxnLst>
              <a:rect l="0" t="0" r="r" b="b"/>
              <a:pathLst>
                <a:path w="22" h="15">
                  <a:moveTo>
                    <a:pt x="1" y="5"/>
                  </a:moveTo>
                  <a:cubicBezTo>
                    <a:pt x="1" y="6"/>
                    <a:pt x="1" y="7"/>
                    <a:pt x="0" y="7"/>
                  </a:cubicBezTo>
                  <a:cubicBezTo>
                    <a:pt x="4" y="10"/>
                    <a:pt x="9" y="13"/>
                    <a:pt x="13" y="15"/>
                  </a:cubicBezTo>
                  <a:cubicBezTo>
                    <a:pt x="15" y="13"/>
                    <a:pt x="17" y="11"/>
                    <a:pt x="20" y="11"/>
                  </a:cubicBezTo>
                  <a:cubicBezTo>
                    <a:pt x="21" y="8"/>
                    <a:pt x="22" y="5"/>
                    <a:pt x="22" y="2"/>
                  </a:cubicBezTo>
                  <a:cubicBezTo>
                    <a:pt x="21" y="1"/>
                    <a:pt x="21" y="1"/>
                    <a:pt x="20" y="0"/>
                  </a:cubicBezTo>
                  <a:cubicBezTo>
                    <a:pt x="14" y="3"/>
                    <a:pt x="8" y="5"/>
                    <a:pt x="1" y="5"/>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4" name="Freeform 216"/>
            <p:cNvSpPr>
              <a:spLocks/>
            </p:cNvSpPr>
            <p:nvPr userDrawn="1"/>
          </p:nvSpPr>
          <p:spPr bwMode="auto">
            <a:xfrm>
              <a:off x="5430838" y="3938588"/>
              <a:ext cx="127000" cy="184150"/>
            </a:xfrm>
            <a:custGeom>
              <a:avLst/>
              <a:gdLst>
                <a:gd name="T0" fmla="*/ 29 w 33"/>
                <a:gd name="T1" fmla="*/ 44 h 48"/>
                <a:gd name="T2" fmla="*/ 33 w 33"/>
                <a:gd name="T3" fmla="*/ 26 h 48"/>
                <a:gd name="T4" fmla="*/ 23 w 33"/>
                <a:gd name="T5" fmla="*/ 0 h 48"/>
                <a:gd name="T6" fmla="*/ 8 w 33"/>
                <a:gd name="T7" fmla="*/ 21 h 48"/>
                <a:gd name="T8" fmla="*/ 8 w 33"/>
                <a:gd name="T9" fmla="*/ 23 h 48"/>
                <a:gd name="T10" fmla="*/ 2 w 33"/>
                <a:gd name="T11" fmla="*/ 31 h 48"/>
                <a:gd name="T12" fmla="*/ 0 w 33"/>
                <a:gd name="T13" fmla="*/ 42 h 48"/>
                <a:gd name="T14" fmla="*/ 3 w 33"/>
                <a:gd name="T15" fmla="*/ 48 h 48"/>
                <a:gd name="T16" fmla="*/ 8 w 33"/>
                <a:gd name="T17" fmla="*/ 48 h 48"/>
                <a:gd name="T18" fmla="*/ 29 w 33"/>
                <a:gd name="T1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8">
                  <a:moveTo>
                    <a:pt x="29" y="44"/>
                  </a:moveTo>
                  <a:cubicBezTo>
                    <a:pt x="31" y="38"/>
                    <a:pt x="33" y="32"/>
                    <a:pt x="33" y="26"/>
                  </a:cubicBezTo>
                  <a:cubicBezTo>
                    <a:pt x="33" y="16"/>
                    <a:pt x="29" y="7"/>
                    <a:pt x="23" y="0"/>
                  </a:cubicBezTo>
                  <a:cubicBezTo>
                    <a:pt x="20" y="8"/>
                    <a:pt x="15" y="15"/>
                    <a:pt x="8" y="21"/>
                  </a:cubicBezTo>
                  <a:cubicBezTo>
                    <a:pt x="8" y="22"/>
                    <a:pt x="8" y="22"/>
                    <a:pt x="8" y="23"/>
                  </a:cubicBezTo>
                  <a:cubicBezTo>
                    <a:pt x="8" y="27"/>
                    <a:pt x="6" y="30"/>
                    <a:pt x="2" y="31"/>
                  </a:cubicBezTo>
                  <a:cubicBezTo>
                    <a:pt x="2" y="35"/>
                    <a:pt x="1" y="38"/>
                    <a:pt x="0" y="42"/>
                  </a:cubicBezTo>
                  <a:cubicBezTo>
                    <a:pt x="2" y="43"/>
                    <a:pt x="3" y="45"/>
                    <a:pt x="3" y="48"/>
                  </a:cubicBezTo>
                  <a:cubicBezTo>
                    <a:pt x="5" y="48"/>
                    <a:pt x="7" y="48"/>
                    <a:pt x="8" y="48"/>
                  </a:cubicBezTo>
                  <a:cubicBezTo>
                    <a:pt x="16" y="48"/>
                    <a:pt x="22" y="46"/>
                    <a:pt x="29" y="44"/>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5" name="Freeform 217"/>
            <p:cNvSpPr>
              <a:spLocks/>
            </p:cNvSpPr>
            <p:nvPr userDrawn="1"/>
          </p:nvSpPr>
          <p:spPr bwMode="auto">
            <a:xfrm>
              <a:off x="5248275" y="3998913"/>
              <a:ext cx="31750" cy="50800"/>
            </a:xfrm>
            <a:custGeom>
              <a:avLst/>
              <a:gdLst>
                <a:gd name="T0" fmla="*/ 2 w 8"/>
                <a:gd name="T1" fmla="*/ 0 h 13"/>
                <a:gd name="T2" fmla="*/ 0 w 8"/>
                <a:gd name="T3" fmla="*/ 10 h 13"/>
                <a:gd name="T4" fmla="*/ 0 w 8"/>
                <a:gd name="T5" fmla="*/ 11 h 13"/>
                <a:gd name="T6" fmla="*/ 8 w 8"/>
                <a:gd name="T7" fmla="*/ 13 h 13"/>
                <a:gd name="T8" fmla="*/ 8 w 8"/>
                <a:gd name="T9" fmla="*/ 12 h 13"/>
                <a:gd name="T10" fmla="*/ 2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2" y="0"/>
                  </a:moveTo>
                  <a:cubicBezTo>
                    <a:pt x="1" y="3"/>
                    <a:pt x="0" y="6"/>
                    <a:pt x="0" y="10"/>
                  </a:cubicBezTo>
                  <a:cubicBezTo>
                    <a:pt x="0" y="10"/>
                    <a:pt x="0" y="11"/>
                    <a:pt x="0" y="11"/>
                  </a:cubicBezTo>
                  <a:cubicBezTo>
                    <a:pt x="3" y="12"/>
                    <a:pt x="5" y="13"/>
                    <a:pt x="8" y="13"/>
                  </a:cubicBezTo>
                  <a:cubicBezTo>
                    <a:pt x="8" y="13"/>
                    <a:pt x="8" y="12"/>
                    <a:pt x="8" y="12"/>
                  </a:cubicBezTo>
                  <a:cubicBezTo>
                    <a:pt x="6" y="8"/>
                    <a:pt x="3" y="4"/>
                    <a:pt x="2"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6" name="Freeform 218"/>
            <p:cNvSpPr>
              <a:spLocks/>
            </p:cNvSpPr>
            <p:nvPr userDrawn="1"/>
          </p:nvSpPr>
          <p:spPr bwMode="auto">
            <a:xfrm>
              <a:off x="5372100" y="4130675"/>
              <a:ext cx="150813" cy="61913"/>
            </a:xfrm>
            <a:custGeom>
              <a:avLst/>
              <a:gdLst>
                <a:gd name="T0" fmla="*/ 10 w 39"/>
                <a:gd name="T1" fmla="*/ 7 h 16"/>
                <a:gd name="T2" fmla="*/ 7 w 39"/>
                <a:gd name="T3" fmla="*/ 6 h 16"/>
                <a:gd name="T4" fmla="*/ 0 w 39"/>
                <a:gd name="T5" fmla="*/ 15 h 16"/>
                <a:gd name="T6" fmla="*/ 8 w 39"/>
                <a:gd name="T7" fmla="*/ 16 h 16"/>
                <a:gd name="T8" fmla="*/ 39 w 39"/>
                <a:gd name="T9" fmla="*/ 0 h 16"/>
                <a:gd name="T10" fmla="*/ 23 w 39"/>
                <a:gd name="T11" fmla="*/ 3 h 16"/>
                <a:gd name="T12" fmla="*/ 17 w 39"/>
                <a:gd name="T13" fmla="*/ 2 h 16"/>
                <a:gd name="T14" fmla="*/ 10 w 39"/>
                <a:gd name="T15" fmla="*/ 7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6">
                  <a:moveTo>
                    <a:pt x="10" y="7"/>
                  </a:moveTo>
                  <a:cubicBezTo>
                    <a:pt x="9" y="7"/>
                    <a:pt x="8" y="6"/>
                    <a:pt x="7" y="6"/>
                  </a:cubicBezTo>
                  <a:cubicBezTo>
                    <a:pt x="5" y="9"/>
                    <a:pt x="3" y="12"/>
                    <a:pt x="0" y="15"/>
                  </a:cubicBezTo>
                  <a:cubicBezTo>
                    <a:pt x="3" y="15"/>
                    <a:pt x="5" y="16"/>
                    <a:pt x="8" y="16"/>
                  </a:cubicBezTo>
                  <a:cubicBezTo>
                    <a:pt x="21" y="16"/>
                    <a:pt x="32" y="10"/>
                    <a:pt x="39" y="0"/>
                  </a:cubicBezTo>
                  <a:cubicBezTo>
                    <a:pt x="34" y="2"/>
                    <a:pt x="29" y="3"/>
                    <a:pt x="23" y="3"/>
                  </a:cubicBezTo>
                  <a:cubicBezTo>
                    <a:pt x="21" y="3"/>
                    <a:pt x="19" y="3"/>
                    <a:pt x="17" y="2"/>
                  </a:cubicBezTo>
                  <a:cubicBezTo>
                    <a:pt x="16" y="5"/>
                    <a:pt x="13" y="7"/>
                    <a:pt x="10" y="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57" name="Freeform 219"/>
            <p:cNvSpPr>
              <a:spLocks/>
            </p:cNvSpPr>
            <p:nvPr userDrawn="1"/>
          </p:nvSpPr>
          <p:spPr bwMode="auto">
            <a:xfrm>
              <a:off x="5387975" y="3883025"/>
              <a:ext cx="119063" cy="120650"/>
            </a:xfrm>
            <a:custGeom>
              <a:avLst/>
              <a:gdLst>
                <a:gd name="T0" fmla="*/ 31 w 31"/>
                <a:gd name="T1" fmla="*/ 10 h 31"/>
                <a:gd name="T2" fmla="*/ 4 w 31"/>
                <a:gd name="T3" fmla="*/ 0 h 31"/>
                <a:gd name="T4" fmla="*/ 0 w 31"/>
                <a:gd name="T5" fmla="*/ 0 h 31"/>
                <a:gd name="T6" fmla="*/ 13 w 31"/>
                <a:gd name="T7" fmla="*/ 29 h 31"/>
                <a:gd name="T8" fmla="*/ 16 w 31"/>
                <a:gd name="T9" fmla="*/ 31 h 31"/>
                <a:gd name="T10" fmla="*/ 31 w 31"/>
                <a:gd name="T11" fmla="*/ 10 h 31"/>
              </a:gdLst>
              <a:ahLst/>
              <a:cxnLst>
                <a:cxn ang="0">
                  <a:pos x="T0" y="T1"/>
                </a:cxn>
                <a:cxn ang="0">
                  <a:pos x="T2" y="T3"/>
                </a:cxn>
                <a:cxn ang="0">
                  <a:pos x="T4" y="T5"/>
                </a:cxn>
                <a:cxn ang="0">
                  <a:pos x="T6" y="T7"/>
                </a:cxn>
                <a:cxn ang="0">
                  <a:pos x="T8" y="T9"/>
                </a:cxn>
                <a:cxn ang="0">
                  <a:pos x="T10" y="T11"/>
                </a:cxn>
              </a:cxnLst>
              <a:rect l="0" t="0" r="r" b="b"/>
              <a:pathLst>
                <a:path w="31" h="31">
                  <a:moveTo>
                    <a:pt x="31" y="10"/>
                  </a:moveTo>
                  <a:cubicBezTo>
                    <a:pt x="24" y="4"/>
                    <a:pt x="14" y="0"/>
                    <a:pt x="4" y="0"/>
                  </a:cubicBezTo>
                  <a:cubicBezTo>
                    <a:pt x="3" y="0"/>
                    <a:pt x="2" y="0"/>
                    <a:pt x="0" y="0"/>
                  </a:cubicBezTo>
                  <a:cubicBezTo>
                    <a:pt x="7" y="8"/>
                    <a:pt x="12" y="18"/>
                    <a:pt x="13" y="29"/>
                  </a:cubicBezTo>
                  <a:cubicBezTo>
                    <a:pt x="14" y="30"/>
                    <a:pt x="15" y="30"/>
                    <a:pt x="16" y="31"/>
                  </a:cubicBezTo>
                  <a:cubicBezTo>
                    <a:pt x="23" y="25"/>
                    <a:pt x="27" y="18"/>
                    <a:pt x="31" y="1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58" name="Group 257"/>
          <p:cNvGrpSpPr/>
          <p:nvPr userDrawn="1"/>
        </p:nvGrpSpPr>
        <p:grpSpPr>
          <a:xfrm>
            <a:off x="5040314" y="3219451"/>
            <a:ext cx="220663" cy="194072"/>
            <a:chOff x="5040313" y="4292600"/>
            <a:chExt cx="220663" cy="258763"/>
          </a:xfrm>
        </p:grpSpPr>
        <p:sp>
          <p:nvSpPr>
            <p:cNvPr id="259" name="Freeform 220"/>
            <p:cNvSpPr>
              <a:spLocks noEditPoints="1"/>
            </p:cNvSpPr>
            <p:nvPr userDrawn="1"/>
          </p:nvSpPr>
          <p:spPr bwMode="auto">
            <a:xfrm>
              <a:off x="5040313" y="4292600"/>
              <a:ext cx="220663" cy="258763"/>
            </a:xfrm>
            <a:custGeom>
              <a:avLst/>
              <a:gdLst>
                <a:gd name="T0" fmla="*/ 25 w 57"/>
                <a:gd name="T1" fmla="*/ 13 h 67"/>
                <a:gd name="T2" fmla="*/ 9 w 57"/>
                <a:gd name="T3" fmla="*/ 13 h 67"/>
                <a:gd name="T4" fmla="*/ 7 w 57"/>
                <a:gd name="T5" fmla="*/ 13 h 67"/>
                <a:gd name="T6" fmla="*/ 5 w 57"/>
                <a:gd name="T7" fmla="*/ 11 h 67"/>
                <a:gd name="T8" fmla="*/ 4 w 57"/>
                <a:gd name="T9" fmla="*/ 9 h 67"/>
                <a:gd name="T10" fmla="*/ 5 w 57"/>
                <a:gd name="T11" fmla="*/ 7 h 67"/>
                <a:gd name="T12" fmla="*/ 7 w 57"/>
                <a:gd name="T13" fmla="*/ 5 h 67"/>
                <a:gd name="T14" fmla="*/ 57 w 57"/>
                <a:gd name="T15" fmla="*/ 5 h 67"/>
                <a:gd name="T16" fmla="*/ 57 w 57"/>
                <a:gd name="T17" fmla="*/ 0 h 67"/>
                <a:gd name="T18" fmla="*/ 6 w 57"/>
                <a:gd name="T19" fmla="*/ 0 h 67"/>
                <a:gd name="T20" fmla="*/ 6 w 57"/>
                <a:gd name="T21" fmla="*/ 0 h 67"/>
                <a:gd name="T22" fmla="*/ 5 w 57"/>
                <a:gd name="T23" fmla="*/ 0 h 67"/>
                <a:gd name="T24" fmla="*/ 1 w 57"/>
                <a:gd name="T25" fmla="*/ 4 h 67"/>
                <a:gd name="T26" fmla="*/ 0 w 57"/>
                <a:gd name="T27" fmla="*/ 9 h 67"/>
                <a:gd name="T28" fmla="*/ 0 w 57"/>
                <a:gd name="T29" fmla="*/ 10 h 67"/>
                <a:gd name="T30" fmla="*/ 0 w 57"/>
                <a:gd name="T31" fmla="*/ 62 h 67"/>
                <a:gd name="T32" fmla="*/ 9 w 57"/>
                <a:gd name="T33" fmla="*/ 67 h 67"/>
                <a:gd name="T34" fmla="*/ 57 w 57"/>
                <a:gd name="T35" fmla="*/ 67 h 67"/>
                <a:gd name="T36" fmla="*/ 57 w 57"/>
                <a:gd name="T37" fmla="*/ 18 h 67"/>
                <a:gd name="T38" fmla="*/ 57 w 57"/>
                <a:gd name="T39" fmla="*/ 16 h 67"/>
                <a:gd name="T40" fmla="*/ 57 w 57"/>
                <a:gd name="T41" fmla="*/ 13 h 67"/>
                <a:gd name="T42" fmla="*/ 25 w 57"/>
                <a:gd name="T43" fmla="*/ 13 h 67"/>
                <a:gd name="T44" fmla="*/ 43 w 57"/>
                <a:gd name="T45" fmla="*/ 38 h 67"/>
                <a:gd name="T46" fmla="*/ 17 w 57"/>
                <a:gd name="T47" fmla="*/ 38 h 67"/>
                <a:gd name="T48" fmla="*/ 14 w 57"/>
                <a:gd name="T49" fmla="*/ 36 h 67"/>
                <a:gd name="T50" fmla="*/ 17 w 57"/>
                <a:gd name="T51" fmla="*/ 33 h 67"/>
                <a:gd name="T52" fmla="*/ 43 w 57"/>
                <a:gd name="T53" fmla="*/ 33 h 67"/>
                <a:gd name="T54" fmla="*/ 46 w 57"/>
                <a:gd name="T55" fmla="*/ 36 h 67"/>
                <a:gd name="T56" fmla="*/ 43 w 57"/>
                <a:gd name="T57" fmla="*/ 38 h 67"/>
                <a:gd name="T58" fmla="*/ 43 w 57"/>
                <a:gd name="T59" fmla="*/ 29 h 67"/>
                <a:gd name="T60" fmla="*/ 17 w 57"/>
                <a:gd name="T61" fmla="*/ 29 h 67"/>
                <a:gd name="T62" fmla="*/ 14 w 57"/>
                <a:gd name="T63" fmla="*/ 26 h 67"/>
                <a:gd name="T64" fmla="*/ 17 w 57"/>
                <a:gd name="T65" fmla="*/ 24 h 67"/>
                <a:gd name="T66" fmla="*/ 43 w 57"/>
                <a:gd name="T67" fmla="*/ 24 h 67"/>
                <a:gd name="T68" fmla="*/ 46 w 57"/>
                <a:gd name="T69" fmla="*/ 26 h 67"/>
                <a:gd name="T70" fmla="*/ 43 w 57"/>
                <a:gd name="T71" fmla="*/ 2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67">
                  <a:moveTo>
                    <a:pt x="25" y="13"/>
                  </a:moveTo>
                  <a:cubicBezTo>
                    <a:pt x="9" y="13"/>
                    <a:pt x="9" y="13"/>
                    <a:pt x="9" y="13"/>
                  </a:cubicBezTo>
                  <a:cubicBezTo>
                    <a:pt x="7" y="13"/>
                    <a:pt x="7" y="13"/>
                    <a:pt x="7" y="13"/>
                  </a:cubicBezTo>
                  <a:cubicBezTo>
                    <a:pt x="6" y="13"/>
                    <a:pt x="5" y="12"/>
                    <a:pt x="5" y="11"/>
                  </a:cubicBezTo>
                  <a:cubicBezTo>
                    <a:pt x="5" y="10"/>
                    <a:pt x="4" y="10"/>
                    <a:pt x="4" y="9"/>
                  </a:cubicBezTo>
                  <a:cubicBezTo>
                    <a:pt x="4" y="8"/>
                    <a:pt x="5" y="7"/>
                    <a:pt x="5" y="7"/>
                  </a:cubicBezTo>
                  <a:cubicBezTo>
                    <a:pt x="5" y="6"/>
                    <a:pt x="6" y="5"/>
                    <a:pt x="7" y="5"/>
                  </a:cubicBezTo>
                  <a:cubicBezTo>
                    <a:pt x="57" y="5"/>
                    <a:pt x="57" y="5"/>
                    <a:pt x="57" y="5"/>
                  </a:cubicBezTo>
                  <a:cubicBezTo>
                    <a:pt x="57" y="0"/>
                    <a:pt x="57" y="0"/>
                    <a:pt x="57" y="0"/>
                  </a:cubicBezTo>
                  <a:cubicBezTo>
                    <a:pt x="6" y="0"/>
                    <a:pt x="6" y="0"/>
                    <a:pt x="6" y="0"/>
                  </a:cubicBezTo>
                  <a:cubicBezTo>
                    <a:pt x="6" y="0"/>
                    <a:pt x="6" y="0"/>
                    <a:pt x="6" y="0"/>
                  </a:cubicBezTo>
                  <a:cubicBezTo>
                    <a:pt x="5" y="0"/>
                    <a:pt x="5" y="0"/>
                    <a:pt x="5" y="0"/>
                  </a:cubicBezTo>
                  <a:cubicBezTo>
                    <a:pt x="3" y="1"/>
                    <a:pt x="2" y="3"/>
                    <a:pt x="1" y="4"/>
                  </a:cubicBezTo>
                  <a:cubicBezTo>
                    <a:pt x="0" y="6"/>
                    <a:pt x="0" y="7"/>
                    <a:pt x="0" y="9"/>
                  </a:cubicBezTo>
                  <a:cubicBezTo>
                    <a:pt x="0" y="9"/>
                    <a:pt x="0" y="9"/>
                    <a:pt x="0" y="10"/>
                  </a:cubicBezTo>
                  <a:cubicBezTo>
                    <a:pt x="0" y="62"/>
                    <a:pt x="0" y="62"/>
                    <a:pt x="0" y="62"/>
                  </a:cubicBezTo>
                  <a:cubicBezTo>
                    <a:pt x="1" y="65"/>
                    <a:pt x="4" y="66"/>
                    <a:pt x="9" y="67"/>
                  </a:cubicBezTo>
                  <a:cubicBezTo>
                    <a:pt x="57" y="67"/>
                    <a:pt x="57" y="67"/>
                    <a:pt x="57" y="67"/>
                  </a:cubicBezTo>
                  <a:cubicBezTo>
                    <a:pt x="57" y="18"/>
                    <a:pt x="57" y="18"/>
                    <a:pt x="57" y="18"/>
                  </a:cubicBezTo>
                  <a:cubicBezTo>
                    <a:pt x="57" y="16"/>
                    <a:pt x="57" y="16"/>
                    <a:pt x="57" y="16"/>
                  </a:cubicBezTo>
                  <a:cubicBezTo>
                    <a:pt x="57" y="13"/>
                    <a:pt x="57" y="13"/>
                    <a:pt x="57" y="13"/>
                  </a:cubicBezTo>
                  <a:lnTo>
                    <a:pt x="25" y="13"/>
                  </a:lnTo>
                  <a:close/>
                  <a:moveTo>
                    <a:pt x="43" y="38"/>
                  </a:moveTo>
                  <a:cubicBezTo>
                    <a:pt x="17" y="38"/>
                    <a:pt x="17" y="38"/>
                    <a:pt x="17" y="38"/>
                  </a:cubicBezTo>
                  <a:cubicBezTo>
                    <a:pt x="15" y="38"/>
                    <a:pt x="14" y="37"/>
                    <a:pt x="14" y="36"/>
                  </a:cubicBezTo>
                  <a:cubicBezTo>
                    <a:pt x="14" y="34"/>
                    <a:pt x="15" y="33"/>
                    <a:pt x="17" y="33"/>
                  </a:cubicBezTo>
                  <a:cubicBezTo>
                    <a:pt x="43" y="33"/>
                    <a:pt x="43" y="33"/>
                    <a:pt x="43" y="33"/>
                  </a:cubicBezTo>
                  <a:cubicBezTo>
                    <a:pt x="45" y="33"/>
                    <a:pt x="46" y="34"/>
                    <a:pt x="46" y="36"/>
                  </a:cubicBezTo>
                  <a:cubicBezTo>
                    <a:pt x="46" y="37"/>
                    <a:pt x="45" y="38"/>
                    <a:pt x="43" y="38"/>
                  </a:cubicBezTo>
                  <a:close/>
                  <a:moveTo>
                    <a:pt x="43" y="29"/>
                  </a:moveTo>
                  <a:cubicBezTo>
                    <a:pt x="17" y="29"/>
                    <a:pt x="17" y="29"/>
                    <a:pt x="17" y="29"/>
                  </a:cubicBezTo>
                  <a:cubicBezTo>
                    <a:pt x="15" y="29"/>
                    <a:pt x="14" y="28"/>
                    <a:pt x="14" y="26"/>
                  </a:cubicBezTo>
                  <a:cubicBezTo>
                    <a:pt x="14" y="25"/>
                    <a:pt x="15" y="24"/>
                    <a:pt x="17" y="24"/>
                  </a:cubicBezTo>
                  <a:cubicBezTo>
                    <a:pt x="43" y="24"/>
                    <a:pt x="43" y="24"/>
                    <a:pt x="43" y="24"/>
                  </a:cubicBezTo>
                  <a:cubicBezTo>
                    <a:pt x="45" y="24"/>
                    <a:pt x="46" y="25"/>
                    <a:pt x="46" y="26"/>
                  </a:cubicBezTo>
                  <a:cubicBezTo>
                    <a:pt x="46" y="28"/>
                    <a:pt x="45" y="29"/>
                    <a:pt x="43" y="29"/>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0" name="Freeform 221"/>
            <p:cNvSpPr>
              <a:spLocks/>
            </p:cNvSpPr>
            <p:nvPr userDrawn="1"/>
          </p:nvSpPr>
          <p:spPr bwMode="auto">
            <a:xfrm>
              <a:off x="5072063" y="4319588"/>
              <a:ext cx="184150" cy="15875"/>
            </a:xfrm>
            <a:custGeom>
              <a:avLst/>
              <a:gdLst>
                <a:gd name="T0" fmla="*/ 2 w 48"/>
                <a:gd name="T1" fmla="*/ 0 h 4"/>
                <a:gd name="T2" fmla="*/ 0 w 48"/>
                <a:gd name="T3" fmla="*/ 2 h 4"/>
                <a:gd name="T4" fmla="*/ 2 w 48"/>
                <a:gd name="T5" fmla="*/ 4 h 4"/>
                <a:gd name="T6" fmla="*/ 46 w 48"/>
                <a:gd name="T7" fmla="*/ 4 h 4"/>
                <a:gd name="T8" fmla="*/ 48 w 48"/>
                <a:gd name="T9" fmla="*/ 2 h 4"/>
                <a:gd name="T10" fmla="*/ 46 w 48"/>
                <a:gd name="T11" fmla="*/ 0 h 4"/>
                <a:gd name="T12" fmla="*/ 2 w 4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8" h="4">
                  <a:moveTo>
                    <a:pt x="2" y="0"/>
                  </a:moveTo>
                  <a:cubicBezTo>
                    <a:pt x="1" y="0"/>
                    <a:pt x="0" y="1"/>
                    <a:pt x="0" y="2"/>
                  </a:cubicBezTo>
                  <a:cubicBezTo>
                    <a:pt x="0" y="3"/>
                    <a:pt x="1" y="4"/>
                    <a:pt x="2" y="4"/>
                  </a:cubicBezTo>
                  <a:cubicBezTo>
                    <a:pt x="46" y="4"/>
                    <a:pt x="46" y="4"/>
                    <a:pt x="46" y="4"/>
                  </a:cubicBezTo>
                  <a:cubicBezTo>
                    <a:pt x="48" y="4"/>
                    <a:pt x="48" y="3"/>
                    <a:pt x="48" y="2"/>
                  </a:cubicBezTo>
                  <a:cubicBezTo>
                    <a:pt x="48" y="1"/>
                    <a:pt x="48" y="0"/>
                    <a:pt x="46" y="0"/>
                  </a:cubicBezTo>
                  <a:lnTo>
                    <a:pt x="2"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61" name="Group 260"/>
          <p:cNvGrpSpPr/>
          <p:nvPr userDrawn="1"/>
        </p:nvGrpSpPr>
        <p:grpSpPr>
          <a:xfrm>
            <a:off x="6762750" y="1450182"/>
            <a:ext cx="409576" cy="445294"/>
            <a:chOff x="6762750" y="1933575"/>
            <a:chExt cx="409576" cy="593725"/>
          </a:xfrm>
        </p:grpSpPr>
        <p:sp>
          <p:nvSpPr>
            <p:cNvPr id="262" name="Rectangle 222"/>
            <p:cNvSpPr>
              <a:spLocks noChangeArrowheads="1"/>
            </p:cNvSpPr>
            <p:nvPr userDrawn="1"/>
          </p:nvSpPr>
          <p:spPr bwMode="auto">
            <a:xfrm>
              <a:off x="6964363" y="2144713"/>
              <a:ext cx="119063" cy="7938"/>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3" name="Freeform 223"/>
            <p:cNvSpPr>
              <a:spLocks/>
            </p:cNvSpPr>
            <p:nvPr userDrawn="1"/>
          </p:nvSpPr>
          <p:spPr bwMode="auto">
            <a:xfrm>
              <a:off x="6875463" y="2144713"/>
              <a:ext cx="100013" cy="150813"/>
            </a:xfrm>
            <a:custGeom>
              <a:avLst/>
              <a:gdLst>
                <a:gd name="T0" fmla="*/ 0 w 26"/>
                <a:gd name="T1" fmla="*/ 1 h 39"/>
                <a:gd name="T2" fmla="*/ 1 w 26"/>
                <a:gd name="T3" fmla="*/ 39 h 39"/>
                <a:gd name="T4" fmla="*/ 26 w 26"/>
                <a:gd name="T5" fmla="*/ 20 h 39"/>
                <a:gd name="T6" fmla="*/ 0 w 26"/>
                <a:gd name="T7" fmla="*/ 0 h 39"/>
                <a:gd name="T8" fmla="*/ 0 w 26"/>
                <a:gd name="T9" fmla="*/ 1 h 39"/>
              </a:gdLst>
              <a:ahLst/>
              <a:cxnLst>
                <a:cxn ang="0">
                  <a:pos x="T0" y="T1"/>
                </a:cxn>
                <a:cxn ang="0">
                  <a:pos x="T2" y="T3"/>
                </a:cxn>
                <a:cxn ang="0">
                  <a:pos x="T4" y="T5"/>
                </a:cxn>
                <a:cxn ang="0">
                  <a:pos x="T6" y="T7"/>
                </a:cxn>
                <a:cxn ang="0">
                  <a:pos x="T8" y="T9"/>
                </a:cxn>
              </a:cxnLst>
              <a:rect l="0" t="0" r="r" b="b"/>
              <a:pathLst>
                <a:path w="26" h="39">
                  <a:moveTo>
                    <a:pt x="0" y="1"/>
                  </a:moveTo>
                  <a:cubicBezTo>
                    <a:pt x="1" y="39"/>
                    <a:pt x="1" y="39"/>
                    <a:pt x="1" y="39"/>
                  </a:cubicBezTo>
                  <a:cubicBezTo>
                    <a:pt x="26" y="20"/>
                    <a:pt x="26" y="20"/>
                    <a:pt x="26" y="20"/>
                  </a:cubicBezTo>
                  <a:cubicBezTo>
                    <a:pt x="0" y="0"/>
                    <a:pt x="0" y="0"/>
                    <a:pt x="0" y="0"/>
                  </a:cubicBezTo>
                  <a:cubicBezTo>
                    <a:pt x="0" y="0"/>
                    <a:pt x="0" y="1"/>
                    <a:pt x="0" y="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4" name="Freeform 224"/>
            <p:cNvSpPr>
              <a:spLocks/>
            </p:cNvSpPr>
            <p:nvPr userDrawn="1"/>
          </p:nvSpPr>
          <p:spPr bwMode="auto">
            <a:xfrm>
              <a:off x="6889750" y="2028825"/>
              <a:ext cx="266700" cy="142875"/>
            </a:xfrm>
            <a:custGeom>
              <a:avLst/>
              <a:gdLst>
                <a:gd name="T0" fmla="*/ 168 w 168"/>
                <a:gd name="T1" fmla="*/ 64 h 90"/>
                <a:gd name="T2" fmla="*/ 83 w 168"/>
                <a:gd name="T3" fmla="*/ 0 h 90"/>
                <a:gd name="T4" fmla="*/ 0 w 168"/>
                <a:gd name="T5" fmla="*/ 64 h 90"/>
                <a:gd name="T6" fmla="*/ 34 w 168"/>
                <a:gd name="T7" fmla="*/ 90 h 90"/>
                <a:gd name="T8" fmla="*/ 34 w 168"/>
                <a:gd name="T9" fmla="*/ 56 h 90"/>
                <a:gd name="T10" fmla="*/ 134 w 168"/>
                <a:gd name="T11" fmla="*/ 56 h 90"/>
                <a:gd name="T12" fmla="*/ 134 w 168"/>
                <a:gd name="T13" fmla="*/ 90 h 90"/>
                <a:gd name="T14" fmla="*/ 168 w 168"/>
                <a:gd name="T15" fmla="*/ 64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90">
                  <a:moveTo>
                    <a:pt x="168" y="64"/>
                  </a:moveTo>
                  <a:lnTo>
                    <a:pt x="83" y="0"/>
                  </a:lnTo>
                  <a:lnTo>
                    <a:pt x="0" y="64"/>
                  </a:lnTo>
                  <a:lnTo>
                    <a:pt x="34" y="90"/>
                  </a:lnTo>
                  <a:lnTo>
                    <a:pt x="34" y="56"/>
                  </a:lnTo>
                  <a:lnTo>
                    <a:pt x="134" y="56"/>
                  </a:lnTo>
                  <a:lnTo>
                    <a:pt x="134" y="90"/>
                  </a:lnTo>
                  <a:lnTo>
                    <a:pt x="168" y="6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5" name="Rectangle 225"/>
            <p:cNvSpPr>
              <a:spLocks noChangeArrowheads="1"/>
            </p:cNvSpPr>
            <p:nvPr userDrawn="1"/>
          </p:nvSpPr>
          <p:spPr bwMode="auto">
            <a:xfrm>
              <a:off x="6964363" y="2168525"/>
              <a:ext cx="119063" cy="3175"/>
            </a:xfrm>
            <a:prstGeom prst="rect">
              <a:avLst/>
            </a:prstGeom>
            <a:solidFill>
              <a:srgbClr val="004D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6" name="Freeform 226"/>
            <p:cNvSpPr>
              <a:spLocks/>
            </p:cNvSpPr>
            <p:nvPr userDrawn="1"/>
          </p:nvSpPr>
          <p:spPr bwMode="auto">
            <a:xfrm>
              <a:off x="7072313" y="2144713"/>
              <a:ext cx="100013" cy="147638"/>
            </a:xfrm>
            <a:custGeom>
              <a:avLst/>
              <a:gdLst>
                <a:gd name="T0" fmla="*/ 26 w 26"/>
                <a:gd name="T1" fmla="*/ 0 h 38"/>
                <a:gd name="T2" fmla="*/ 0 w 26"/>
                <a:gd name="T3" fmla="*/ 19 h 38"/>
                <a:gd name="T4" fmla="*/ 25 w 26"/>
                <a:gd name="T5" fmla="*/ 38 h 38"/>
                <a:gd name="T6" fmla="*/ 26 w 26"/>
                <a:gd name="T7" fmla="*/ 36 h 38"/>
                <a:gd name="T8" fmla="*/ 26 w 26"/>
                <a:gd name="T9" fmla="*/ 1 h 38"/>
                <a:gd name="T10" fmla="*/ 26 w 26"/>
                <a:gd name="T11" fmla="*/ 0 h 38"/>
              </a:gdLst>
              <a:ahLst/>
              <a:cxnLst>
                <a:cxn ang="0">
                  <a:pos x="T0" y="T1"/>
                </a:cxn>
                <a:cxn ang="0">
                  <a:pos x="T2" y="T3"/>
                </a:cxn>
                <a:cxn ang="0">
                  <a:pos x="T4" y="T5"/>
                </a:cxn>
                <a:cxn ang="0">
                  <a:pos x="T6" y="T7"/>
                </a:cxn>
                <a:cxn ang="0">
                  <a:pos x="T8" y="T9"/>
                </a:cxn>
                <a:cxn ang="0">
                  <a:pos x="T10" y="T11"/>
                </a:cxn>
              </a:cxnLst>
              <a:rect l="0" t="0" r="r" b="b"/>
              <a:pathLst>
                <a:path w="26" h="38">
                  <a:moveTo>
                    <a:pt x="26" y="0"/>
                  </a:moveTo>
                  <a:cubicBezTo>
                    <a:pt x="0" y="19"/>
                    <a:pt x="0" y="19"/>
                    <a:pt x="0" y="19"/>
                  </a:cubicBezTo>
                  <a:cubicBezTo>
                    <a:pt x="25" y="38"/>
                    <a:pt x="25" y="38"/>
                    <a:pt x="25" y="38"/>
                  </a:cubicBezTo>
                  <a:cubicBezTo>
                    <a:pt x="26" y="38"/>
                    <a:pt x="26" y="37"/>
                    <a:pt x="26" y="36"/>
                  </a:cubicBezTo>
                  <a:cubicBezTo>
                    <a:pt x="26" y="1"/>
                    <a:pt x="26" y="1"/>
                    <a:pt x="26" y="1"/>
                  </a:cubicBezTo>
                  <a:cubicBezTo>
                    <a:pt x="26" y="0"/>
                    <a:pt x="26" y="0"/>
                    <a:pt x="26"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7" name="Freeform 227"/>
            <p:cNvSpPr>
              <a:spLocks/>
            </p:cNvSpPr>
            <p:nvPr userDrawn="1"/>
          </p:nvSpPr>
          <p:spPr bwMode="auto">
            <a:xfrm>
              <a:off x="6894513" y="2233613"/>
              <a:ext cx="258763" cy="77788"/>
            </a:xfrm>
            <a:custGeom>
              <a:avLst/>
              <a:gdLst>
                <a:gd name="T0" fmla="*/ 35 w 67"/>
                <a:gd name="T1" fmla="*/ 4 h 20"/>
                <a:gd name="T2" fmla="*/ 33 w 67"/>
                <a:gd name="T3" fmla="*/ 6 h 20"/>
                <a:gd name="T4" fmla="*/ 32 w 67"/>
                <a:gd name="T5" fmla="*/ 4 h 20"/>
                <a:gd name="T6" fmla="*/ 26 w 67"/>
                <a:gd name="T7" fmla="*/ 1 h 20"/>
                <a:gd name="T8" fmla="*/ 0 w 67"/>
                <a:gd name="T9" fmla="*/ 20 h 20"/>
                <a:gd name="T10" fmla="*/ 2 w 67"/>
                <a:gd name="T11" fmla="*/ 20 h 20"/>
                <a:gd name="T12" fmla="*/ 65 w 67"/>
                <a:gd name="T13" fmla="*/ 20 h 20"/>
                <a:gd name="T14" fmla="*/ 67 w 67"/>
                <a:gd name="T15" fmla="*/ 20 h 20"/>
                <a:gd name="T16" fmla="*/ 41 w 67"/>
                <a:gd name="T17" fmla="*/ 0 h 20"/>
                <a:gd name="T18" fmla="*/ 35 w 67"/>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0">
                  <a:moveTo>
                    <a:pt x="35" y="4"/>
                  </a:moveTo>
                  <a:cubicBezTo>
                    <a:pt x="33" y="6"/>
                    <a:pt x="33" y="6"/>
                    <a:pt x="33" y="6"/>
                  </a:cubicBezTo>
                  <a:cubicBezTo>
                    <a:pt x="32" y="4"/>
                    <a:pt x="32" y="4"/>
                    <a:pt x="32" y="4"/>
                  </a:cubicBezTo>
                  <a:cubicBezTo>
                    <a:pt x="26" y="1"/>
                    <a:pt x="26" y="1"/>
                    <a:pt x="26" y="1"/>
                  </a:cubicBezTo>
                  <a:cubicBezTo>
                    <a:pt x="0" y="20"/>
                    <a:pt x="0" y="20"/>
                    <a:pt x="0" y="20"/>
                  </a:cubicBezTo>
                  <a:cubicBezTo>
                    <a:pt x="1" y="20"/>
                    <a:pt x="1" y="20"/>
                    <a:pt x="2" y="20"/>
                  </a:cubicBezTo>
                  <a:cubicBezTo>
                    <a:pt x="65" y="20"/>
                    <a:pt x="65" y="20"/>
                    <a:pt x="65" y="20"/>
                  </a:cubicBezTo>
                  <a:cubicBezTo>
                    <a:pt x="66" y="20"/>
                    <a:pt x="66" y="20"/>
                    <a:pt x="67" y="20"/>
                  </a:cubicBezTo>
                  <a:cubicBezTo>
                    <a:pt x="41" y="0"/>
                    <a:pt x="41" y="0"/>
                    <a:pt x="41" y="0"/>
                  </a:cubicBezTo>
                  <a:lnTo>
                    <a:pt x="35" y="4"/>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68" name="Freeform 228"/>
            <p:cNvSpPr>
              <a:spLocks noEditPoints="1"/>
            </p:cNvSpPr>
            <p:nvPr userDrawn="1"/>
          </p:nvSpPr>
          <p:spPr bwMode="auto">
            <a:xfrm>
              <a:off x="6762750" y="1933575"/>
              <a:ext cx="350838" cy="593725"/>
            </a:xfrm>
            <a:custGeom>
              <a:avLst/>
              <a:gdLst>
                <a:gd name="T0" fmla="*/ 80 w 91"/>
                <a:gd name="T1" fmla="*/ 133 h 154"/>
                <a:gd name="T2" fmla="*/ 13 w 91"/>
                <a:gd name="T3" fmla="*/ 133 h 154"/>
                <a:gd name="T4" fmla="*/ 13 w 91"/>
                <a:gd name="T5" fmla="*/ 11 h 154"/>
                <a:gd name="T6" fmla="*/ 80 w 91"/>
                <a:gd name="T7" fmla="*/ 11 h 154"/>
                <a:gd name="T8" fmla="*/ 80 w 91"/>
                <a:gd name="T9" fmla="*/ 25 h 154"/>
                <a:gd name="T10" fmla="*/ 91 w 91"/>
                <a:gd name="T11" fmla="*/ 34 h 154"/>
                <a:gd name="T12" fmla="*/ 91 w 91"/>
                <a:gd name="T13" fmla="*/ 5 h 154"/>
                <a:gd name="T14" fmla="*/ 86 w 91"/>
                <a:gd name="T15" fmla="*/ 0 h 154"/>
                <a:gd name="T16" fmla="*/ 6 w 91"/>
                <a:gd name="T17" fmla="*/ 0 h 154"/>
                <a:gd name="T18" fmla="*/ 0 w 91"/>
                <a:gd name="T19" fmla="*/ 5 h 154"/>
                <a:gd name="T20" fmla="*/ 0 w 91"/>
                <a:gd name="T21" fmla="*/ 149 h 154"/>
                <a:gd name="T22" fmla="*/ 6 w 91"/>
                <a:gd name="T23" fmla="*/ 154 h 154"/>
                <a:gd name="T24" fmla="*/ 86 w 91"/>
                <a:gd name="T25" fmla="*/ 154 h 154"/>
                <a:gd name="T26" fmla="*/ 91 w 91"/>
                <a:gd name="T27" fmla="*/ 149 h 154"/>
                <a:gd name="T28" fmla="*/ 91 w 91"/>
                <a:gd name="T29" fmla="*/ 106 h 154"/>
                <a:gd name="T30" fmla="*/ 80 w 91"/>
                <a:gd name="T31" fmla="*/ 106 h 154"/>
                <a:gd name="T32" fmla="*/ 80 w 91"/>
                <a:gd name="T33" fmla="*/ 133 h 154"/>
                <a:gd name="T34" fmla="*/ 47 w 91"/>
                <a:gd name="T35" fmla="*/ 151 h 154"/>
                <a:gd name="T36" fmla="*/ 40 w 91"/>
                <a:gd name="T37" fmla="*/ 144 h 154"/>
                <a:gd name="T38" fmla="*/ 47 w 91"/>
                <a:gd name="T39" fmla="*/ 137 h 154"/>
                <a:gd name="T40" fmla="*/ 53 w 91"/>
                <a:gd name="T41" fmla="*/ 144 h 154"/>
                <a:gd name="T42" fmla="*/ 47 w 91"/>
                <a:gd name="T43" fmla="*/ 15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54">
                  <a:moveTo>
                    <a:pt x="80" y="133"/>
                  </a:moveTo>
                  <a:cubicBezTo>
                    <a:pt x="13" y="133"/>
                    <a:pt x="13" y="133"/>
                    <a:pt x="13" y="133"/>
                  </a:cubicBezTo>
                  <a:cubicBezTo>
                    <a:pt x="13" y="11"/>
                    <a:pt x="13" y="11"/>
                    <a:pt x="13" y="11"/>
                  </a:cubicBezTo>
                  <a:cubicBezTo>
                    <a:pt x="80" y="11"/>
                    <a:pt x="80" y="11"/>
                    <a:pt x="80" y="11"/>
                  </a:cubicBezTo>
                  <a:cubicBezTo>
                    <a:pt x="80" y="25"/>
                    <a:pt x="80" y="25"/>
                    <a:pt x="80" y="25"/>
                  </a:cubicBezTo>
                  <a:cubicBezTo>
                    <a:pt x="91" y="34"/>
                    <a:pt x="91" y="34"/>
                    <a:pt x="91" y="34"/>
                  </a:cubicBezTo>
                  <a:cubicBezTo>
                    <a:pt x="91" y="5"/>
                    <a:pt x="91" y="5"/>
                    <a:pt x="91" y="5"/>
                  </a:cubicBezTo>
                  <a:cubicBezTo>
                    <a:pt x="91" y="2"/>
                    <a:pt x="89" y="0"/>
                    <a:pt x="86" y="0"/>
                  </a:cubicBezTo>
                  <a:cubicBezTo>
                    <a:pt x="6" y="0"/>
                    <a:pt x="6" y="0"/>
                    <a:pt x="6" y="0"/>
                  </a:cubicBezTo>
                  <a:cubicBezTo>
                    <a:pt x="3" y="0"/>
                    <a:pt x="0" y="2"/>
                    <a:pt x="0" y="5"/>
                  </a:cubicBezTo>
                  <a:cubicBezTo>
                    <a:pt x="0" y="149"/>
                    <a:pt x="0" y="149"/>
                    <a:pt x="0" y="149"/>
                  </a:cubicBezTo>
                  <a:cubicBezTo>
                    <a:pt x="0" y="152"/>
                    <a:pt x="3" y="154"/>
                    <a:pt x="6" y="154"/>
                  </a:cubicBezTo>
                  <a:cubicBezTo>
                    <a:pt x="86" y="154"/>
                    <a:pt x="86" y="154"/>
                    <a:pt x="86" y="154"/>
                  </a:cubicBezTo>
                  <a:cubicBezTo>
                    <a:pt x="89" y="154"/>
                    <a:pt x="91" y="152"/>
                    <a:pt x="91" y="149"/>
                  </a:cubicBezTo>
                  <a:cubicBezTo>
                    <a:pt x="91" y="106"/>
                    <a:pt x="91" y="106"/>
                    <a:pt x="91" y="106"/>
                  </a:cubicBezTo>
                  <a:cubicBezTo>
                    <a:pt x="80" y="106"/>
                    <a:pt x="80" y="106"/>
                    <a:pt x="80" y="106"/>
                  </a:cubicBezTo>
                  <a:lnTo>
                    <a:pt x="80" y="133"/>
                  </a:lnTo>
                  <a:close/>
                  <a:moveTo>
                    <a:pt x="47" y="151"/>
                  </a:moveTo>
                  <a:cubicBezTo>
                    <a:pt x="43" y="151"/>
                    <a:pt x="40" y="148"/>
                    <a:pt x="40" y="144"/>
                  </a:cubicBezTo>
                  <a:cubicBezTo>
                    <a:pt x="40" y="140"/>
                    <a:pt x="43" y="137"/>
                    <a:pt x="47" y="137"/>
                  </a:cubicBezTo>
                  <a:cubicBezTo>
                    <a:pt x="51" y="137"/>
                    <a:pt x="53" y="140"/>
                    <a:pt x="53" y="144"/>
                  </a:cubicBezTo>
                  <a:cubicBezTo>
                    <a:pt x="53" y="148"/>
                    <a:pt x="51" y="151"/>
                    <a:pt x="47" y="151"/>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
        <p:nvSpPr>
          <p:cNvPr id="269" name="Freeform 229"/>
          <p:cNvSpPr>
            <a:spLocks noEditPoints="1"/>
          </p:cNvSpPr>
          <p:nvPr userDrawn="1"/>
        </p:nvSpPr>
        <p:spPr bwMode="auto">
          <a:xfrm>
            <a:off x="6905625" y="2533651"/>
            <a:ext cx="452438" cy="384572"/>
          </a:xfrm>
          <a:custGeom>
            <a:avLst/>
            <a:gdLst>
              <a:gd name="T0" fmla="*/ 61 w 117"/>
              <a:gd name="T1" fmla="*/ 118 h 133"/>
              <a:gd name="T2" fmla="*/ 96 w 117"/>
              <a:gd name="T3" fmla="*/ 96 h 133"/>
              <a:gd name="T4" fmla="*/ 97 w 117"/>
              <a:gd name="T5" fmla="*/ 95 h 133"/>
              <a:gd name="T6" fmla="*/ 96 w 117"/>
              <a:gd name="T7" fmla="*/ 20 h 133"/>
              <a:gd name="T8" fmla="*/ 95 w 117"/>
              <a:gd name="T9" fmla="*/ 19 h 133"/>
              <a:gd name="T10" fmla="*/ 23 w 117"/>
              <a:gd name="T11" fmla="*/ 18 h 133"/>
              <a:gd name="T12" fmla="*/ 21 w 117"/>
              <a:gd name="T13" fmla="*/ 20 h 133"/>
              <a:gd name="T14" fmla="*/ 19 w 117"/>
              <a:gd name="T15" fmla="*/ 94 h 133"/>
              <a:gd name="T16" fmla="*/ 20 w 117"/>
              <a:gd name="T17" fmla="*/ 95 h 133"/>
              <a:gd name="T18" fmla="*/ 55 w 117"/>
              <a:gd name="T19" fmla="*/ 111 h 133"/>
              <a:gd name="T20" fmla="*/ 41 w 117"/>
              <a:gd name="T21" fmla="*/ 118 h 133"/>
              <a:gd name="T22" fmla="*/ 5 w 117"/>
              <a:gd name="T23" fmla="*/ 121 h 133"/>
              <a:gd name="T24" fmla="*/ 41 w 117"/>
              <a:gd name="T25" fmla="*/ 130 h 133"/>
              <a:gd name="T26" fmla="*/ 75 w 117"/>
              <a:gd name="T27" fmla="*/ 133 h 133"/>
              <a:gd name="T28" fmla="*/ 111 w 117"/>
              <a:gd name="T29" fmla="*/ 130 h 133"/>
              <a:gd name="T30" fmla="*/ 75 w 117"/>
              <a:gd name="T31" fmla="*/ 121 h 133"/>
              <a:gd name="T32" fmla="*/ 101 w 117"/>
              <a:gd name="T33" fmla="*/ 42 h 133"/>
              <a:gd name="T34" fmla="*/ 99 w 117"/>
              <a:gd name="T35" fmla="*/ 50 h 133"/>
              <a:gd name="T36" fmla="*/ 15 w 117"/>
              <a:gd name="T37" fmla="*/ 70 h 133"/>
              <a:gd name="T38" fmla="*/ 18 w 117"/>
              <a:gd name="T39" fmla="*/ 61 h 133"/>
              <a:gd name="T40" fmla="*/ 63 w 117"/>
              <a:gd name="T41" fmla="*/ 92 h 133"/>
              <a:gd name="T42" fmla="*/ 87 w 117"/>
              <a:gd name="T43" fmla="*/ 92 h 133"/>
              <a:gd name="T44" fmla="*/ 58 w 117"/>
              <a:gd name="T45" fmla="*/ 52 h 133"/>
              <a:gd name="T46" fmla="*/ 64 w 117"/>
              <a:gd name="T47" fmla="*/ 25 h 133"/>
              <a:gd name="T48" fmla="*/ 58 w 117"/>
              <a:gd name="T49" fmla="*/ 52 h 133"/>
              <a:gd name="T50" fmla="*/ 90 w 117"/>
              <a:gd name="T51" fmla="*/ 51 h 133"/>
              <a:gd name="T52" fmla="*/ 64 w 117"/>
              <a:gd name="T53" fmla="*/ 58 h 133"/>
              <a:gd name="T54" fmla="*/ 52 w 117"/>
              <a:gd name="T55" fmla="*/ 58 h 133"/>
              <a:gd name="T56" fmla="*/ 27 w 117"/>
              <a:gd name="T57" fmla="*/ 61 h 133"/>
              <a:gd name="T58" fmla="*/ 52 w 117"/>
              <a:gd name="T59" fmla="*/ 58 h 133"/>
              <a:gd name="T60" fmla="*/ 71 w 117"/>
              <a:gd name="T61" fmla="*/ 76 h 133"/>
              <a:gd name="T62" fmla="*/ 42 w 117"/>
              <a:gd name="T63" fmla="*/ 80 h 133"/>
              <a:gd name="T64" fmla="*/ 93 w 117"/>
              <a:gd name="T65" fmla="*/ 87 h 133"/>
              <a:gd name="T66" fmla="*/ 94 w 117"/>
              <a:gd name="T67" fmla="*/ 60 h 133"/>
              <a:gd name="T68" fmla="*/ 92 w 117"/>
              <a:gd name="T69" fmla="*/ 29 h 133"/>
              <a:gd name="T70" fmla="*/ 88 w 117"/>
              <a:gd name="T71" fmla="*/ 34 h 133"/>
              <a:gd name="T72" fmla="*/ 87 w 117"/>
              <a:gd name="T73" fmla="*/ 23 h 133"/>
              <a:gd name="T74" fmla="*/ 74 w 117"/>
              <a:gd name="T75" fmla="*/ 22 h 133"/>
              <a:gd name="T76" fmla="*/ 71 w 117"/>
              <a:gd name="T77" fmla="*/ 14 h 133"/>
              <a:gd name="T78" fmla="*/ 53 w 117"/>
              <a:gd name="T79" fmla="*/ 13 h 133"/>
              <a:gd name="T80" fmla="*/ 54 w 117"/>
              <a:gd name="T81" fmla="*/ 21 h 133"/>
              <a:gd name="T82" fmla="*/ 29 w 117"/>
              <a:gd name="T83" fmla="*/ 23 h 133"/>
              <a:gd name="T84" fmla="*/ 24 w 117"/>
              <a:gd name="T85" fmla="*/ 29 h 133"/>
              <a:gd name="T86" fmla="*/ 23 w 117"/>
              <a:gd name="T87" fmla="*/ 51 h 133"/>
              <a:gd name="T88" fmla="*/ 23 w 117"/>
              <a:gd name="T89" fmla="*/ 70 h 133"/>
              <a:gd name="T90" fmla="*/ 24 w 117"/>
              <a:gd name="T91" fmla="*/ 87 h 133"/>
              <a:gd name="T92" fmla="*/ 30 w 117"/>
              <a:gd name="T93" fmla="*/ 92 h 133"/>
              <a:gd name="T94" fmla="*/ 44 w 117"/>
              <a:gd name="T95" fmla="*/ 92 h 133"/>
              <a:gd name="T96" fmla="*/ 53 w 117"/>
              <a:gd name="T97" fmla="*/ 97 h 133"/>
              <a:gd name="T98" fmla="*/ 43 w 117"/>
              <a:gd name="T99" fmla="*/ 10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33">
                <a:moveTo>
                  <a:pt x="75" y="118"/>
                </a:moveTo>
                <a:cubicBezTo>
                  <a:pt x="61" y="118"/>
                  <a:pt x="61" y="118"/>
                  <a:pt x="61" y="118"/>
                </a:cubicBezTo>
                <a:cubicBezTo>
                  <a:pt x="61" y="111"/>
                  <a:pt x="61" y="111"/>
                  <a:pt x="61" y="111"/>
                </a:cubicBezTo>
                <a:cubicBezTo>
                  <a:pt x="74" y="110"/>
                  <a:pt x="86" y="105"/>
                  <a:pt x="96" y="96"/>
                </a:cubicBezTo>
                <a:cubicBezTo>
                  <a:pt x="96" y="95"/>
                  <a:pt x="96" y="95"/>
                  <a:pt x="96" y="95"/>
                </a:cubicBezTo>
                <a:cubicBezTo>
                  <a:pt x="97" y="95"/>
                  <a:pt x="97" y="95"/>
                  <a:pt x="97" y="95"/>
                </a:cubicBezTo>
                <a:cubicBezTo>
                  <a:pt x="97" y="94"/>
                  <a:pt x="98" y="94"/>
                  <a:pt x="98" y="93"/>
                </a:cubicBezTo>
                <a:cubicBezTo>
                  <a:pt x="117" y="72"/>
                  <a:pt x="116" y="40"/>
                  <a:pt x="96" y="20"/>
                </a:cubicBezTo>
                <a:cubicBezTo>
                  <a:pt x="96" y="20"/>
                  <a:pt x="96" y="20"/>
                  <a:pt x="96" y="20"/>
                </a:cubicBezTo>
                <a:cubicBezTo>
                  <a:pt x="95" y="20"/>
                  <a:pt x="95" y="19"/>
                  <a:pt x="95" y="19"/>
                </a:cubicBezTo>
                <a:cubicBezTo>
                  <a:pt x="95" y="19"/>
                  <a:pt x="95" y="19"/>
                  <a:pt x="94" y="19"/>
                </a:cubicBezTo>
                <a:cubicBezTo>
                  <a:pt x="74" y="0"/>
                  <a:pt x="43" y="0"/>
                  <a:pt x="23" y="18"/>
                </a:cubicBezTo>
                <a:cubicBezTo>
                  <a:pt x="22" y="18"/>
                  <a:pt x="22" y="19"/>
                  <a:pt x="21" y="19"/>
                </a:cubicBezTo>
                <a:cubicBezTo>
                  <a:pt x="21" y="19"/>
                  <a:pt x="21" y="19"/>
                  <a:pt x="21" y="20"/>
                </a:cubicBezTo>
                <a:cubicBezTo>
                  <a:pt x="21" y="20"/>
                  <a:pt x="21" y="20"/>
                  <a:pt x="20" y="20"/>
                </a:cubicBezTo>
                <a:cubicBezTo>
                  <a:pt x="0" y="40"/>
                  <a:pt x="0" y="73"/>
                  <a:pt x="19" y="94"/>
                </a:cubicBezTo>
                <a:cubicBezTo>
                  <a:pt x="19" y="94"/>
                  <a:pt x="20" y="95"/>
                  <a:pt x="20" y="95"/>
                </a:cubicBezTo>
                <a:cubicBezTo>
                  <a:pt x="20" y="95"/>
                  <a:pt x="20" y="95"/>
                  <a:pt x="20" y="95"/>
                </a:cubicBezTo>
                <a:cubicBezTo>
                  <a:pt x="20" y="95"/>
                  <a:pt x="20" y="95"/>
                  <a:pt x="20" y="96"/>
                </a:cubicBezTo>
                <a:cubicBezTo>
                  <a:pt x="30" y="105"/>
                  <a:pt x="42" y="110"/>
                  <a:pt x="55" y="111"/>
                </a:cubicBezTo>
                <a:cubicBezTo>
                  <a:pt x="55" y="118"/>
                  <a:pt x="55" y="118"/>
                  <a:pt x="55" y="118"/>
                </a:cubicBezTo>
                <a:cubicBezTo>
                  <a:pt x="41" y="118"/>
                  <a:pt x="41" y="118"/>
                  <a:pt x="41" y="118"/>
                </a:cubicBezTo>
                <a:cubicBezTo>
                  <a:pt x="41" y="121"/>
                  <a:pt x="41" y="121"/>
                  <a:pt x="41" y="121"/>
                </a:cubicBezTo>
                <a:cubicBezTo>
                  <a:pt x="5" y="121"/>
                  <a:pt x="5" y="121"/>
                  <a:pt x="5" y="121"/>
                </a:cubicBezTo>
                <a:cubicBezTo>
                  <a:pt x="5" y="130"/>
                  <a:pt x="5" y="130"/>
                  <a:pt x="5" y="130"/>
                </a:cubicBezTo>
                <a:cubicBezTo>
                  <a:pt x="41" y="130"/>
                  <a:pt x="41" y="130"/>
                  <a:pt x="41" y="130"/>
                </a:cubicBezTo>
                <a:cubicBezTo>
                  <a:pt x="41" y="133"/>
                  <a:pt x="41" y="133"/>
                  <a:pt x="41" y="133"/>
                </a:cubicBezTo>
                <a:cubicBezTo>
                  <a:pt x="75" y="133"/>
                  <a:pt x="75" y="133"/>
                  <a:pt x="75" y="133"/>
                </a:cubicBezTo>
                <a:cubicBezTo>
                  <a:pt x="75" y="130"/>
                  <a:pt x="75" y="130"/>
                  <a:pt x="75" y="130"/>
                </a:cubicBezTo>
                <a:cubicBezTo>
                  <a:pt x="111" y="130"/>
                  <a:pt x="111" y="130"/>
                  <a:pt x="111" y="130"/>
                </a:cubicBezTo>
                <a:cubicBezTo>
                  <a:pt x="111" y="121"/>
                  <a:pt x="111" y="121"/>
                  <a:pt x="111" y="121"/>
                </a:cubicBezTo>
                <a:cubicBezTo>
                  <a:pt x="75" y="121"/>
                  <a:pt x="75" y="121"/>
                  <a:pt x="75" y="121"/>
                </a:cubicBezTo>
                <a:lnTo>
                  <a:pt x="75" y="118"/>
                </a:lnTo>
                <a:close/>
                <a:moveTo>
                  <a:pt x="101" y="42"/>
                </a:moveTo>
                <a:cubicBezTo>
                  <a:pt x="103" y="49"/>
                  <a:pt x="104" y="56"/>
                  <a:pt x="103" y="62"/>
                </a:cubicBezTo>
                <a:cubicBezTo>
                  <a:pt x="102" y="58"/>
                  <a:pt x="101" y="54"/>
                  <a:pt x="99" y="50"/>
                </a:cubicBezTo>
                <a:cubicBezTo>
                  <a:pt x="100" y="48"/>
                  <a:pt x="100" y="45"/>
                  <a:pt x="101" y="42"/>
                </a:cubicBezTo>
                <a:close/>
                <a:moveTo>
                  <a:pt x="15" y="70"/>
                </a:moveTo>
                <a:cubicBezTo>
                  <a:pt x="13" y="63"/>
                  <a:pt x="12" y="55"/>
                  <a:pt x="14" y="48"/>
                </a:cubicBezTo>
                <a:cubicBezTo>
                  <a:pt x="15" y="52"/>
                  <a:pt x="16" y="56"/>
                  <a:pt x="18" y="61"/>
                </a:cubicBezTo>
                <a:cubicBezTo>
                  <a:pt x="17" y="64"/>
                  <a:pt x="15" y="67"/>
                  <a:pt x="15" y="70"/>
                </a:cubicBezTo>
                <a:close/>
                <a:moveTo>
                  <a:pt x="63" y="92"/>
                </a:moveTo>
                <a:cubicBezTo>
                  <a:pt x="67" y="89"/>
                  <a:pt x="72" y="86"/>
                  <a:pt x="77" y="82"/>
                </a:cubicBezTo>
                <a:cubicBezTo>
                  <a:pt x="87" y="92"/>
                  <a:pt x="87" y="92"/>
                  <a:pt x="87" y="92"/>
                </a:cubicBezTo>
                <a:cubicBezTo>
                  <a:pt x="80" y="96"/>
                  <a:pt x="72" y="95"/>
                  <a:pt x="63" y="92"/>
                </a:cubicBezTo>
                <a:close/>
                <a:moveTo>
                  <a:pt x="58" y="52"/>
                </a:moveTo>
                <a:cubicBezTo>
                  <a:pt x="44" y="38"/>
                  <a:pt x="44" y="38"/>
                  <a:pt x="44" y="38"/>
                </a:cubicBezTo>
                <a:cubicBezTo>
                  <a:pt x="51" y="33"/>
                  <a:pt x="57" y="28"/>
                  <a:pt x="64" y="25"/>
                </a:cubicBezTo>
                <a:cubicBezTo>
                  <a:pt x="68" y="28"/>
                  <a:pt x="72" y="31"/>
                  <a:pt x="76" y="34"/>
                </a:cubicBezTo>
                <a:lnTo>
                  <a:pt x="58" y="52"/>
                </a:lnTo>
                <a:close/>
                <a:moveTo>
                  <a:pt x="82" y="40"/>
                </a:moveTo>
                <a:cubicBezTo>
                  <a:pt x="85" y="43"/>
                  <a:pt x="87" y="47"/>
                  <a:pt x="90" y="51"/>
                </a:cubicBezTo>
                <a:cubicBezTo>
                  <a:pt x="87" y="57"/>
                  <a:pt x="82" y="64"/>
                  <a:pt x="76" y="70"/>
                </a:cubicBezTo>
                <a:cubicBezTo>
                  <a:pt x="64" y="58"/>
                  <a:pt x="64" y="58"/>
                  <a:pt x="64" y="58"/>
                </a:cubicBezTo>
                <a:lnTo>
                  <a:pt x="82" y="40"/>
                </a:lnTo>
                <a:close/>
                <a:moveTo>
                  <a:pt x="52" y="58"/>
                </a:moveTo>
                <a:cubicBezTo>
                  <a:pt x="36" y="74"/>
                  <a:pt x="36" y="74"/>
                  <a:pt x="36" y="74"/>
                </a:cubicBezTo>
                <a:cubicBezTo>
                  <a:pt x="32" y="70"/>
                  <a:pt x="29" y="65"/>
                  <a:pt x="27" y="61"/>
                </a:cubicBezTo>
                <a:cubicBezTo>
                  <a:pt x="30" y="55"/>
                  <a:pt x="34" y="49"/>
                  <a:pt x="39" y="44"/>
                </a:cubicBezTo>
                <a:lnTo>
                  <a:pt x="52" y="58"/>
                </a:lnTo>
                <a:close/>
                <a:moveTo>
                  <a:pt x="58" y="64"/>
                </a:moveTo>
                <a:cubicBezTo>
                  <a:pt x="71" y="76"/>
                  <a:pt x="71" y="76"/>
                  <a:pt x="71" y="76"/>
                </a:cubicBezTo>
                <a:cubicBezTo>
                  <a:pt x="65" y="81"/>
                  <a:pt x="59" y="85"/>
                  <a:pt x="53" y="88"/>
                </a:cubicBezTo>
                <a:cubicBezTo>
                  <a:pt x="50" y="86"/>
                  <a:pt x="46" y="83"/>
                  <a:pt x="42" y="80"/>
                </a:cubicBezTo>
                <a:lnTo>
                  <a:pt x="58" y="64"/>
                </a:lnTo>
                <a:close/>
                <a:moveTo>
                  <a:pt x="93" y="87"/>
                </a:moveTo>
                <a:cubicBezTo>
                  <a:pt x="82" y="76"/>
                  <a:pt x="82" y="76"/>
                  <a:pt x="82" y="76"/>
                </a:cubicBezTo>
                <a:cubicBezTo>
                  <a:pt x="87" y="71"/>
                  <a:pt x="91" y="65"/>
                  <a:pt x="94" y="60"/>
                </a:cubicBezTo>
                <a:cubicBezTo>
                  <a:pt x="98" y="70"/>
                  <a:pt x="98" y="80"/>
                  <a:pt x="93" y="87"/>
                </a:cubicBezTo>
                <a:close/>
                <a:moveTo>
                  <a:pt x="92" y="29"/>
                </a:moveTo>
                <a:cubicBezTo>
                  <a:pt x="93" y="33"/>
                  <a:pt x="94" y="36"/>
                  <a:pt x="93" y="41"/>
                </a:cubicBezTo>
                <a:cubicBezTo>
                  <a:pt x="91" y="39"/>
                  <a:pt x="89" y="36"/>
                  <a:pt x="88" y="34"/>
                </a:cubicBezTo>
                <a:lnTo>
                  <a:pt x="92" y="29"/>
                </a:lnTo>
                <a:close/>
                <a:moveTo>
                  <a:pt x="87" y="23"/>
                </a:moveTo>
                <a:cubicBezTo>
                  <a:pt x="82" y="28"/>
                  <a:pt x="82" y="28"/>
                  <a:pt x="82" y="28"/>
                </a:cubicBezTo>
                <a:cubicBezTo>
                  <a:pt x="79" y="26"/>
                  <a:pt x="76" y="24"/>
                  <a:pt x="74" y="22"/>
                </a:cubicBezTo>
                <a:cubicBezTo>
                  <a:pt x="79" y="21"/>
                  <a:pt x="84" y="21"/>
                  <a:pt x="87" y="23"/>
                </a:cubicBezTo>
                <a:close/>
                <a:moveTo>
                  <a:pt x="71" y="14"/>
                </a:moveTo>
                <a:cubicBezTo>
                  <a:pt x="69" y="15"/>
                  <a:pt x="66" y="16"/>
                  <a:pt x="64" y="16"/>
                </a:cubicBezTo>
                <a:cubicBezTo>
                  <a:pt x="60" y="15"/>
                  <a:pt x="57" y="14"/>
                  <a:pt x="53" y="13"/>
                </a:cubicBezTo>
                <a:cubicBezTo>
                  <a:pt x="59" y="12"/>
                  <a:pt x="65" y="13"/>
                  <a:pt x="71" y="14"/>
                </a:cubicBezTo>
                <a:close/>
                <a:moveTo>
                  <a:pt x="54" y="21"/>
                </a:moveTo>
                <a:cubicBezTo>
                  <a:pt x="49" y="24"/>
                  <a:pt x="44" y="28"/>
                  <a:pt x="39" y="32"/>
                </a:cubicBezTo>
                <a:cubicBezTo>
                  <a:pt x="29" y="23"/>
                  <a:pt x="29" y="23"/>
                  <a:pt x="29" y="23"/>
                </a:cubicBezTo>
                <a:cubicBezTo>
                  <a:pt x="35" y="19"/>
                  <a:pt x="44" y="18"/>
                  <a:pt x="54" y="21"/>
                </a:cubicBezTo>
                <a:close/>
                <a:moveTo>
                  <a:pt x="24" y="29"/>
                </a:moveTo>
                <a:cubicBezTo>
                  <a:pt x="33" y="38"/>
                  <a:pt x="33" y="38"/>
                  <a:pt x="33" y="38"/>
                </a:cubicBezTo>
                <a:cubicBezTo>
                  <a:pt x="29" y="42"/>
                  <a:pt x="26" y="47"/>
                  <a:pt x="23" y="51"/>
                </a:cubicBezTo>
                <a:cubicBezTo>
                  <a:pt x="21" y="43"/>
                  <a:pt x="21" y="35"/>
                  <a:pt x="24" y="29"/>
                </a:cubicBezTo>
                <a:close/>
                <a:moveTo>
                  <a:pt x="23" y="70"/>
                </a:moveTo>
                <a:cubicBezTo>
                  <a:pt x="25" y="73"/>
                  <a:pt x="28" y="77"/>
                  <a:pt x="31" y="80"/>
                </a:cubicBezTo>
                <a:cubicBezTo>
                  <a:pt x="24" y="87"/>
                  <a:pt x="24" y="87"/>
                  <a:pt x="24" y="87"/>
                </a:cubicBezTo>
                <a:cubicBezTo>
                  <a:pt x="21" y="82"/>
                  <a:pt x="21" y="77"/>
                  <a:pt x="23" y="70"/>
                </a:cubicBezTo>
                <a:close/>
                <a:moveTo>
                  <a:pt x="30" y="92"/>
                </a:moveTo>
                <a:cubicBezTo>
                  <a:pt x="36" y="85"/>
                  <a:pt x="36" y="85"/>
                  <a:pt x="36" y="85"/>
                </a:cubicBezTo>
                <a:cubicBezTo>
                  <a:pt x="39" y="88"/>
                  <a:pt x="41" y="90"/>
                  <a:pt x="44" y="92"/>
                </a:cubicBezTo>
                <a:cubicBezTo>
                  <a:pt x="39" y="93"/>
                  <a:pt x="34" y="93"/>
                  <a:pt x="30" y="92"/>
                </a:cubicBezTo>
                <a:close/>
                <a:moveTo>
                  <a:pt x="53" y="97"/>
                </a:moveTo>
                <a:cubicBezTo>
                  <a:pt x="58" y="99"/>
                  <a:pt x="63" y="101"/>
                  <a:pt x="68" y="102"/>
                </a:cubicBezTo>
                <a:cubicBezTo>
                  <a:pt x="60" y="104"/>
                  <a:pt x="51" y="103"/>
                  <a:pt x="43" y="100"/>
                </a:cubicBezTo>
                <a:cubicBezTo>
                  <a:pt x="46" y="100"/>
                  <a:pt x="50" y="99"/>
                  <a:pt x="53" y="97"/>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CA" sz="1350"/>
          </a:p>
        </p:txBody>
      </p:sp>
      <p:grpSp>
        <p:nvGrpSpPr>
          <p:cNvPr id="270" name="Group 269"/>
          <p:cNvGrpSpPr/>
          <p:nvPr userDrawn="1"/>
        </p:nvGrpSpPr>
        <p:grpSpPr>
          <a:xfrm>
            <a:off x="6716713" y="2000251"/>
            <a:ext cx="417512" cy="440531"/>
            <a:chOff x="6716713" y="2667000"/>
            <a:chExt cx="417512" cy="587375"/>
          </a:xfrm>
        </p:grpSpPr>
        <p:sp>
          <p:nvSpPr>
            <p:cNvPr id="271" name="Freeform 158"/>
            <p:cNvSpPr>
              <a:spLocks noEditPoints="1"/>
            </p:cNvSpPr>
            <p:nvPr userDrawn="1"/>
          </p:nvSpPr>
          <p:spPr bwMode="auto">
            <a:xfrm>
              <a:off x="6716713" y="2667000"/>
              <a:ext cx="315913" cy="587375"/>
            </a:xfrm>
            <a:custGeom>
              <a:avLst/>
              <a:gdLst>
                <a:gd name="T0" fmla="*/ 72 w 82"/>
                <a:gd name="T1" fmla="*/ 0 h 152"/>
                <a:gd name="T2" fmla="*/ 10 w 82"/>
                <a:gd name="T3" fmla="*/ 0 h 152"/>
                <a:gd name="T4" fmla="*/ 0 w 82"/>
                <a:gd name="T5" fmla="*/ 10 h 152"/>
                <a:gd name="T6" fmla="*/ 0 w 82"/>
                <a:gd name="T7" fmla="*/ 141 h 152"/>
                <a:gd name="T8" fmla="*/ 10 w 82"/>
                <a:gd name="T9" fmla="*/ 152 h 152"/>
                <a:gd name="T10" fmla="*/ 72 w 82"/>
                <a:gd name="T11" fmla="*/ 152 h 152"/>
                <a:gd name="T12" fmla="*/ 82 w 82"/>
                <a:gd name="T13" fmla="*/ 141 h 152"/>
                <a:gd name="T14" fmla="*/ 82 w 82"/>
                <a:gd name="T15" fmla="*/ 10 h 152"/>
                <a:gd name="T16" fmla="*/ 72 w 82"/>
                <a:gd name="T17" fmla="*/ 0 h 152"/>
                <a:gd name="T18" fmla="*/ 41 w 82"/>
                <a:gd name="T19" fmla="*/ 145 h 152"/>
                <a:gd name="T20" fmla="*/ 36 w 82"/>
                <a:gd name="T21" fmla="*/ 140 h 152"/>
                <a:gd name="T22" fmla="*/ 41 w 82"/>
                <a:gd name="T23" fmla="*/ 134 h 152"/>
                <a:gd name="T24" fmla="*/ 47 w 82"/>
                <a:gd name="T25" fmla="*/ 140 h 152"/>
                <a:gd name="T26" fmla="*/ 41 w 82"/>
                <a:gd name="T27" fmla="*/ 145 h 152"/>
                <a:gd name="T28" fmla="*/ 77 w 82"/>
                <a:gd name="T29" fmla="*/ 130 h 152"/>
                <a:gd name="T30" fmla="*/ 6 w 82"/>
                <a:gd name="T31" fmla="*/ 130 h 152"/>
                <a:gd name="T32" fmla="*/ 6 w 82"/>
                <a:gd name="T33" fmla="*/ 9 h 152"/>
                <a:gd name="T34" fmla="*/ 77 w 82"/>
                <a:gd name="T35" fmla="*/ 9 h 152"/>
                <a:gd name="T36" fmla="*/ 77 w 82"/>
                <a:gd name="T37"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52">
                  <a:moveTo>
                    <a:pt x="72" y="0"/>
                  </a:moveTo>
                  <a:cubicBezTo>
                    <a:pt x="10" y="0"/>
                    <a:pt x="10" y="0"/>
                    <a:pt x="10" y="0"/>
                  </a:cubicBezTo>
                  <a:cubicBezTo>
                    <a:pt x="5" y="0"/>
                    <a:pt x="0" y="4"/>
                    <a:pt x="0" y="10"/>
                  </a:cubicBezTo>
                  <a:cubicBezTo>
                    <a:pt x="0" y="141"/>
                    <a:pt x="0" y="141"/>
                    <a:pt x="0" y="141"/>
                  </a:cubicBezTo>
                  <a:cubicBezTo>
                    <a:pt x="0" y="147"/>
                    <a:pt x="5" y="152"/>
                    <a:pt x="10" y="152"/>
                  </a:cubicBezTo>
                  <a:cubicBezTo>
                    <a:pt x="72" y="152"/>
                    <a:pt x="72" y="152"/>
                    <a:pt x="72" y="152"/>
                  </a:cubicBezTo>
                  <a:cubicBezTo>
                    <a:pt x="78" y="152"/>
                    <a:pt x="82" y="147"/>
                    <a:pt x="82" y="141"/>
                  </a:cubicBezTo>
                  <a:cubicBezTo>
                    <a:pt x="82" y="10"/>
                    <a:pt x="82" y="10"/>
                    <a:pt x="82" y="10"/>
                  </a:cubicBezTo>
                  <a:cubicBezTo>
                    <a:pt x="82" y="4"/>
                    <a:pt x="78" y="0"/>
                    <a:pt x="72" y="0"/>
                  </a:cubicBezTo>
                  <a:close/>
                  <a:moveTo>
                    <a:pt x="41" y="145"/>
                  </a:moveTo>
                  <a:cubicBezTo>
                    <a:pt x="38" y="145"/>
                    <a:pt x="36" y="143"/>
                    <a:pt x="36" y="140"/>
                  </a:cubicBezTo>
                  <a:cubicBezTo>
                    <a:pt x="36" y="137"/>
                    <a:pt x="38" y="134"/>
                    <a:pt x="41" y="134"/>
                  </a:cubicBezTo>
                  <a:cubicBezTo>
                    <a:pt x="44" y="134"/>
                    <a:pt x="47" y="137"/>
                    <a:pt x="47" y="140"/>
                  </a:cubicBezTo>
                  <a:cubicBezTo>
                    <a:pt x="47" y="143"/>
                    <a:pt x="44" y="145"/>
                    <a:pt x="41" y="145"/>
                  </a:cubicBezTo>
                  <a:close/>
                  <a:moveTo>
                    <a:pt x="77" y="130"/>
                  </a:moveTo>
                  <a:cubicBezTo>
                    <a:pt x="6" y="130"/>
                    <a:pt x="6" y="130"/>
                    <a:pt x="6" y="130"/>
                  </a:cubicBezTo>
                  <a:cubicBezTo>
                    <a:pt x="6" y="9"/>
                    <a:pt x="6" y="9"/>
                    <a:pt x="6" y="9"/>
                  </a:cubicBezTo>
                  <a:cubicBezTo>
                    <a:pt x="77" y="9"/>
                    <a:pt x="77" y="9"/>
                    <a:pt x="77" y="9"/>
                  </a:cubicBezTo>
                  <a:lnTo>
                    <a:pt x="77" y="13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2" name="Oval 159"/>
            <p:cNvSpPr>
              <a:spLocks noChangeArrowheads="1"/>
            </p:cNvSpPr>
            <p:nvPr userDrawn="1"/>
          </p:nvSpPr>
          <p:spPr bwMode="auto">
            <a:xfrm>
              <a:off x="6854825" y="3184525"/>
              <a:ext cx="42863"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3" name="Freeform 230"/>
            <p:cNvSpPr>
              <a:spLocks noEditPoints="1"/>
            </p:cNvSpPr>
            <p:nvPr userDrawn="1"/>
          </p:nvSpPr>
          <p:spPr bwMode="auto">
            <a:xfrm>
              <a:off x="6832600" y="2782888"/>
              <a:ext cx="301625" cy="242888"/>
            </a:xfrm>
            <a:custGeom>
              <a:avLst/>
              <a:gdLst>
                <a:gd name="T0" fmla="*/ 65 w 78"/>
                <a:gd name="T1" fmla="*/ 0 h 63"/>
                <a:gd name="T2" fmla="*/ 13 w 78"/>
                <a:gd name="T3" fmla="*/ 0 h 63"/>
                <a:gd name="T4" fmla="*/ 0 w 78"/>
                <a:gd name="T5" fmla="*/ 14 h 63"/>
                <a:gd name="T6" fmla="*/ 0 w 78"/>
                <a:gd name="T7" fmla="*/ 39 h 63"/>
                <a:gd name="T8" fmla="*/ 13 w 78"/>
                <a:gd name="T9" fmla="*/ 52 h 63"/>
                <a:gd name="T10" fmla="*/ 15 w 78"/>
                <a:gd name="T11" fmla="*/ 52 h 63"/>
                <a:gd name="T12" fmla="*/ 15 w 78"/>
                <a:gd name="T13" fmla="*/ 63 h 63"/>
                <a:gd name="T14" fmla="*/ 26 w 78"/>
                <a:gd name="T15" fmla="*/ 52 h 63"/>
                <a:gd name="T16" fmla="*/ 65 w 78"/>
                <a:gd name="T17" fmla="*/ 52 h 63"/>
                <a:gd name="T18" fmla="*/ 78 w 78"/>
                <a:gd name="T19" fmla="*/ 39 h 63"/>
                <a:gd name="T20" fmla="*/ 78 w 78"/>
                <a:gd name="T21" fmla="*/ 14 h 63"/>
                <a:gd name="T22" fmla="*/ 65 w 78"/>
                <a:gd name="T23" fmla="*/ 0 h 63"/>
                <a:gd name="T24" fmla="*/ 20 w 78"/>
                <a:gd name="T25" fmla="*/ 30 h 63"/>
                <a:gd name="T26" fmla="*/ 15 w 78"/>
                <a:gd name="T27" fmla="*/ 25 h 63"/>
                <a:gd name="T28" fmla="*/ 20 w 78"/>
                <a:gd name="T29" fmla="*/ 20 h 63"/>
                <a:gd name="T30" fmla="*/ 25 w 78"/>
                <a:gd name="T31" fmla="*/ 25 h 63"/>
                <a:gd name="T32" fmla="*/ 20 w 78"/>
                <a:gd name="T33" fmla="*/ 30 h 63"/>
                <a:gd name="T34" fmla="*/ 40 w 78"/>
                <a:gd name="T35" fmla="*/ 30 h 63"/>
                <a:gd name="T36" fmla="*/ 35 w 78"/>
                <a:gd name="T37" fmla="*/ 25 h 63"/>
                <a:gd name="T38" fmla="*/ 40 w 78"/>
                <a:gd name="T39" fmla="*/ 20 h 63"/>
                <a:gd name="T40" fmla="*/ 45 w 78"/>
                <a:gd name="T41" fmla="*/ 25 h 63"/>
                <a:gd name="T42" fmla="*/ 40 w 78"/>
                <a:gd name="T43" fmla="*/ 30 h 63"/>
                <a:gd name="T44" fmla="*/ 61 w 78"/>
                <a:gd name="T45" fmla="*/ 30 h 63"/>
                <a:gd name="T46" fmla="*/ 56 w 78"/>
                <a:gd name="T47" fmla="*/ 25 h 63"/>
                <a:gd name="T48" fmla="*/ 61 w 78"/>
                <a:gd name="T49" fmla="*/ 20 h 63"/>
                <a:gd name="T50" fmla="*/ 65 w 78"/>
                <a:gd name="T51" fmla="*/ 25 h 63"/>
                <a:gd name="T52" fmla="*/ 61 w 78"/>
                <a:gd name="T53"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63">
                  <a:moveTo>
                    <a:pt x="65" y="0"/>
                  </a:moveTo>
                  <a:cubicBezTo>
                    <a:pt x="13" y="0"/>
                    <a:pt x="13" y="0"/>
                    <a:pt x="13" y="0"/>
                  </a:cubicBezTo>
                  <a:cubicBezTo>
                    <a:pt x="6" y="0"/>
                    <a:pt x="0" y="6"/>
                    <a:pt x="0" y="14"/>
                  </a:cubicBezTo>
                  <a:cubicBezTo>
                    <a:pt x="0" y="39"/>
                    <a:pt x="0" y="39"/>
                    <a:pt x="0" y="39"/>
                  </a:cubicBezTo>
                  <a:cubicBezTo>
                    <a:pt x="0" y="46"/>
                    <a:pt x="6" y="52"/>
                    <a:pt x="13" y="52"/>
                  </a:cubicBezTo>
                  <a:cubicBezTo>
                    <a:pt x="15" y="52"/>
                    <a:pt x="15" y="52"/>
                    <a:pt x="15" y="52"/>
                  </a:cubicBezTo>
                  <a:cubicBezTo>
                    <a:pt x="15" y="63"/>
                    <a:pt x="15" y="63"/>
                    <a:pt x="15" y="63"/>
                  </a:cubicBezTo>
                  <a:cubicBezTo>
                    <a:pt x="26" y="52"/>
                    <a:pt x="26" y="52"/>
                    <a:pt x="26" y="52"/>
                  </a:cubicBezTo>
                  <a:cubicBezTo>
                    <a:pt x="65" y="52"/>
                    <a:pt x="65" y="52"/>
                    <a:pt x="65" y="52"/>
                  </a:cubicBezTo>
                  <a:cubicBezTo>
                    <a:pt x="72" y="52"/>
                    <a:pt x="78" y="46"/>
                    <a:pt x="78" y="39"/>
                  </a:cubicBezTo>
                  <a:cubicBezTo>
                    <a:pt x="78" y="14"/>
                    <a:pt x="78" y="14"/>
                    <a:pt x="78" y="14"/>
                  </a:cubicBezTo>
                  <a:cubicBezTo>
                    <a:pt x="78" y="6"/>
                    <a:pt x="72" y="0"/>
                    <a:pt x="65" y="0"/>
                  </a:cubicBezTo>
                  <a:close/>
                  <a:moveTo>
                    <a:pt x="20" y="30"/>
                  </a:moveTo>
                  <a:cubicBezTo>
                    <a:pt x="17" y="30"/>
                    <a:pt x="15" y="27"/>
                    <a:pt x="15" y="25"/>
                  </a:cubicBezTo>
                  <a:cubicBezTo>
                    <a:pt x="15" y="22"/>
                    <a:pt x="17" y="20"/>
                    <a:pt x="20" y="20"/>
                  </a:cubicBezTo>
                  <a:cubicBezTo>
                    <a:pt x="23" y="20"/>
                    <a:pt x="25" y="22"/>
                    <a:pt x="25" y="25"/>
                  </a:cubicBezTo>
                  <a:cubicBezTo>
                    <a:pt x="25" y="27"/>
                    <a:pt x="23" y="30"/>
                    <a:pt x="20" y="30"/>
                  </a:cubicBezTo>
                  <a:close/>
                  <a:moveTo>
                    <a:pt x="40" y="30"/>
                  </a:moveTo>
                  <a:cubicBezTo>
                    <a:pt x="37" y="30"/>
                    <a:pt x="35" y="27"/>
                    <a:pt x="35" y="25"/>
                  </a:cubicBezTo>
                  <a:cubicBezTo>
                    <a:pt x="35" y="22"/>
                    <a:pt x="37" y="20"/>
                    <a:pt x="40" y="20"/>
                  </a:cubicBezTo>
                  <a:cubicBezTo>
                    <a:pt x="43" y="20"/>
                    <a:pt x="45" y="22"/>
                    <a:pt x="45" y="25"/>
                  </a:cubicBezTo>
                  <a:cubicBezTo>
                    <a:pt x="45" y="27"/>
                    <a:pt x="43" y="30"/>
                    <a:pt x="40" y="30"/>
                  </a:cubicBezTo>
                  <a:close/>
                  <a:moveTo>
                    <a:pt x="61" y="30"/>
                  </a:moveTo>
                  <a:cubicBezTo>
                    <a:pt x="58" y="30"/>
                    <a:pt x="56" y="27"/>
                    <a:pt x="56" y="25"/>
                  </a:cubicBezTo>
                  <a:cubicBezTo>
                    <a:pt x="56" y="22"/>
                    <a:pt x="58" y="20"/>
                    <a:pt x="61" y="20"/>
                  </a:cubicBezTo>
                  <a:cubicBezTo>
                    <a:pt x="63" y="20"/>
                    <a:pt x="65" y="22"/>
                    <a:pt x="65" y="25"/>
                  </a:cubicBezTo>
                  <a:cubicBezTo>
                    <a:pt x="65" y="27"/>
                    <a:pt x="63" y="30"/>
                    <a:pt x="61" y="3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grpSp>
        <p:nvGrpSpPr>
          <p:cNvPr id="274" name="Group 273"/>
          <p:cNvGrpSpPr/>
          <p:nvPr userDrawn="1"/>
        </p:nvGrpSpPr>
        <p:grpSpPr>
          <a:xfrm>
            <a:off x="6705601" y="585787"/>
            <a:ext cx="469901" cy="254795"/>
            <a:chOff x="6705600" y="781050"/>
            <a:chExt cx="469901" cy="339726"/>
          </a:xfrm>
        </p:grpSpPr>
        <p:sp>
          <p:nvSpPr>
            <p:cNvPr id="275" name="Freeform 231"/>
            <p:cNvSpPr>
              <a:spLocks/>
            </p:cNvSpPr>
            <p:nvPr userDrawn="1"/>
          </p:nvSpPr>
          <p:spPr bwMode="auto">
            <a:xfrm>
              <a:off x="6816725" y="850900"/>
              <a:ext cx="317500" cy="61913"/>
            </a:xfrm>
            <a:custGeom>
              <a:avLst/>
              <a:gdLst>
                <a:gd name="T0" fmla="*/ 63 w 82"/>
                <a:gd name="T1" fmla="*/ 3 h 16"/>
                <a:gd name="T2" fmla="*/ 82 w 82"/>
                <a:gd name="T3" fmla="*/ 9 h 16"/>
                <a:gd name="T4" fmla="*/ 82 w 82"/>
                <a:gd name="T5" fmla="*/ 8 h 16"/>
                <a:gd name="T6" fmla="*/ 74 w 82"/>
                <a:gd name="T7" fmla="*/ 0 h 16"/>
                <a:gd name="T8" fmla="*/ 9 w 82"/>
                <a:gd name="T9" fmla="*/ 0 h 16"/>
                <a:gd name="T10" fmla="*/ 0 w 82"/>
                <a:gd name="T11" fmla="*/ 8 h 16"/>
                <a:gd name="T12" fmla="*/ 9 w 82"/>
                <a:gd name="T13" fmla="*/ 16 h 16"/>
                <a:gd name="T14" fmla="*/ 36 w 82"/>
                <a:gd name="T15" fmla="*/ 16 h 16"/>
                <a:gd name="T16" fmla="*/ 63 w 82"/>
                <a:gd name="T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16">
                  <a:moveTo>
                    <a:pt x="63" y="3"/>
                  </a:moveTo>
                  <a:cubicBezTo>
                    <a:pt x="70" y="3"/>
                    <a:pt x="77" y="5"/>
                    <a:pt x="82" y="9"/>
                  </a:cubicBezTo>
                  <a:cubicBezTo>
                    <a:pt x="82" y="9"/>
                    <a:pt x="82" y="8"/>
                    <a:pt x="82" y="8"/>
                  </a:cubicBezTo>
                  <a:cubicBezTo>
                    <a:pt x="82" y="4"/>
                    <a:pt x="79" y="0"/>
                    <a:pt x="74" y="0"/>
                  </a:cubicBezTo>
                  <a:cubicBezTo>
                    <a:pt x="9" y="0"/>
                    <a:pt x="9" y="0"/>
                    <a:pt x="9" y="0"/>
                  </a:cubicBezTo>
                  <a:cubicBezTo>
                    <a:pt x="4" y="0"/>
                    <a:pt x="0" y="4"/>
                    <a:pt x="0" y="8"/>
                  </a:cubicBezTo>
                  <a:cubicBezTo>
                    <a:pt x="0" y="13"/>
                    <a:pt x="4" y="16"/>
                    <a:pt x="9" y="16"/>
                  </a:cubicBezTo>
                  <a:cubicBezTo>
                    <a:pt x="36" y="16"/>
                    <a:pt x="36" y="16"/>
                    <a:pt x="36" y="16"/>
                  </a:cubicBezTo>
                  <a:cubicBezTo>
                    <a:pt x="43" y="8"/>
                    <a:pt x="53" y="3"/>
                    <a:pt x="63" y="3"/>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6" name="Freeform 232"/>
            <p:cNvSpPr>
              <a:spLocks/>
            </p:cNvSpPr>
            <p:nvPr userDrawn="1"/>
          </p:nvSpPr>
          <p:spPr bwMode="auto">
            <a:xfrm>
              <a:off x="6762750" y="781050"/>
              <a:ext cx="312738" cy="61913"/>
            </a:xfrm>
            <a:custGeom>
              <a:avLst/>
              <a:gdLst>
                <a:gd name="T0" fmla="*/ 8 w 81"/>
                <a:gd name="T1" fmla="*/ 16 h 16"/>
                <a:gd name="T2" fmla="*/ 73 w 81"/>
                <a:gd name="T3" fmla="*/ 16 h 16"/>
                <a:gd name="T4" fmla="*/ 81 w 81"/>
                <a:gd name="T5" fmla="*/ 8 h 16"/>
                <a:gd name="T6" fmla="*/ 73 w 81"/>
                <a:gd name="T7" fmla="*/ 0 h 16"/>
                <a:gd name="T8" fmla="*/ 8 w 81"/>
                <a:gd name="T9" fmla="*/ 0 h 16"/>
                <a:gd name="T10" fmla="*/ 0 w 81"/>
                <a:gd name="T11" fmla="*/ 8 h 16"/>
                <a:gd name="T12" fmla="*/ 8 w 81"/>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1" h="16">
                  <a:moveTo>
                    <a:pt x="8" y="16"/>
                  </a:moveTo>
                  <a:cubicBezTo>
                    <a:pt x="73" y="16"/>
                    <a:pt x="73" y="16"/>
                    <a:pt x="73" y="16"/>
                  </a:cubicBezTo>
                  <a:cubicBezTo>
                    <a:pt x="78" y="16"/>
                    <a:pt x="81" y="13"/>
                    <a:pt x="81" y="8"/>
                  </a:cubicBezTo>
                  <a:cubicBezTo>
                    <a:pt x="81" y="4"/>
                    <a:pt x="78" y="0"/>
                    <a:pt x="73" y="0"/>
                  </a:cubicBezTo>
                  <a:cubicBezTo>
                    <a:pt x="8" y="0"/>
                    <a:pt x="8" y="0"/>
                    <a:pt x="8" y="0"/>
                  </a:cubicBezTo>
                  <a:cubicBezTo>
                    <a:pt x="3" y="0"/>
                    <a:pt x="0" y="4"/>
                    <a:pt x="0" y="8"/>
                  </a:cubicBezTo>
                  <a:cubicBezTo>
                    <a:pt x="0" y="13"/>
                    <a:pt x="3" y="16"/>
                    <a:pt x="8" y="16"/>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7" name="Freeform 233"/>
            <p:cNvSpPr>
              <a:spLocks/>
            </p:cNvSpPr>
            <p:nvPr userDrawn="1"/>
          </p:nvSpPr>
          <p:spPr bwMode="auto">
            <a:xfrm>
              <a:off x="6705600" y="920750"/>
              <a:ext cx="246063" cy="61913"/>
            </a:xfrm>
            <a:custGeom>
              <a:avLst/>
              <a:gdLst>
                <a:gd name="T0" fmla="*/ 8 w 64"/>
                <a:gd name="T1" fmla="*/ 0 h 16"/>
                <a:gd name="T2" fmla="*/ 0 w 64"/>
                <a:gd name="T3" fmla="*/ 8 h 16"/>
                <a:gd name="T4" fmla="*/ 8 w 64"/>
                <a:gd name="T5" fmla="*/ 16 h 16"/>
                <a:gd name="T6" fmla="*/ 58 w 64"/>
                <a:gd name="T7" fmla="*/ 16 h 16"/>
                <a:gd name="T8" fmla="*/ 64 w 64"/>
                <a:gd name="T9" fmla="*/ 0 h 16"/>
                <a:gd name="T10" fmla="*/ 8 w 64"/>
                <a:gd name="T11" fmla="*/ 0 h 16"/>
              </a:gdLst>
              <a:ahLst/>
              <a:cxnLst>
                <a:cxn ang="0">
                  <a:pos x="T0" y="T1"/>
                </a:cxn>
                <a:cxn ang="0">
                  <a:pos x="T2" y="T3"/>
                </a:cxn>
                <a:cxn ang="0">
                  <a:pos x="T4" y="T5"/>
                </a:cxn>
                <a:cxn ang="0">
                  <a:pos x="T6" y="T7"/>
                </a:cxn>
                <a:cxn ang="0">
                  <a:pos x="T8" y="T9"/>
                </a:cxn>
                <a:cxn ang="0">
                  <a:pos x="T10" y="T11"/>
                </a:cxn>
              </a:cxnLst>
              <a:rect l="0" t="0" r="r" b="b"/>
              <a:pathLst>
                <a:path w="64" h="16">
                  <a:moveTo>
                    <a:pt x="8" y="0"/>
                  </a:moveTo>
                  <a:cubicBezTo>
                    <a:pt x="4" y="0"/>
                    <a:pt x="0" y="3"/>
                    <a:pt x="0" y="8"/>
                  </a:cubicBezTo>
                  <a:cubicBezTo>
                    <a:pt x="0" y="12"/>
                    <a:pt x="4" y="16"/>
                    <a:pt x="8" y="16"/>
                  </a:cubicBezTo>
                  <a:cubicBezTo>
                    <a:pt x="58" y="16"/>
                    <a:pt x="58" y="16"/>
                    <a:pt x="58" y="16"/>
                  </a:cubicBezTo>
                  <a:cubicBezTo>
                    <a:pt x="59" y="10"/>
                    <a:pt x="61" y="5"/>
                    <a:pt x="64" y="0"/>
                  </a:cubicBezTo>
                  <a:lnTo>
                    <a:pt x="8" y="0"/>
                  </a:ln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8" name="Freeform 234"/>
            <p:cNvSpPr>
              <a:spLocks/>
            </p:cNvSpPr>
            <p:nvPr userDrawn="1"/>
          </p:nvSpPr>
          <p:spPr bwMode="auto">
            <a:xfrm>
              <a:off x="6781800" y="990600"/>
              <a:ext cx="158750" cy="61913"/>
            </a:xfrm>
            <a:custGeom>
              <a:avLst/>
              <a:gdLst>
                <a:gd name="T0" fmla="*/ 38 w 41"/>
                <a:gd name="T1" fmla="*/ 0 h 16"/>
                <a:gd name="T2" fmla="*/ 8 w 41"/>
                <a:gd name="T3" fmla="*/ 0 h 16"/>
                <a:gd name="T4" fmla="*/ 0 w 41"/>
                <a:gd name="T5" fmla="*/ 8 h 16"/>
                <a:gd name="T6" fmla="*/ 8 w 41"/>
                <a:gd name="T7" fmla="*/ 16 h 16"/>
                <a:gd name="T8" fmla="*/ 41 w 41"/>
                <a:gd name="T9" fmla="*/ 16 h 16"/>
                <a:gd name="T10" fmla="*/ 38 w 41"/>
                <a:gd name="T11" fmla="*/ 2 h 16"/>
                <a:gd name="T12" fmla="*/ 38 w 4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41" h="16">
                  <a:moveTo>
                    <a:pt x="38" y="0"/>
                  </a:moveTo>
                  <a:cubicBezTo>
                    <a:pt x="8" y="0"/>
                    <a:pt x="8" y="0"/>
                    <a:pt x="8" y="0"/>
                  </a:cubicBezTo>
                  <a:cubicBezTo>
                    <a:pt x="4" y="0"/>
                    <a:pt x="0" y="3"/>
                    <a:pt x="0" y="8"/>
                  </a:cubicBezTo>
                  <a:cubicBezTo>
                    <a:pt x="0" y="12"/>
                    <a:pt x="4" y="16"/>
                    <a:pt x="8" y="16"/>
                  </a:cubicBezTo>
                  <a:cubicBezTo>
                    <a:pt x="41" y="16"/>
                    <a:pt x="41" y="16"/>
                    <a:pt x="41" y="16"/>
                  </a:cubicBezTo>
                  <a:cubicBezTo>
                    <a:pt x="39" y="12"/>
                    <a:pt x="38" y="7"/>
                    <a:pt x="38" y="2"/>
                  </a:cubicBezTo>
                  <a:cubicBezTo>
                    <a:pt x="38" y="1"/>
                    <a:pt x="38" y="0"/>
                    <a:pt x="38"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79" name="Freeform 235"/>
            <p:cNvSpPr>
              <a:spLocks/>
            </p:cNvSpPr>
            <p:nvPr userDrawn="1"/>
          </p:nvSpPr>
          <p:spPr bwMode="auto">
            <a:xfrm>
              <a:off x="6770688" y="1055688"/>
              <a:ext cx="239713" cy="65088"/>
            </a:xfrm>
            <a:custGeom>
              <a:avLst/>
              <a:gdLst>
                <a:gd name="T0" fmla="*/ 45 w 62"/>
                <a:gd name="T1" fmla="*/ 0 h 17"/>
                <a:gd name="T2" fmla="*/ 8 w 62"/>
                <a:gd name="T3" fmla="*/ 0 h 17"/>
                <a:gd name="T4" fmla="*/ 0 w 62"/>
                <a:gd name="T5" fmla="*/ 8 h 17"/>
                <a:gd name="T6" fmla="*/ 8 w 62"/>
                <a:gd name="T7" fmla="*/ 17 h 17"/>
                <a:gd name="T8" fmla="*/ 62 w 62"/>
                <a:gd name="T9" fmla="*/ 17 h 17"/>
                <a:gd name="T10" fmla="*/ 45 w 62"/>
                <a:gd name="T11" fmla="*/ 0 h 17"/>
              </a:gdLst>
              <a:ahLst/>
              <a:cxnLst>
                <a:cxn ang="0">
                  <a:pos x="T0" y="T1"/>
                </a:cxn>
                <a:cxn ang="0">
                  <a:pos x="T2" y="T3"/>
                </a:cxn>
                <a:cxn ang="0">
                  <a:pos x="T4" y="T5"/>
                </a:cxn>
                <a:cxn ang="0">
                  <a:pos x="T6" y="T7"/>
                </a:cxn>
                <a:cxn ang="0">
                  <a:pos x="T8" y="T9"/>
                </a:cxn>
                <a:cxn ang="0">
                  <a:pos x="T10" y="T11"/>
                </a:cxn>
              </a:cxnLst>
              <a:rect l="0" t="0" r="r" b="b"/>
              <a:pathLst>
                <a:path w="62" h="17">
                  <a:moveTo>
                    <a:pt x="45" y="0"/>
                  </a:moveTo>
                  <a:cubicBezTo>
                    <a:pt x="8" y="0"/>
                    <a:pt x="8" y="0"/>
                    <a:pt x="8" y="0"/>
                  </a:cubicBezTo>
                  <a:cubicBezTo>
                    <a:pt x="3" y="0"/>
                    <a:pt x="0" y="4"/>
                    <a:pt x="0" y="8"/>
                  </a:cubicBezTo>
                  <a:cubicBezTo>
                    <a:pt x="0" y="13"/>
                    <a:pt x="3" y="17"/>
                    <a:pt x="8" y="17"/>
                  </a:cubicBezTo>
                  <a:cubicBezTo>
                    <a:pt x="62" y="17"/>
                    <a:pt x="62" y="17"/>
                    <a:pt x="62" y="17"/>
                  </a:cubicBezTo>
                  <a:cubicBezTo>
                    <a:pt x="54" y="13"/>
                    <a:pt x="48" y="8"/>
                    <a:pt x="45" y="0"/>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0" name="Freeform 236"/>
            <p:cNvSpPr>
              <a:spLocks noEditPoints="1"/>
            </p:cNvSpPr>
            <p:nvPr userDrawn="1"/>
          </p:nvSpPr>
          <p:spPr bwMode="auto">
            <a:xfrm>
              <a:off x="6948488" y="882650"/>
              <a:ext cx="227013" cy="227013"/>
            </a:xfrm>
            <a:custGeom>
              <a:avLst/>
              <a:gdLst>
                <a:gd name="T0" fmla="*/ 52 w 59"/>
                <a:gd name="T1" fmla="*/ 11 h 59"/>
                <a:gd name="T2" fmla="*/ 9 w 59"/>
                <a:gd name="T3" fmla="*/ 8 h 59"/>
                <a:gd name="T4" fmla="*/ 1 w 59"/>
                <a:gd name="T5" fmla="*/ 24 h 59"/>
                <a:gd name="T6" fmla="*/ 0 w 59"/>
                <a:gd name="T7" fmla="*/ 34 h 59"/>
                <a:gd name="T8" fmla="*/ 10 w 59"/>
                <a:gd name="T9" fmla="*/ 52 h 59"/>
                <a:gd name="T10" fmla="*/ 22 w 59"/>
                <a:gd name="T11" fmla="*/ 58 h 59"/>
                <a:gd name="T12" fmla="*/ 50 w 59"/>
                <a:gd name="T13" fmla="*/ 51 h 59"/>
                <a:gd name="T14" fmla="*/ 55 w 59"/>
                <a:gd name="T15" fmla="*/ 24 h 59"/>
                <a:gd name="T16" fmla="*/ 52 w 59"/>
                <a:gd name="T17" fmla="*/ 23 h 59"/>
                <a:gd name="T18" fmla="*/ 52 w 59"/>
                <a:gd name="T19" fmla="*/ 15 h 59"/>
                <a:gd name="T20" fmla="*/ 50 w 59"/>
                <a:gd name="T21" fmla="*/ 18 h 59"/>
                <a:gd name="T22" fmla="*/ 35 w 59"/>
                <a:gd name="T23" fmla="*/ 4 h 59"/>
                <a:gd name="T24" fmla="*/ 33 w 59"/>
                <a:gd name="T25" fmla="*/ 6 h 59"/>
                <a:gd name="T26" fmla="*/ 27 w 59"/>
                <a:gd name="T27" fmla="*/ 3 h 59"/>
                <a:gd name="T28" fmla="*/ 26 w 59"/>
                <a:gd name="T29" fmla="*/ 6 h 59"/>
                <a:gd name="T30" fmla="*/ 4 w 59"/>
                <a:gd name="T31" fmla="*/ 21 h 59"/>
                <a:gd name="T32" fmla="*/ 5 w 59"/>
                <a:gd name="T33" fmla="*/ 24 h 59"/>
                <a:gd name="T34" fmla="*/ 3 w 59"/>
                <a:gd name="T35" fmla="*/ 30 h 59"/>
                <a:gd name="T36" fmla="*/ 6 w 59"/>
                <a:gd name="T37" fmla="*/ 30 h 59"/>
                <a:gd name="T38" fmla="*/ 4 w 59"/>
                <a:gd name="T39" fmla="*/ 37 h 59"/>
                <a:gd name="T40" fmla="*/ 7 w 59"/>
                <a:gd name="T41" fmla="*/ 37 h 59"/>
                <a:gd name="T42" fmla="*/ 8 w 59"/>
                <a:gd name="T43" fmla="*/ 45 h 59"/>
                <a:gd name="T44" fmla="*/ 8 w 59"/>
                <a:gd name="T45" fmla="*/ 41 h 59"/>
                <a:gd name="T46" fmla="*/ 8 w 59"/>
                <a:gd name="T47" fmla="*/ 18 h 59"/>
                <a:gd name="T48" fmla="*/ 10 w 59"/>
                <a:gd name="T49" fmla="*/ 14 h 59"/>
                <a:gd name="T50" fmla="*/ 13 w 59"/>
                <a:gd name="T51" fmla="*/ 50 h 59"/>
                <a:gd name="T52" fmla="*/ 13 w 59"/>
                <a:gd name="T53" fmla="*/ 47 h 59"/>
                <a:gd name="T54" fmla="*/ 14 w 59"/>
                <a:gd name="T55" fmla="*/ 12 h 59"/>
                <a:gd name="T56" fmla="*/ 13 w 59"/>
                <a:gd name="T57" fmla="*/ 9 h 59"/>
                <a:gd name="T58" fmla="*/ 19 w 59"/>
                <a:gd name="T59" fmla="*/ 54 h 59"/>
                <a:gd name="T60" fmla="*/ 18 w 59"/>
                <a:gd name="T61" fmla="*/ 51 h 59"/>
                <a:gd name="T62" fmla="*/ 19 w 59"/>
                <a:gd name="T63" fmla="*/ 8 h 59"/>
                <a:gd name="T64" fmla="*/ 22 w 59"/>
                <a:gd name="T65" fmla="*/ 6 h 59"/>
                <a:gd name="T66" fmla="*/ 26 w 59"/>
                <a:gd name="T67" fmla="*/ 56 h 59"/>
                <a:gd name="T68" fmla="*/ 26 w 59"/>
                <a:gd name="T69" fmla="*/ 54 h 59"/>
                <a:gd name="T70" fmla="*/ 31 w 59"/>
                <a:gd name="T71" fmla="*/ 56 h 59"/>
                <a:gd name="T72" fmla="*/ 33 w 59"/>
                <a:gd name="T73" fmla="*/ 54 h 59"/>
                <a:gd name="T74" fmla="*/ 32 w 59"/>
                <a:gd name="T75" fmla="*/ 45 h 59"/>
                <a:gd name="T76" fmla="*/ 21 w 59"/>
                <a:gd name="T77" fmla="*/ 39 h 59"/>
                <a:gd name="T78" fmla="*/ 27 w 59"/>
                <a:gd name="T79" fmla="*/ 32 h 59"/>
                <a:gd name="T80" fmla="*/ 32 w 59"/>
                <a:gd name="T81" fmla="*/ 15 h 59"/>
                <a:gd name="T82" fmla="*/ 31 w 59"/>
                <a:gd name="T83" fmla="*/ 23 h 59"/>
                <a:gd name="T84" fmla="*/ 32 w 59"/>
                <a:gd name="T85" fmla="*/ 41 h 59"/>
                <a:gd name="T86" fmla="*/ 37 w 59"/>
                <a:gd name="T87" fmla="*/ 54 h 59"/>
                <a:gd name="T88" fmla="*/ 41 w 59"/>
                <a:gd name="T89" fmla="*/ 54 h 59"/>
                <a:gd name="T90" fmla="*/ 39 w 59"/>
                <a:gd name="T91" fmla="*/ 8 h 59"/>
                <a:gd name="T92" fmla="*/ 43 w 59"/>
                <a:gd name="T93" fmla="*/ 8 h 59"/>
                <a:gd name="T94" fmla="*/ 44 w 59"/>
                <a:gd name="T95" fmla="*/ 51 h 59"/>
                <a:gd name="T96" fmla="*/ 47 w 59"/>
                <a:gd name="T97" fmla="*/ 50 h 59"/>
                <a:gd name="T98" fmla="*/ 45 w 59"/>
                <a:gd name="T99" fmla="*/ 10 h 59"/>
                <a:gd name="T100" fmla="*/ 47 w 59"/>
                <a:gd name="T101" fmla="*/ 13 h 59"/>
                <a:gd name="T102" fmla="*/ 49 w 59"/>
                <a:gd name="T103" fmla="*/ 46 h 59"/>
                <a:gd name="T104" fmla="*/ 52 w 59"/>
                <a:gd name="T105" fmla="*/ 44 h 59"/>
                <a:gd name="T106" fmla="*/ 53 w 59"/>
                <a:gd name="T107" fmla="*/ 40 h 59"/>
                <a:gd name="T108" fmla="*/ 55 w 59"/>
                <a:gd name="T109" fmla="*/ 37 h 59"/>
                <a:gd name="T110" fmla="*/ 53 w 59"/>
                <a:gd name="T111" fmla="*/ 32 h 59"/>
                <a:gd name="T112" fmla="*/ 56 w 59"/>
                <a:gd name="T11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9">
                  <a:moveTo>
                    <a:pt x="57" y="18"/>
                  </a:moveTo>
                  <a:cubicBezTo>
                    <a:pt x="56" y="18"/>
                    <a:pt x="56" y="17"/>
                    <a:pt x="56" y="16"/>
                  </a:cubicBezTo>
                  <a:cubicBezTo>
                    <a:pt x="55" y="15"/>
                    <a:pt x="54" y="14"/>
                    <a:pt x="54" y="13"/>
                  </a:cubicBezTo>
                  <a:cubicBezTo>
                    <a:pt x="53" y="12"/>
                    <a:pt x="53" y="12"/>
                    <a:pt x="52" y="11"/>
                  </a:cubicBezTo>
                  <a:cubicBezTo>
                    <a:pt x="51" y="9"/>
                    <a:pt x="48" y="7"/>
                    <a:pt x="46" y="6"/>
                  </a:cubicBezTo>
                  <a:cubicBezTo>
                    <a:pt x="41" y="2"/>
                    <a:pt x="36" y="0"/>
                    <a:pt x="29" y="0"/>
                  </a:cubicBezTo>
                  <a:cubicBezTo>
                    <a:pt x="24" y="0"/>
                    <a:pt x="18" y="2"/>
                    <a:pt x="14" y="5"/>
                  </a:cubicBezTo>
                  <a:cubicBezTo>
                    <a:pt x="12" y="6"/>
                    <a:pt x="11" y="7"/>
                    <a:pt x="9" y="8"/>
                  </a:cubicBezTo>
                  <a:cubicBezTo>
                    <a:pt x="9" y="9"/>
                    <a:pt x="8" y="9"/>
                    <a:pt x="8" y="10"/>
                  </a:cubicBezTo>
                  <a:cubicBezTo>
                    <a:pt x="6" y="12"/>
                    <a:pt x="4" y="15"/>
                    <a:pt x="2" y="18"/>
                  </a:cubicBezTo>
                  <a:cubicBezTo>
                    <a:pt x="2" y="19"/>
                    <a:pt x="2" y="20"/>
                    <a:pt x="2" y="20"/>
                  </a:cubicBezTo>
                  <a:cubicBezTo>
                    <a:pt x="1" y="21"/>
                    <a:pt x="1" y="23"/>
                    <a:pt x="1" y="24"/>
                  </a:cubicBezTo>
                  <a:cubicBezTo>
                    <a:pt x="0" y="25"/>
                    <a:pt x="0" y="25"/>
                    <a:pt x="0" y="26"/>
                  </a:cubicBezTo>
                  <a:cubicBezTo>
                    <a:pt x="0" y="27"/>
                    <a:pt x="0" y="27"/>
                    <a:pt x="0" y="28"/>
                  </a:cubicBezTo>
                  <a:cubicBezTo>
                    <a:pt x="0" y="28"/>
                    <a:pt x="0" y="29"/>
                    <a:pt x="0" y="30"/>
                  </a:cubicBezTo>
                  <a:cubicBezTo>
                    <a:pt x="0" y="31"/>
                    <a:pt x="0" y="32"/>
                    <a:pt x="0" y="34"/>
                  </a:cubicBezTo>
                  <a:cubicBezTo>
                    <a:pt x="1" y="36"/>
                    <a:pt x="1" y="38"/>
                    <a:pt x="2" y="41"/>
                  </a:cubicBezTo>
                  <a:cubicBezTo>
                    <a:pt x="2" y="42"/>
                    <a:pt x="3" y="43"/>
                    <a:pt x="4" y="44"/>
                  </a:cubicBezTo>
                  <a:cubicBezTo>
                    <a:pt x="4" y="44"/>
                    <a:pt x="4" y="45"/>
                    <a:pt x="4" y="45"/>
                  </a:cubicBezTo>
                  <a:cubicBezTo>
                    <a:pt x="6" y="48"/>
                    <a:pt x="8" y="50"/>
                    <a:pt x="10" y="52"/>
                  </a:cubicBezTo>
                  <a:cubicBezTo>
                    <a:pt x="11" y="53"/>
                    <a:pt x="12" y="54"/>
                    <a:pt x="13" y="55"/>
                  </a:cubicBezTo>
                  <a:cubicBezTo>
                    <a:pt x="14" y="55"/>
                    <a:pt x="15" y="56"/>
                    <a:pt x="17" y="56"/>
                  </a:cubicBezTo>
                  <a:cubicBezTo>
                    <a:pt x="18" y="57"/>
                    <a:pt x="19" y="57"/>
                    <a:pt x="20" y="58"/>
                  </a:cubicBezTo>
                  <a:cubicBezTo>
                    <a:pt x="21" y="58"/>
                    <a:pt x="21" y="58"/>
                    <a:pt x="22" y="58"/>
                  </a:cubicBezTo>
                  <a:cubicBezTo>
                    <a:pt x="24" y="59"/>
                    <a:pt x="27" y="59"/>
                    <a:pt x="29" y="59"/>
                  </a:cubicBezTo>
                  <a:cubicBezTo>
                    <a:pt x="31" y="59"/>
                    <a:pt x="32" y="59"/>
                    <a:pt x="33" y="59"/>
                  </a:cubicBezTo>
                  <a:cubicBezTo>
                    <a:pt x="39" y="58"/>
                    <a:pt x="45" y="55"/>
                    <a:pt x="50" y="51"/>
                  </a:cubicBezTo>
                  <a:cubicBezTo>
                    <a:pt x="50" y="51"/>
                    <a:pt x="50" y="51"/>
                    <a:pt x="50" y="51"/>
                  </a:cubicBezTo>
                  <a:cubicBezTo>
                    <a:pt x="55" y="46"/>
                    <a:pt x="59" y="38"/>
                    <a:pt x="59" y="30"/>
                  </a:cubicBezTo>
                  <a:cubicBezTo>
                    <a:pt x="59" y="26"/>
                    <a:pt x="58" y="22"/>
                    <a:pt x="57" y="18"/>
                  </a:cubicBezTo>
                  <a:close/>
                  <a:moveTo>
                    <a:pt x="55" y="22"/>
                  </a:moveTo>
                  <a:cubicBezTo>
                    <a:pt x="55" y="23"/>
                    <a:pt x="55" y="23"/>
                    <a:pt x="55" y="24"/>
                  </a:cubicBezTo>
                  <a:cubicBezTo>
                    <a:pt x="56" y="25"/>
                    <a:pt x="55" y="26"/>
                    <a:pt x="54" y="26"/>
                  </a:cubicBezTo>
                  <a:cubicBezTo>
                    <a:pt x="54" y="26"/>
                    <a:pt x="54" y="26"/>
                    <a:pt x="54" y="26"/>
                  </a:cubicBezTo>
                  <a:cubicBezTo>
                    <a:pt x="54" y="26"/>
                    <a:pt x="53" y="25"/>
                    <a:pt x="53" y="25"/>
                  </a:cubicBezTo>
                  <a:cubicBezTo>
                    <a:pt x="53" y="24"/>
                    <a:pt x="53" y="24"/>
                    <a:pt x="52" y="23"/>
                  </a:cubicBezTo>
                  <a:cubicBezTo>
                    <a:pt x="52" y="22"/>
                    <a:pt x="53" y="22"/>
                    <a:pt x="53" y="21"/>
                  </a:cubicBezTo>
                  <a:cubicBezTo>
                    <a:pt x="54" y="21"/>
                    <a:pt x="55" y="22"/>
                    <a:pt x="55" y="22"/>
                  </a:cubicBezTo>
                  <a:close/>
                  <a:moveTo>
                    <a:pt x="50" y="15"/>
                  </a:moveTo>
                  <a:cubicBezTo>
                    <a:pt x="51" y="15"/>
                    <a:pt x="51" y="15"/>
                    <a:pt x="52" y="15"/>
                  </a:cubicBezTo>
                  <a:cubicBezTo>
                    <a:pt x="52" y="16"/>
                    <a:pt x="53" y="16"/>
                    <a:pt x="53" y="17"/>
                  </a:cubicBezTo>
                  <a:cubicBezTo>
                    <a:pt x="53" y="18"/>
                    <a:pt x="53" y="18"/>
                    <a:pt x="52" y="19"/>
                  </a:cubicBezTo>
                  <a:cubicBezTo>
                    <a:pt x="52" y="19"/>
                    <a:pt x="52" y="19"/>
                    <a:pt x="52" y="19"/>
                  </a:cubicBezTo>
                  <a:cubicBezTo>
                    <a:pt x="51" y="19"/>
                    <a:pt x="51" y="19"/>
                    <a:pt x="50" y="18"/>
                  </a:cubicBezTo>
                  <a:cubicBezTo>
                    <a:pt x="50" y="18"/>
                    <a:pt x="50" y="17"/>
                    <a:pt x="50" y="17"/>
                  </a:cubicBezTo>
                  <a:cubicBezTo>
                    <a:pt x="49" y="16"/>
                    <a:pt x="49" y="15"/>
                    <a:pt x="50" y="15"/>
                  </a:cubicBezTo>
                  <a:close/>
                  <a:moveTo>
                    <a:pt x="33" y="3"/>
                  </a:moveTo>
                  <a:cubicBezTo>
                    <a:pt x="34" y="4"/>
                    <a:pt x="34" y="4"/>
                    <a:pt x="35" y="4"/>
                  </a:cubicBezTo>
                  <a:cubicBezTo>
                    <a:pt x="36" y="4"/>
                    <a:pt x="36" y="5"/>
                    <a:pt x="36" y="5"/>
                  </a:cubicBezTo>
                  <a:cubicBezTo>
                    <a:pt x="36" y="6"/>
                    <a:pt x="35" y="6"/>
                    <a:pt x="35" y="6"/>
                  </a:cubicBezTo>
                  <a:cubicBezTo>
                    <a:pt x="35" y="6"/>
                    <a:pt x="35" y="6"/>
                    <a:pt x="34" y="6"/>
                  </a:cubicBezTo>
                  <a:cubicBezTo>
                    <a:pt x="34" y="6"/>
                    <a:pt x="33" y="6"/>
                    <a:pt x="33" y="6"/>
                  </a:cubicBezTo>
                  <a:cubicBezTo>
                    <a:pt x="32" y="6"/>
                    <a:pt x="32" y="5"/>
                    <a:pt x="32" y="5"/>
                  </a:cubicBezTo>
                  <a:cubicBezTo>
                    <a:pt x="32" y="4"/>
                    <a:pt x="32" y="3"/>
                    <a:pt x="33" y="3"/>
                  </a:cubicBezTo>
                  <a:close/>
                  <a:moveTo>
                    <a:pt x="26" y="3"/>
                  </a:moveTo>
                  <a:cubicBezTo>
                    <a:pt x="26" y="3"/>
                    <a:pt x="27" y="3"/>
                    <a:pt x="27" y="3"/>
                  </a:cubicBezTo>
                  <a:cubicBezTo>
                    <a:pt x="28" y="3"/>
                    <a:pt x="29" y="4"/>
                    <a:pt x="29" y="5"/>
                  </a:cubicBezTo>
                  <a:cubicBezTo>
                    <a:pt x="29" y="5"/>
                    <a:pt x="28" y="6"/>
                    <a:pt x="28" y="6"/>
                  </a:cubicBezTo>
                  <a:cubicBezTo>
                    <a:pt x="27" y="6"/>
                    <a:pt x="27" y="6"/>
                    <a:pt x="26" y="6"/>
                  </a:cubicBezTo>
                  <a:cubicBezTo>
                    <a:pt x="26" y="6"/>
                    <a:pt x="26" y="6"/>
                    <a:pt x="26" y="6"/>
                  </a:cubicBezTo>
                  <a:cubicBezTo>
                    <a:pt x="25" y="6"/>
                    <a:pt x="25" y="6"/>
                    <a:pt x="24" y="5"/>
                  </a:cubicBezTo>
                  <a:cubicBezTo>
                    <a:pt x="24" y="4"/>
                    <a:pt x="25" y="4"/>
                    <a:pt x="26" y="3"/>
                  </a:cubicBezTo>
                  <a:close/>
                  <a:moveTo>
                    <a:pt x="4" y="22"/>
                  </a:moveTo>
                  <a:cubicBezTo>
                    <a:pt x="4" y="22"/>
                    <a:pt x="4" y="21"/>
                    <a:pt x="4" y="21"/>
                  </a:cubicBezTo>
                  <a:cubicBezTo>
                    <a:pt x="5" y="20"/>
                    <a:pt x="6" y="20"/>
                    <a:pt x="6" y="20"/>
                  </a:cubicBezTo>
                  <a:cubicBezTo>
                    <a:pt x="7" y="20"/>
                    <a:pt x="7" y="21"/>
                    <a:pt x="7" y="22"/>
                  </a:cubicBezTo>
                  <a:cubicBezTo>
                    <a:pt x="7" y="22"/>
                    <a:pt x="7" y="23"/>
                    <a:pt x="6" y="23"/>
                  </a:cubicBezTo>
                  <a:cubicBezTo>
                    <a:pt x="6" y="24"/>
                    <a:pt x="6" y="24"/>
                    <a:pt x="5" y="24"/>
                  </a:cubicBezTo>
                  <a:cubicBezTo>
                    <a:pt x="5" y="24"/>
                    <a:pt x="5" y="24"/>
                    <a:pt x="5" y="24"/>
                  </a:cubicBezTo>
                  <a:cubicBezTo>
                    <a:pt x="4" y="24"/>
                    <a:pt x="4" y="23"/>
                    <a:pt x="4" y="22"/>
                  </a:cubicBezTo>
                  <a:close/>
                  <a:moveTo>
                    <a:pt x="3" y="30"/>
                  </a:moveTo>
                  <a:cubicBezTo>
                    <a:pt x="3" y="30"/>
                    <a:pt x="3" y="30"/>
                    <a:pt x="3" y="30"/>
                  </a:cubicBezTo>
                  <a:cubicBezTo>
                    <a:pt x="3" y="29"/>
                    <a:pt x="3" y="29"/>
                    <a:pt x="3" y="28"/>
                  </a:cubicBezTo>
                  <a:cubicBezTo>
                    <a:pt x="3" y="27"/>
                    <a:pt x="4" y="27"/>
                    <a:pt x="4" y="27"/>
                  </a:cubicBezTo>
                  <a:cubicBezTo>
                    <a:pt x="5" y="27"/>
                    <a:pt x="6" y="27"/>
                    <a:pt x="6" y="28"/>
                  </a:cubicBezTo>
                  <a:cubicBezTo>
                    <a:pt x="6" y="29"/>
                    <a:pt x="6" y="29"/>
                    <a:pt x="6" y="30"/>
                  </a:cubicBezTo>
                  <a:cubicBezTo>
                    <a:pt x="6" y="31"/>
                    <a:pt x="5" y="31"/>
                    <a:pt x="4" y="31"/>
                  </a:cubicBezTo>
                  <a:cubicBezTo>
                    <a:pt x="3" y="31"/>
                    <a:pt x="3" y="31"/>
                    <a:pt x="3" y="30"/>
                  </a:cubicBezTo>
                  <a:close/>
                  <a:moveTo>
                    <a:pt x="5" y="38"/>
                  </a:moveTo>
                  <a:cubicBezTo>
                    <a:pt x="5" y="38"/>
                    <a:pt x="4" y="38"/>
                    <a:pt x="4" y="37"/>
                  </a:cubicBezTo>
                  <a:cubicBezTo>
                    <a:pt x="4" y="37"/>
                    <a:pt x="4" y="36"/>
                    <a:pt x="3" y="36"/>
                  </a:cubicBezTo>
                  <a:cubicBezTo>
                    <a:pt x="3" y="35"/>
                    <a:pt x="4" y="34"/>
                    <a:pt x="4" y="34"/>
                  </a:cubicBezTo>
                  <a:cubicBezTo>
                    <a:pt x="5" y="34"/>
                    <a:pt x="6" y="34"/>
                    <a:pt x="6" y="35"/>
                  </a:cubicBezTo>
                  <a:cubicBezTo>
                    <a:pt x="6" y="36"/>
                    <a:pt x="6" y="36"/>
                    <a:pt x="7" y="37"/>
                  </a:cubicBezTo>
                  <a:cubicBezTo>
                    <a:pt x="7" y="37"/>
                    <a:pt x="6" y="38"/>
                    <a:pt x="6" y="38"/>
                  </a:cubicBezTo>
                  <a:cubicBezTo>
                    <a:pt x="5" y="38"/>
                    <a:pt x="5" y="38"/>
                    <a:pt x="5" y="38"/>
                  </a:cubicBezTo>
                  <a:close/>
                  <a:moveTo>
                    <a:pt x="9" y="45"/>
                  </a:moveTo>
                  <a:cubicBezTo>
                    <a:pt x="9" y="45"/>
                    <a:pt x="8" y="45"/>
                    <a:pt x="8" y="45"/>
                  </a:cubicBezTo>
                  <a:cubicBezTo>
                    <a:pt x="8" y="45"/>
                    <a:pt x="7" y="45"/>
                    <a:pt x="7" y="44"/>
                  </a:cubicBezTo>
                  <a:cubicBezTo>
                    <a:pt x="7" y="44"/>
                    <a:pt x="6" y="43"/>
                    <a:pt x="6" y="43"/>
                  </a:cubicBezTo>
                  <a:cubicBezTo>
                    <a:pt x="6" y="42"/>
                    <a:pt x="6" y="41"/>
                    <a:pt x="7" y="41"/>
                  </a:cubicBezTo>
                  <a:cubicBezTo>
                    <a:pt x="7" y="40"/>
                    <a:pt x="8" y="41"/>
                    <a:pt x="8" y="41"/>
                  </a:cubicBezTo>
                  <a:cubicBezTo>
                    <a:pt x="9" y="42"/>
                    <a:pt x="9" y="42"/>
                    <a:pt x="9" y="43"/>
                  </a:cubicBezTo>
                  <a:cubicBezTo>
                    <a:pt x="10" y="43"/>
                    <a:pt x="10" y="44"/>
                    <a:pt x="9" y="45"/>
                  </a:cubicBezTo>
                  <a:close/>
                  <a:moveTo>
                    <a:pt x="9" y="17"/>
                  </a:moveTo>
                  <a:cubicBezTo>
                    <a:pt x="9" y="17"/>
                    <a:pt x="9" y="18"/>
                    <a:pt x="8" y="18"/>
                  </a:cubicBezTo>
                  <a:cubicBezTo>
                    <a:pt x="8" y="18"/>
                    <a:pt x="8" y="17"/>
                    <a:pt x="7" y="17"/>
                  </a:cubicBezTo>
                  <a:cubicBezTo>
                    <a:pt x="7" y="17"/>
                    <a:pt x="7" y="16"/>
                    <a:pt x="7" y="15"/>
                  </a:cubicBezTo>
                  <a:cubicBezTo>
                    <a:pt x="7" y="15"/>
                    <a:pt x="8" y="14"/>
                    <a:pt x="8" y="14"/>
                  </a:cubicBezTo>
                  <a:cubicBezTo>
                    <a:pt x="9" y="13"/>
                    <a:pt x="9" y="13"/>
                    <a:pt x="10" y="14"/>
                  </a:cubicBezTo>
                  <a:cubicBezTo>
                    <a:pt x="11" y="14"/>
                    <a:pt x="11" y="15"/>
                    <a:pt x="10" y="16"/>
                  </a:cubicBezTo>
                  <a:cubicBezTo>
                    <a:pt x="10" y="16"/>
                    <a:pt x="10" y="16"/>
                    <a:pt x="9" y="17"/>
                  </a:cubicBezTo>
                  <a:close/>
                  <a:moveTo>
                    <a:pt x="14" y="50"/>
                  </a:moveTo>
                  <a:cubicBezTo>
                    <a:pt x="14" y="50"/>
                    <a:pt x="13" y="50"/>
                    <a:pt x="13" y="50"/>
                  </a:cubicBezTo>
                  <a:cubicBezTo>
                    <a:pt x="13" y="50"/>
                    <a:pt x="12" y="50"/>
                    <a:pt x="12" y="50"/>
                  </a:cubicBezTo>
                  <a:cubicBezTo>
                    <a:pt x="12" y="50"/>
                    <a:pt x="11" y="49"/>
                    <a:pt x="11" y="49"/>
                  </a:cubicBezTo>
                  <a:cubicBezTo>
                    <a:pt x="10" y="48"/>
                    <a:pt x="10" y="47"/>
                    <a:pt x="11" y="47"/>
                  </a:cubicBezTo>
                  <a:cubicBezTo>
                    <a:pt x="11" y="46"/>
                    <a:pt x="12" y="46"/>
                    <a:pt x="13" y="47"/>
                  </a:cubicBezTo>
                  <a:cubicBezTo>
                    <a:pt x="13" y="47"/>
                    <a:pt x="13" y="48"/>
                    <a:pt x="14" y="48"/>
                  </a:cubicBezTo>
                  <a:cubicBezTo>
                    <a:pt x="14" y="48"/>
                    <a:pt x="14" y="49"/>
                    <a:pt x="14" y="50"/>
                  </a:cubicBezTo>
                  <a:close/>
                  <a:moveTo>
                    <a:pt x="15" y="11"/>
                  </a:moveTo>
                  <a:cubicBezTo>
                    <a:pt x="15" y="11"/>
                    <a:pt x="14" y="11"/>
                    <a:pt x="14" y="12"/>
                  </a:cubicBezTo>
                  <a:cubicBezTo>
                    <a:pt x="13" y="12"/>
                    <a:pt x="13" y="12"/>
                    <a:pt x="13" y="12"/>
                  </a:cubicBezTo>
                  <a:cubicBezTo>
                    <a:pt x="12" y="12"/>
                    <a:pt x="12" y="12"/>
                    <a:pt x="12" y="12"/>
                  </a:cubicBezTo>
                  <a:cubicBezTo>
                    <a:pt x="11" y="11"/>
                    <a:pt x="11" y="10"/>
                    <a:pt x="12" y="10"/>
                  </a:cubicBezTo>
                  <a:cubicBezTo>
                    <a:pt x="12" y="9"/>
                    <a:pt x="13" y="9"/>
                    <a:pt x="13" y="9"/>
                  </a:cubicBezTo>
                  <a:cubicBezTo>
                    <a:pt x="14" y="8"/>
                    <a:pt x="15" y="8"/>
                    <a:pt x="15" y="9"/>
                  </a:cubicBezTo>
                  <a:cubicBezTo>
                    <a:pt x="16" y="9"/>
                    <a:pt x="16" y="10"/>
                    <a:pt x="15" y="11"/>
                  </a:cubicBezTo>
                  <a:close/>
                  <a:moveTo>
                    <a:pt x="20" y="53"/>
                  </a:moveTo>
                  <a:cubicBezTo>
                    <a:pt x="20" y="54"/>
                    <a:pt x="20" y="54"/>
                    <a:pt x="19" y="54"/>
                  </a:cubicBezTo>
                  <a:cubicBezTo>
                    <a:pt x="19" y="54"/>
                    <a:pt x="19" y="54"/>
                    <a:pt x="18" y="54"/>
                  </a:cubicBezTo>
                  <a:cubicBezTo>
                    <a:pt x="18" y="54"/>
                    <a:pt x="17" y="54"/>
                    <a:pt x="17" y="53"/>
                  </a:cubicBezTo>
                  <a:cubicBezTo>
                    <a:pt x="16" y="53"/>
                    <a:pt x="16" y="52"/>
                    <a:pt x="16" y="51"/>
                  </a:cubicBezTo>
                  <a:cubicBezTo>
                    <a:pt x="17" y="51"/>
                    <a:pt x="17" y="51"/>
                    <a:pt x="18" y="51"/>
                  </a:cubicBezTo>
                  <a:cubicBezTo>
                    <a:pt x="19" y="51"/>
                    <a:pt x="19" y="51"/>
                    <a:pt x="20" y="52"/>
                  </a:cubicBezTo>
                  <a:cubicBezTo>
                    <a:pt x="20" y="52"/>
                    <a:pt x="21" y="53"/>
                    <a:pt x="20" y="53"/>
                  </a:cubicBezTo>
                  <a:close/>
                  <a:moveTo>
                    <a:pt x="19" y="8"/>
                  </a:moveTo>
                  <a:cubicBezTo>
                    <a:pt x="19" y="8"/>
                    <a:pt x="19" y="8"/>
                    <a:pt x="19" y="8"/>
                  </a:cubicBezTo>
                  <a:cubicBezTo>
                    <a:pt x="18" y="8"/>
                    <a:pt x="18" y="8"/>
                    <a:pt x="18" y="7"/>
                  </a:cubicBezTo>
                  <a:cubicBezTo>
                    <a:pt x="17" y="7"/>
                    <a:pt x="18" y="6"/>
                    <a:pt x="18" y="6"/>
                  </a:cubicBezTo>
                  <a:cubicBezTo>
                    <a:pt x="19" y="5"/>
                    <a:pt x="19" y="5"/>
                    <a:pt x="20" y="5"/>
                  </a:cubicBezTo>
                  <a:cubicBezTo>
                    <a:pt x="21" y="5"/>
                    <a:pt x="22" y="5"/>
                    <a:pt x="22" y="6"/>
                  </a:cubicBezTo>
                  <a:cubicBezTo>
                    <a:pt x="22" y="6"/>
                    <a:pt x="22" y="7"/>
                    <a:pt x="21" y="7"/>
                  </a:cubicBezTo>
                  <a:cubicBezTo>
                    <a:pt x="21" y="8"/>
                    <a:pt x="20" y="8"/>
                    <a:pt x="19" y="8"/>
                  </a:cubicBezTo>
                  <a:close/>
                  <a:moveTo>
                    <a:pt x="26" y="56"/>
                  </a:moveTo>
                  <a:cubicBezTo>
                    <a:pt x="26" y="56"/>
                    <a:pt x="26" y="56"/>
                    <a:pt x="26" y="56"/>
                  </a:cubicBezTo>
                  <a:cubicBezTo>
                    <a:pt x="25" y="56"/>
                    <a:pt x="24" y="56"/>
                    <a:pt x="24" y="56"/>
                  </a:cubicBezTo>
                  <a:cubicBezTo>
                    <a:pt x="23" y="56"/>
                    <a:pt x="23" y="55"/>
                    <a:pt x="23" y="54"/>
                  </a:cubicBezTo>
                  <a:cubicBezTo>
                    <a:pt x="23" y="54"/>
                    <a:pt x="24" y="53"/>
                    <a:pt x="24" y="53"/>
                  </a:cubicBezTo>
                  <a:cubicBezTo>
                    <a:pt x="25" y="53"/>
                    <a:pt x="26" y="53"/>
                    <a:pt x="26" y="54"/>
                  </a:cubicBezTo>
                  <a:cubicBezTo>
                    <a:pt x="27" y="54"/>
                    <a:pt x="27" y="54"/>
                    <a:pt x="27" y="55"/>
                  </a:cubicBezTo>
                  <a:cubicBezTo>
                    <a:pt x="27" y="56"/>
                    <a:pt x="27" y="56"/>
                    <a:pt x="26" y="56"/>
                  </a:cubicBezTo>
                  <a:close/>
                  <a:moveTo>
                    <a:pt x="33" y="56"/>
                  </a:moveTo>
                  <a:cubicBezTo>
                    <a:pt x="33" y="56"/>
                    <a:pt x="32" y="56"/>
                    <a:pt x="31" y="56"/>
                  </a:cubicBezTo>
                  <a:cubicBezTo>
                    <a:pt x="31" y="56"/>
                    <a:pt x="31" y="56"/>
                    <a:pt x="31" y="56"/>
                  </a:cubicBezTo>
                  <a:cubicBezTo>
                    <a:pt x="31" y="56"/>
                    <a:pt x="30" y="56"/>
                    <a:pt x="30" y="55"/>
                  </a:cubicBezTo>
                  <a:cubicBezTo>
                    <a:pt x="30" y="54"/>
                    <a:pt x="30" y="54"/>
                    <a:pt x="31" y="54"/>
                  </a:cubicBezTo>
                  <a:cubicBezTo>
                    <a:pt x="32" y="54"/>
                    <a:pt x="32" y="54"/>
                    <a:pt x="33" y="54"/>
                  </a:cubicBezTo>
                  <a:cubicBezTo>
                    <a:pt x="34" y="53"/>
                    <a:pt x="34" y="54"/>
                    <a:pt x="34" y="55"/>
                  </a:cubicBezTo>
                  <a:cubicBezTo>
                    <a:pt x="35" y="55"/>
                    <a:pt x="34" y="56"/>
                    <a:pt x="33" y="56"/>
                  </a:cubicBezTo>
                  <a:close/>
                  <a:moveTo>
                    <a:pt x="32" y="41"/>
                  </a:moveTo>
                  <a:cubicBezTo>
                    <a:pt x="32" y="45"/>
                    <a:pt x="32" y="45"/>
                    <a:pt x="32" y="45"/>
                  </a:cubicBezTo>
                  <a:cubicBezTo>
                    <a:pt x="29" y="45"/>
                    <a:pt x="29" y="45"/>
                    <a:pt x="29" y="45"/>
                  </a:cubicBezTo>
                  <a:cubicBezTo>
                    <a:pt x="29" y="42"/>
                    <a:pt x="29" y="42"/>
                    <a:pt x="29" y="42"/>
                  </a:cubicBezTo>
                  <a:cubicBezTo>
                    <a:pt x="28" y="42"/>
                    <a:pt x="26" y="41"/>
                    <a:pt x="25" y="41"/>
                  </a:cubicBezTo>
                  <a:cubicBezTo>
                    <a:pt x="24" y="40"/>
                    <a:pt x="22" y="40"/>
                    <a:pt x="21" y="39"/>
                  </a:cubicBezTo>
                  <a:cubicBezTo>
                    <a:pt x="24" y="34"/>
                    <a:pt x="24" y="34"/>
                    <a:pt x="24" y="34"/>
                  </a:cubicBezTo>
                  <a:cubicBezTo>
                    <a:pt x="25" y="35"/>
                    <a:pt x="27" y="37"/>
                    <a:pt x="29" y="37"/>
                  </a:cubicBezTo>
                  <a:cubicBezTo>
                    <a:pt x="31" y="37"/>
                    <a:pt x="32" y="36"/>
                    <a:pt x="32" y="35"/>
                  </a:cubicBezTo>
                  <a:cubicBezTo>
                    <a:pt x="32" y="33"/>
                    <a:pt x="30" y="33"/>
                    <a:pt x="27" y="32"/>
                  </a:cubicBezTo>
                  <a:cubicBezTo>
                    <a:pt x="25" y="31"/>
                    <a:pt x="23" y="29"/>
                    <a:pt x="23" y="26"/>
                  </a:cubicBezTo>
                  <a:cubicBezTo>
                    <a:pt x="23" y="22"/>
                    <a:pt x="25" y="19"/>
                    <a:pt x="29" y="19"/>
                  </a:cubicBezTo>
                  <a:cubicBezTo>
                    <a:pt x="29" y="15"/>
                    <a:pt x="29" y="15"/>
                    <a:pt x="29" y="15"/>
                  </a:cubicBezTo>
                  <a:cubicBezTo>
                    <a:pt x="32" y="15"/>
                    <a:pt x="32" y="15"/>
                    <a:pt x="32" y="15"/>
                  </a:cubicBezTo>
                  <a:cubicBezTo>
                    <a:pt x="32" y="19"/>
                    <a:pt x="32" y="19"/>
                    <a:pt x="32" y="19"/>
                  </a:cubicBezTo>
                  <a:cubicBezTo>
                    <a:pt x="34" y="19"/>
                    <a:pt x="36" y="19"/>
                    <a:pt x="37" y="20"/>
                  </a:cubicBezTo>
                  <a:cubicBezTo>
                    <a:pt x="35" y="25"/>
                    <a:pt x="35" y="25"/>
                    <a:pt x="35" y="25"/>
                  </a:cubicBezTo>
                  <a:cubicBezTo>
                    <a:pt x="34" y="24"/>
                    <a:pt x="32" y="23"/>
                    <a:pt x="31" y="23"/>
                  </a:cubicBezTo>
                  <a:cubicBezTo>
                    <a:pt x="30" y="23"/>
                    <a:pt x="28" y="24"/>
                    <a:pt x="28" y="25"/>
                  </a:cubicBezTo>
                  <a:cubicBezTo>
                    <a:pt x="28" y="26"/>
                    <a:pt x="30" y="27"/>
                    <a:pt x="31" y="27"/>
                  </a:cubicBezTo>
                  <a:cubicBezTo>
                    <a:pt x="35" y="28"/>
                    <a:pt x="38" y="30"/>
                    <a:pt x="38" y="34"/>
                  </a:cubicBezTo>
                  <a:cubicBezTo>
                    <a:pt x="38" y="38"/>
                    <a:pt x="36" y="40"/>
                    <a:pt x="32" y="41"/>
                  </a:cubicBezTo>
                  <a:close/>
                  <a:moveTo>
                    <a:pt x="41" y="54"/>
                  </a:moveTo>
                  <a:cubicBezTo>
                    <a:pt x="40" y="54"/>
                    <a:pt x="39" y="55"/>
                    <a:pt x="39" y="55"/>
                  </a:cubicBezTo>
                  <a:cubicBezTo>
                    <a:pt x="39" y="55"/>
                    <a:pt x="39" y="55"/>
                    <a:pt x="38" y="55"/>
                  </a:cubicBezTo>
                  <a:cubicBezTo>
                    <a:pt x="38" y="55"/>
                    <a:pt x="37" y="55"/>
                    <a:pt x="37" y="54"/>
                  </a:cubicBezTo>
                  <a:cubicBezTo>
                    <a:pt x="37" y="53"/>
                    <a:pt x="37" y="53"/>
                    <a:pt x="38" y="52"/>
                  </a:cubicBezTo>
                  <a:cubicBezTo>
                    <a:pt x="38" y="52"/>
                    <a:pt x="39" y="52"/>
                    <a:pt x="39" y="52"/>
                  </a:cubicBezTo>
                  <a:cubicBezTo>
                    <a:pt x="40" y="51"/>
                    <a:pt x="41" y="52"/>
                    <a:pt x="41" y="52"/>
                  </a:cubicBezTo>
                  <a:cubicBezTo>
                    <a:pt x="42" y="53"/>
                    <a:pt x="41" y="54"/>
                    <a:pt x="41" y="54"/>
                  </a:cubicBezTo>
                  <a:close/>
                  <a:moveTo>
                    <a:pt x="43" y="8"/>
                  </a:moveTo>
                  <a:cubicBezTo>
                    <a:pt x="42" y="9"/>
                    <a:pt x="42" y="9"/>
                    <a:pt x="42" y="9"/>
                  </a:cubicBezTo>
                  <a:cubicBezTo>
                    <a:pt x="41" y="9"/>
                    <a:pt x="41" y="9"/>
                    <a:pt x="41" y="9"/>
                  </a:cubicBezTo>
                  <a:cubicBezTo>
                    <a:pt x="40" y="9"/>
                    <a:pt x="40" y="8"/>
                    <a:pt x="39" y="8"/>
                  </a:cubicBezTo>
                  <a:cubicBezTo>
                    <a:pt x="39" y="8"/>
                    <a:pt x="38" y="7"/>
                    <a:pt x="39" y="6"/>
                  </a:cubicBezTo>
                  <a:cubicBezTo>
                    <a:pt x="39" y="6"/>
                    <a:pt x="40" y="5"/>
                    <a:pt x="40" y="6"/>
                  </a:cubicBezTo>
                  <a:cubicBezTo>
                    <a:pt x="41" y="6"/>
                    <a:pt x="42" y="6"/>
                    <a:pt x="42" y="6"/>
                  </a:cubicBezTo>
                  <a:cubicBezTo>
                    <a:pt x="43" y="7"/>
                    <a:pt x="43" y="8"/>
                    <a:pt x="43" y="8"/>
                  </a:cubicBezTo>
                  <a:close/>
                  <a:moveTo>
                    <a:pt x="47" y="50"/>
                  </a:moveTo>
                  <a:cubicBezTo>
                    <a:pt x="46" y="50"/>
                    <a:pt x="46" y="51"/>
                    <a:pt x="45" y="51"/>
                  </a:cubicBezTo>
                  <a:cubicBezTo>
                    <a:pt x="45" y="51"/>
                    <a:pt x="45" y="51"/>
                    <a:pt x="45" y="51"/>
                  </a:cubicBezTo>
                  <a:cubicBezTo>
                    <a:pt x="44" y="51"/>
                    <a:pt x="44" y="51"/>
                    <a:pt x="44" y="51"/>
                  </a:cubicBezTo>
                  <a:cubicBezTo>
                    <a:pt x="43" y="50"/>
                    <a:pt x="43" y="49"/>
                    <a:pt x="44" y="49"/>
                  </a:cubicBezTo>
                  <a:cubicBezTo>
                    <a:pt x="44" y="49"/>
                    <a:pt x="45" y="48"/>
                    <a:pt x="45" y="48"/>
                  </a:cubicBezTo>
                  <a:cubicBezTo>
                    <a:pt x="46" y="47"/>
                    <a:pt x="47" y="48"/>
                    <a:pt x="47" y="48"/>
                  </a:cubicBezTo>
                  <a:cubicBezTo>
                    <a:pt x="48" y="49"/>
                    <a:pt x="48" y="49"/>
                    <a:pt x="47" y="50"/>
                  </a:cubicBezTo>
                  <a:close/>
                  <a:moveTo>
                    <a:pt x="47" y="13"/>
                  </a:moveTo>
                  <a:cubicBezTo>
                    <a:pt x="47" y="13"/>
                    <a:pt x="47" y="13"/>
                    <a:pt x="46" y="13"/>
                  </a:cubicBezTo>
                  <a:cubicBezTo>
                    <a:pt x="46" y="12"/>
                    <a:pt x="46" y="12"/>
                    <a:pt x="45" y="12"/>
                  </a:cubicBezTo>
                  <a:cubicBezTo>
                    <a:pt x="45" y="11"/>
                    <a:pt x="44" y="10"/>
                    <a:pt x="45" y="10"/>
                  </a:cubicBezTo>
                  <a:cubicBezTo>
                    <a:pt x="45" y="9"/>
                    <a:pt x="46" y="9"/>
                    <a:pt x="47" y="10"/>
                  </a:cubicBezTo>
                  <a:cubicBezTo>
                    <a:pt x="47" y="10"/>
                    <a:pt x="48" y="10"/>
                    <a:pt x="48" y="11"/>
                  </a:cubicBezTo>
                  <a:cubicBezTo>
                    <a:pt x="49" y="11"/>
                    <a:pt x="49" y="12"/>
                    <a:pt x="48" y="13"/>
                  </a:cubicBezTo>
                  <a:cubicBezTo>
                    <a:pt x="48" y="13"/>
                    <a:pt x="48" y="13"/>
                    <a:pt x="47" y="13"/>
                  </a:cubicBezTo>
                  <a:close/>
                  <a:moveTo>
                    <a:pt x="52" y="44"/>
                  </a:moveTo>
                  <a:cubicBezTo>
                    <a:pt x="52" y="45"/>
                    <a:pt x="51" y="45"/>
                    <a:pt x="51" y="46"/>
                  </a:cubicBezTo>
                  <a:cubicBezTo>
                    <a:pt x="51" y="46"/>
                    <a:pt x="50" y="46"/>
                    <a:pt x="50" y="46"/>
                  </a:cubicBezTo>
                  <a:cubicBezTo>
                    <a:pt x="49" y="46"/>
                    <a:pt x="49" y="46"/>
                    <a:pt x="49" y="46"/>
                  </a:cubicBezTo>
                  <a:cubicBezTo>
                    <a:pt x="48" y="46"/>
                    <a:pt x="48" y="45"/>
                    <a:pt x="49" y="44"/>
                  </a:cubicBezTo>
                  <a:cubicBezTo>
                    <a:pt x="49" y="44"/>
                    <a:pt x="49" y="43"/>
                    <a:pt x="50" y="43"/>
                  </a:cubicBezTo>
                  <a:cubicBezTo>
                    <a:pt x="50" y="42"/>
                    <a:pt x="51" y="42"/>
                    <a:pt x="52" y="42"/>
                  </a:cubicBezTo>
                  <a:cubicBezTo>
                    <a:pt x="52" y="43"/>
                    <a:pt x="52" y="44"/>
                    <a:pt x="52" y="44"/>
                  </a:cubicBezTo>
                  <a:close/>
                  <a:moveTo>
                    <a:pt x="55" y="37"/>
                  </a:moveTo>
                  <a:cubicBezTo>
                    <a:pt x="55" y="38"/>
                    <a:pt x="55" y="39"/>
                    <a:pt x="54" y="39"/>
                  </a:cubicBezTo>
                  <a:cubicBezTo>
                    <a:pt x="54" y="40"/>
                    <a:pt x="54" y="40"/>
                    <a:pt x="53" y="40"/>
                  </a:cubicBezTo>
                  <a:cubicBezTo>
                    <a:pt x="53" y="40"/>
                    <a:pt x="53" y="40"/>
                    <a:pt x="53" y="40"/>
                  </a:cubicBezTo>
                  <a:cubicBezTo>
                    <a:pt x="52" y="40"/>
                    <a:pt x="52" y="39"/>
                    <a:pt x="52" y="38"/>
                  </a:cubicBezTo>
                  <a:cubicBezTo>
                    <a:pt x="52" y="38"/>
                    <a:pt x="52" y="37"/>
                    <a:pt x="52" y="37"/>
                  </a:cubicBezTo>
                  <a:cubicBezTo>
                    <a:pt x="53" y="36"/>
                    <a:pt x="53" y="35"/>
                    <a:pt x="54" y="36"/>
                  </a:cubicBezTo>
                  <a:cubicBezTo>
                    <a:pt x="55" y="36"/>
                    <a:pt x="55" y="37"/>
                    <a:pt x="55" y="37"/>
                  </a:cubicBezTo>
                  <a:close/>
                  <a:moveTo>
                    <a:pt x="56" y="32"/>
                  </a:moveTo>
                  <a:cubicBezTo>
                    <a:pt x="56" y="32"/>
                    <a:pt x="55" y="33"/>
                    <a:pt x="55" y="33"/>
                  </a:cubicBezTo>
                  <a:cubicBezTo>
                    <a:pt x="55" y="33"/>
                    <a:pt x="55" y="33"/>
                    <a:pt x="55" y="33"/>
                  </a:cubicBezTo>
                  <a:cubicBezTo>
                    <a:pt x="54" y="33"/>
                    <a:pt x="53" y="32"/>
                    <a:pt x="53" y="32"/>
                  </a:cubicBezTo>
                  <a:cubicBezTo>
                    <a:pt x="53" y="31"/>
                    <a:pt x="53" y="30"/>
                    <a:pt x="53" y="30"/>
                  </a:cubicBezTo>
                  <a:cubicBezTo>
                    <a:pt x="53" y="29"/>
                    <a:pt x="54" y="28"/>
                    <a:pt x="55" y="28"/>
                  </a:cubicBezTo>
                  <a:cubicBezTo>
                    <a:pt x="56" y="28"/>
                    <a:pt x="56" y="29"/>
                    <a:pt x="56" y="30"/>
                  </a:cubicBezTo>
                  <a:cubicBezTo>
                    <a:pt x="56" y="30"/>
                    <a:pt x="56" y="30"/>
                    <a:pt x="56" y="30"/>
                  </a:cubicBezTo>
                  <a:cubicBezTo>
                    <a:pt x="56" y="30"/>
                    <a:pt x="56" y="31"/>
                    <a:pt x="56" y="32"/>
                  </a:cubicBezTo>
                  <a:close/>
                </a:path>
              </a:pathLst>
            </a:custGeom>
            <a:solidFill>
              <a:srgbClr val="004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1" name="Freeform 237"/>
            <p:cNvSpPr>
              <a:spLocks/>
            </p:cNvSpPr>
            <p:nvPr userDrawn="1"/>
          </p:nvSpPr>
          <p:spPr bwMode="auto">
            <a:xfrm>
              <a:off x="6959600" y="1012825"/>
              <a:ext cx="15875" cy="15875"/>
            </a:xfrm>
            <a:custGeom>
              <a:avLst/>
              <a:gdLst>
                <a:gd name="T0" fmla="*/ 4 w 4"/>
                <a:gd name="T1" fmla="*/ 3 h 4"/>
                <a:gd name="T2" fmla="*/ 3 w 4"/>
                <a:gd name="T3" fmla="*/ 1 h 4"/>
                <a:gd name="T4" fmla="*/ 1 w 4"/>
                <a:gd name="T5" fmla="*/ 0 h 4"/>
                <a:gd name="T6" fmla="*/ 0 w 4"/>
                <a:gd name="T7" fmla="*/ 2 h 4"/>
                <a:gd name="T8" fmla="*/ 1 w 4"/>
                <a:gd name="T9" fmla="*/ 3 h 4"/>
                <a:gd name="T10" fmla="*/ 2 w 4"/>
                <a:gd name="T11" fmla="*/ 4 h 4"/>
                <a:gd name="T12" fmla="*/ 3 w 4"/>
                <a:gd name="T13" fmla="*/ 4 h 4"/>
                <a:gd name="T14" fmla="*/ 4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3"/>
                  </a:moveTo>
                  <a:cubicBezTo>
                    <a:pt x="3" y="2"/>
                    <a:pt x="3" y="2"/>
                    <a:pt x="3" y="1"/>
                  </a:cubicBezTo>
                  <a:cubicBezTo>
                    <a:pt x="3" y="0"/>
                    <a:pt x="2" y="0"/>
                    <a:pt x="1" y="0"/>
                  </a:cubicBezTo>
                  <a:cubicBezTo>
                    <a:pt x="1" y="0"/>
                    <a:pt x="0" y="1"/>
                    <a:pt x="0" y="2"/>
                  </a:cubicBezTo>
                  <a:cubicBezTo>
                    <a:pt x="1" y="2"/>
                    <a:pt x="1" y="3"/>
                    <a:pt x="1" y="3"/>
                  </a:cubicBezTo>
                  <a:cubicBezTo>
                    <a:pt x="1" y="4"/>
                    <a:pt x="2" y="4"/>
                    <a:pt x="2" y="4"/>
                  </a:cubicBezTo>
                  <a:cubicBezTo>
                    <a:pt x="2" y="4"/>
                    <a:pt x="2" y="4"/>
                    <a:pt x="3" y="4"/>
                  </a:cubicBezTo>
                  <a:cubicBezTo>
                    <a:pt x="3" y="4"/>
                    <a:pt x="4"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2" name="Freeform 238"/>
            <p:cNvSpPr>
              <a:spLocks/>
            </p:cNvSpPr>
            <p:nvPr userDrawn="1"/>
          </p:nvSpPr>
          <p:spPr bwMode="auto">
            <a:xfrm>
              <a:off x="6970713" y="1036638"/>
              <a:ext cx="15875" cy="19050"/>
            </a:xfrm>
            <a:custGeom>
              <a:avLst/>
              <a:gdLst>
                <a:gd name="T0" fmla="*/ 2 w 4"/>
                <a:gd name="T1" fmla="*/ 1 h 5"/>
                <a:gd name="T2" fmla="*/ 1 w 4"/>
                <a:gd name="T3" fmla="*/ 1 h 5"/>
                <a:gd name="T4" fmla="*/ 0 w 4"/>
                <a:gd name="T5" fmla="*/ 3 h 5"/>
                <a:gd name="T6" fmla="*/ 1 w 4"/>
                <a:gd name="T7" fmla="*/ 4 h 5"/>
                <a:gd name="T8" fmla="*/ 2 w 4"/>
                <a:gd name="T9" fmla="*/ 5 h 5"/>
                <a:gd name="T10" fmla="*/ 3 w 4"/>
                <a:gd name="T11" fmla="*/ 5 h 5"/>
                <a:gd name="T12" fmla="*/ 3 w 4"/>
                <a:gd name="T13" fmla="*/ 3 h 5"/>
                <a:gd name="T14" fmla="*/ 2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2" y="1"/>
                  </a:moveTo>
                  <a:cubicBezTo>
                    <a:pt x="2" y="1"/>
                    <a:pt x="1" y="0"/>
                    <a:pt x="1" y="1"/>
                  </a:cubicBezTo>
                  <a:cubicBezTo>
                    <a:pt x="0" y="1"/>
                    <a:pt x="0" y="2"/>
                    <a:pt x="0" y="3"/>
                  </a:cubicBezTo>
                  <a:cubicBezTo>
                    <a:pt x="0" y="3"/>
                    <a:pt x="1" y="4"/>
                    <a:pt x="1" y="4"/>
                  </a:cubicBezTo>
                  <a:cubicBezTo>
                    <a:pt x="1" y="5"/>
                    <a:pt x="2" y="5"/>
                    <a:pt x="2" y="5"/>
                  </a:cubicBezTo>
                  <a:cubicBezTo>
                    <a:pt x="2" y="5"/>
                    <a:pt x="3" y="5"/>
                    <a:pt x="3" y="5"/>
                  </a:cubicBezTo>
                  <a:cubicBezTo>
                    <a:pt x="4" y="4"/>
                    <a:pt x="4" y="3"/>
                    <a:pt x="3" y="3"/>
                  </a:cubicBezTo>
                  <a:cubicBezTo>
                    <a:pt x="3" y="2"/>
                    <a:pt x="3"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3" name="Freeform 239"/>
            <p:cNvSpPr>
              <a:spLocks/>
            </p:cNvSpPr>
            <p:nvPr userDrawn="1"/>
          </p:nvSpPr>
          <p:spPr bwMode="auto">
            <a:xfrm>
              <a:off x="6986588" y="1060450"/>
              <a:ext cx="15875" cy="14288"/>
            </a:xfrm>
            <a:custGeom>
              <a:avLst/>
              <a:gdLst>
                <a:gd name="T0" fmla="*/ 3 w 4"/>
                <a:gd name="T1" fmla="*/ 1 h 4"/>
                <a:gd name="T2" fmla="*/ 1 w 4"/>
                <a:gd name="T3" fmla="*/ 1 h 4"/>
                <a:gd name="T4" fmla="*/ 1 w 4"/>
                <a:gd name="T5" fmla="*/ 3 h 4"/>
                <a:gd name="T6" fmla="*/ 2 w 4"/>
                <a:gd name="T7" fmla="*/ 4 h 4"/>
                <a:gd name="T8" fmla="*/ 3 w 4"/>
                <a:gd name="T9" fmla="*/ 4 h 4"/>
                <a:gd name="T10" fmla="*/ 4 w 4"/>
                <a:gd name="T11" fmla="*/ 4 h 4"/>
                <a:gd name="T12" fmla="*/ 4 w 4"/>
                <a:gd name="T13" fmla="*/ 2 h 4"/>
                <a:gd name="T14" fmla="*/ 3 w 4"/>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1"/>
                  </a:moveTo>
                  <a:cubicBezTo>
                    <a:pt x="2" y="0"/>
                    <a:pt x="1" y="0"/>
                    <a:pt x="1" y="1"/>
                  </a:cubicBezTo>
                  <a:cubicBezTo>
                    <a:pt x="0" y="1"/>
                    <a:pt x="0" y="2"/>
                    <a:pt x="1" y="3"/>
                  </a:cubicBezTo>
                  <a:cubicBezTo>
                    <a:pt x="1" y="3"/>
                    <a:pt x="2" y="4"/>
                    <a:pt x="2" y="4"/>
                  </a:cubicBezTo>
                  <a:cubicBezTo>
                    <a:pt x="2" y="4"/>
                    <a:pt x="3" y="4"/>
                    <a:pt x="3" y="4"/>
                  </a:cubicBezTo>
                  <a:cubicBezTo>
                    <a:pt x="3" y="4"/>
                    <a:pt x="4" y="4"/>
                    <a:pt x="4" y="4"/>
                  </a:cubicBezTo>
                  <a:cubicBezTo>
                    <a:pt x="4" y="3"/>
                    <a:pt x="4" y="2"/>
                    <a:pt x="4" y="2"/>
                  </a:cubicBezTo>
                  <a:cubicBezTo>
                    <a:pt x="3" y="2"/>
                    <a:pt x="3"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4" name="Freeform 240"/>
            <p:cNvSpPr>
              <a:spLocks/>
            </p:cNvSpPr>
            <p:nvPr userDrawn="1"/>
          </p:nvSpPr>
          <p:spPr bwMode="auto">
            <a:xfrm>
              <a:off x="6975475" y="931863"/>
              <a:ext cx="15875" cy="19050"/>
            </a:xfrm>
            <a:custGeom>
              <a:avLst/>
              <a:gdLst>
                <a:gd name="T0" fmla="*/ 3 w 4"/>
                <a:gd name="T1" fmla="*/ 1 h 5"/>
                <a:gd name="T2" fmla="*/ 1 w 4"/>
                <a:gd name="T3" fmla="*/ 1 h 5"/>
                <a:gd name="T4" fmla="*/ 0 w 4"/>
                <a:gd name="T5" fmla="*/ 2 h 5"/>
                <a:gd name="T6" fmla="*/ 0 w 4"/>
                <a:gd name="T7" fmla="*/ 4 h 5"/>
                <a:gd name="T8" fmla="*/ 1 w 4"/>
                <a:gd name="T9" fmla="*/ 5 h 5"/>
                <a:gd name="T10" fmla="*/ 2 w 4"/>
                <a:gd name="T11" fmla="*/ 4 h 5"/>
                <a:gd name="T12" fmla="*/ 3 w 4"/>
                <a:gd name="T13" fmla="*/ 3 h 5"/>
                <a:gd name="T14" fmla="*/ 3 w 4"/>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3" y="1"/>
                  </a:moveTo>
                  <a:cubicBezTo>
                    <a:pt x="2" y="0"/>
                    <a:pt x="2" y="0"/>
                    <a:pt x="1" y="1"/>
                  </a:cubicBezTo>
                  <a:cubicBezTo>
                    <a:pt x="1" y="1"/>
                    <a:pt x="0" y="2"/>
                    <a:pt x="0" y="2"/>
                  </a:cubicBezTo>
                  <a:cubicBezTo>
                    <a:pt x="0" y="3"/>
                    <a:pt x="0" y="4"/>
                    <a:pt x="0" y="4"/>
                  </a:cubicBezTo>
                  <a:cubicBezTo>
                    <a:pt x="1" y="4"/>
                    <a:pt x="1" y="5"/>
                    <a:pt x="1" y="5"/>
                  </a:cubicBezTo>
                  <a:cubicBezTo>
                    <a:pt x="2" y="5"/>
                    <a:pt x="2" y="4"/>
                    <a:pt x="2" y="4"/>
                  </a:cubicBezTo>
                  <a:cubicBezTo>
                    <a:pt x="3" y="3"/>
                    <a:pt x="3" y="3"/>
                    <a:pt x="3" y="3"/>
                  </a:cubicBezTo>
                  <a:cubicBezTo>
                    <a:pt x="4" y="2"/>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5" name="Freeform 241"/>
            <p:cNvSpPr>
              <a:spLocks/>
            </p:cNvSpPr>
            <p:nvPr userDrawn="1"/>
          </p:nvSpPr>
          <p:spPr bwMode="auto">
            <a:xfrm>
              <a:off x="7040563" y="893763"/>
              <a:ext cx="19050" cy="11113"/>
            </a:xfrm>
            <a:custGeom>
              <a:avLst/>
              <a:gdLst>
                <a:gd name="T0" fmla="*/ 2 w 5"/>
                <a:gd name="T1" fmla="*/ 3 h 3"/>
                <a:gd name="T2" fmla="*/ 2 w 5"/>
                <a:gd name="T3" fmla="*/ 3 h 3"/>
                <a:gd name="T4" fmla="*/ 4 w 5"/>
                <a:gd name="T5" fmla="*/ 3 h 3"/>
                <a:gd name="T6" fmla="*/ 5 w 5"/>
                <a:gd name="T7" fmla="*/ 2 h 3"/>
                <a:gd name="T8" fmla="*/ 3 w 5"/>
                <a:gd name="T9" fmla="*/ 0 h 3"/>
                <a:gd name="T10" fmla="*/ 2 w 5"/>
                <a:gd name="T11" fmla="*/ 0 h 3"/>
                <a:gd name="T12" fmla="*/ 0 w 5"/>
                <a:gd name="T13" fmla="*/ 2 h 3"/>
                <a:gd name="T14" fmla="*/ 2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2" y="3"/>
                  </a:moveTo>
                  <a:cubicBezTo>
                    <a:pt x="2" y="3"/>
                    <a:pt x="2" y="3"/>
                    <a:pt x="2" y="3"/>
                  </a:cubicBezTo>
                  <a:cubicBezTo>
                    <a:pt x="3" y="3"/>
                    <a:pt x="3" y="3"/>
                    <a:pt x="4" y="3"/>
                  </a:cubicBezTo>
                  <a:cubicBezTo>
                    <a:pt x="4" y="3"/>
                    <a:pt x="5" y="2"/>
                    <a:pt x="5" y="2"/>
                  </a:cubicBezTo>
                  <a:cubicBezTo>
                    <a:pt x="5" y="1"/>
                    <a:pt x="4" y="0"/>
                    <a:pt x="3" y="0"/>
                  </a:cubicBezTo>
                  <a:cubicBezTo>
                    <a:pt x="3" y="0"/>
                    <a:pt x="2" y="0"/>
                    <a:pt x="2" y="0"/>
                  </a:cubicBezTo>
                  <a:cubicBezTo>
                    <a:pt x="1" y="1"/>
                    <a:pt x="0" y="1"/>
                    <a:pt x="0" y="2"/>
                  </a:cubicBezTo>
                  <a:cubicBezTo>
                    <a:pt x="1" y="3"/>
                    <a:pt x="1" y="3"/>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6" name="Freeform 242"/>
            <p:cNvSpPr>
              <a:spLocks/>
            </p:cNvSpPr>
            <p:nvPr userDrawn="1"/>
          </p:nvSpPr>
          <p:spPr bwMode="auto">
            <a:xfrm>
              <a:off x="7072313" y="893763"/>
              <a:ext cx="14288" cy="11113"/>
            </a:xfrm>
            <a:custGeom>
              <a:avLst/>
              <a:gdLst>
                <a:gd name="T0" fmla="*/ 1 w 4"/>
                <a:gd name="T1" fmla="*/ 3 h 3"/>
                <a:gd name="T2" fmla="*/ 2 w 4"/>
                <a:gd name="T3" fmla="*/ 3 h 3"/>
                <a:gd name="T4" fmla="*/ 3 w 4"/>
                <a:gd name="T5" fmla="*/ 3 h 3"/>
                <a:gd name="T6" fmla="*/ 4 w 4"/>
                <a:gd name="T7" fmla="*/ 2 h 3"/>
                <a:gd name="T8" fmla="*/ 3 w 4"/>
                <a:gd name="T9" fmla="*/ 1 h 3"/>
                <a:gd name="T10" fmla="*/ 1 w 4"/>
                <a:gd name="T11" fmla="*/ 0 h 3"/>
                <a:gd name="T12" fmla="*/ 0 w 4"/>
                <a:gd name="T13" fmla="*/ 2 h 3"/>
                <a:gd name="T14" fmla="*/ 1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1" y="3"/>
                  </a:moveTo>
                  <a:cubicBezTo>
                    <a:pt x="1" y="3"/>
                    <a:pt x="2" y="3"/>
                    <a:pt x="2" y="3"/>
                  </a:cubicBezTo>
                  <a:cubicBezTo>
                    <a:pt x="3" y="3"/>
                    <a:pt x="3" y="3"/>
                    <a:pt x="3" y="3"/>
                  </a:cubicBezTo>
                  <a:cubicBezTo>
                    <a:pt x="3" y="3"/>
                    <a:pt x="4" y="3"/>
                    <a:pt x="4" y="2"/>
                  </a:cubicBezTo>
                  <a:cubicBezTo>
                    <a:pt x="4" y="2"/>
                    <a:pt x="4" y="1"/>
                    <a:pt x="3" y="1"/>
                  </a:cubicBezTo>
                  <a:cubicBezTo>
                    <a:pt x="2" y="1"/>
                    <a:pt x="2" y="1"/>
                    <a:pt x="1" y="0"/>
                  </a:cubicBezTo>
                  <a:cubicBezTo>
                    <a:pt x="0" y="0"/>
                    <a:pt x="0" y="1"/>
                    <a:pt x="0" y="2"/>
                  </a:cubicBezTo>
                  <a:cubicBezTo>
                    <a:pt x="0" y="2"/>
                    <a:pt x="0"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7" name="Freeform 243"/>
            <p:cNvSpPr>
              <a:spLocks/>
            </p:cNvSpPr>
            <p:nvPr userDrawn="1"/>
          </p:nvSpPr>
          <p:spPr bwMode="auto">
            <a:xfrm>
              <a:off x="7137400" y="939800"/>
              <a:ext cx="15875" cy="15875"/>
            </a:xfrm>
            <a:custGeom>
              <a:avLst/>
              <a:gdLst>
                <a:gd name="T0" fmla="*/ 1 w 4"/>
                <a:gd name="T1" fmla="*/ 3 h 4"/>
                <a:gd name="T2" fmla="*/ 3 w 4"/>
                <a:gd name="T3" fmla="*/ 4 h 4"/>
                <a:gd name="T4" fmla="*/ 3 w 4"/>
                <a:gd name="T5" fmla="*/ 4 h 4"/>
                <a:gd name="T6" fmla="*/ 4 w 4"/>
                <a:gd name="T7" fmla="*/ 2 h 4"/>
                <a:gd name="T8" fmla="*/ 3 w 4"/>
                <a:gd name="T9" fmla="*/ 0 h 4"/>
                <a:gd name="T10" fmla="*/ 1 w 4"/>
                <a:gd name="T11" fmla="*/ 0 h 4"/>
                <a:gd name="T12" fmla="*/ 1 w 4"/>
                <a:gd name="T13" fmla="*/ 2 h 4"/>
                <a:gd name="T14" fmla="*/ 1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3"/>
                  </a:moveTo>
                  <a:cubicBezTo>
                    <a:pt x="2" y="4"/>
                    <a:pt x="2" y="4"/>
                    <a:pt x="3" y="4"/>
                  </a:cubicBezTo>
                  <a:cubicBezTo>
                    <a:pt x="3" y="4"/>
                    <a:pt x="3" y="4"/>
                    <a:pt x="3" y="4"/>
                  </a:cubicBezTo>
                  <a:cubicBezTo>
                    <a:pt x="4" y="3"/>
                    <a:pt x="4" y="3"/>
                    <a:pt x="4" y="2"/>
                  </a:cubicBezTo>
                  <a:cubicBezTo>
                    <a:pt x="4" y="1"/>
                    <a:pt x="3" y="1"/>
                    <a:pt x="3" y="0"/>
                  </a:cubicBezTo>
                  <a:cubicBezTo>
                    <a:pt x="2" y="0"/>
                    <a:pt x="2" y="0"/>
                    <a:pt x="1" y="0"/>
                  </a:cubicBezTo>
                  <a:cubicBezTo>
                    <a:pt x="0" y="0"/>
                    <a:pt x="0" y="1"/>
                    <a:pt x="1" y="2"/>
                  </a:cubicBezTo>
                  <a:cubicBezTo>
                    <a:pt x="1" y="2"/>
                    <a:pt x="1"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8" name="Freeform 244"/>
            <p:cNvSpPr>
              <a:spLocks/>
            </p:cNvSpPr>
            <p:nvPr userDrawn="1"/>
          </p:nvSpPr>
          <p:spPr bwMode="auto">
            <a:xfrm>
              <a:off x="7148513" y="963613"/>
              <a:ext cx="15875" cy="19050"/>
            </a:xfrm>
            <a:custGeom>
              <a:avLst/>
              <a:gdLst>
                <a:gd name="T0" fmla="*/ 0 w 4"/>
                <a:gd name="T1" fmla="*/ 2 h 5"/>
                <a:gd name="T2" fmla="*/ 1 w 4"/>
                <a:gd name="T3" fmla="*/ 4 h 5"/>
                <a:gd name="T4" fmla="*/ 2 w 4"/>
                <a:gd name="T5" fmla="*/ 5 h 5"/>
                <a:gd name="T6" fmla="*/ 2 w 4"/>
                <a:gd name="T7" fmla="*/ 5 h 5"/>
                <a:gd name="T8" fmla="*/ 3 w 4"/>
                <a:gd name="T9" fmla="*/ 3 h 5"/>
                <a:gd name="T10" fmla="*/ 3 w 4"/>
                <a:gd name="T11" fmla="*/ 1 h 5"/>
                <a:gd name="T12" fmla="*/ 1 w 4"/>
                <a:gd name="T13" fmla="*/ 0 h 5"/>
                <a:gd name="T14" fmla="*/ 0 w 4"/>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2"/>
                  </a:moveTo>
                  <a:cubicBezTo>
                    <a:pt x="1" y="3"/>
                    <a:pt x="1" y="3"/>
                    <a:pt x="1" y="4"/>
                  </a:cubicBezTo>
                  <a:cubicBezTo>
                    <a:pt x="1" y="4"/>
                    <a:pt x="2" y="5"/>
                    <a:pt x="2" y="5"/>
                  </a:cubicBezTo>
                  <a:cubicBezTo>
                    <a:pt x="2" y="5"/>
                    <a:pt x="2" y="5"/>
                    <a:pt x="2" y="5"/>
                  </a:cubicBezTo>
                  <a:cubicBezTo>
                    <a:pt x="3" y="5"/>
                    <a:pt x="4" y="4"/>
                    <a:pt x="3" y="3"/>
                  </a:cubicBezTo>
                  <a:cubicBezTo>
                    <a:pt x="3" y="2"/>
                    <a:pt x="3" y="2"/>
                    <a:pt x="3" y="1"/>
                  </a:cubicBezTo>
                  <a:cubicBezTo>
                    <a:pt x="3" y="1"/>
                    <a:pt x="2" y="0"/>
                    <a:pt x="1" y="0"/>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89" name="Freeform 245"/>
            <p:cNvSpPr>
              <a:spLocks/>
            </p:cNvSpPr>
            <p:nvPr userDrawn="1"/>
          </p:nvSpPr>
          <p:spPr bwMode="auto">
            <a:xfrm>
              <a:off x="6991350" y="912813"/>
              <a:ext cx="19050" cy="15875"/>
            </a:xfrm>
            <a:custGeom>
              <a:avLst/>
              <a:gdLst>
                <a:gd name="T0" fmla="*/ 2 w 5"/>
                <a:gd name="T1" fmla="*/ 1 h 4"/>
                <a:gd name="T2" fmla="*/ 1 w 5"/>
                <a:gd name="T3" fmla="*/ 2 h 4"/>
                <a:gd name="T4" fmla="*/ 1 w 5"/>
                <a:gd name="T5" fmla="*/ 4 h 4"/>
                <a:gd name="T6" fmla="*/ 2 w 5"/>
                <a:gd name="T7" fmla="*/ 4 h 4"/>
                <a:gd name="T8" fmla="*/ 3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1"/>
                    <a:pt x="1" y="2"/>
                  </a:cubicBezTo>
                  <a:cubicBezTo>
                    <a:pt x="0" y="2"/>
                    <a:pt x="0" y="3"/>
                    <a:pt x="1" y="4"/>
                  </a:cubicBezTo>
                  <a:cubicBezTo>
                    <a:pt x="1" y="4"/>
                    <a:pt x="1" y="4"/>
                    <a:pt x="2" y="4"/>
                  </a:cubicBezTo>
                  <a:cubicBezTo>
                    <a:pt x="2" y="4"/>
                    <a:pt x="2" y="4"/>
                    <a:pt x="3" y="4"/>
                  </a:cubicBezTo>
                  <a:cubicBezTo>
                    <a:pt x="3" y="3"/>
                    <a:pt x="4" y="3"/>
                    <a:pt x="4" y="3"/>
                  </a:cubicBezTo>
                  <a:cubicBezTo>
                    <a:pt x="5" y="2"/>
                    <a:pt x="5" y="1"/>
                    <a:pt x="4" y="1"/>
                  </a:cubicBezTo>
                  <a:cubicBezTo>
                    <a:pt x="4" y="0"/>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0" name="Freeform 246"/>
            <p:cNvSpPr>
              <a:spLocks/>
            </p:cNvSpPr>
            <p:nvPr userDrawn="1"/>
          </p:nvSpPr>
          <p:spPr bwMode="auto">
            <a:xfrm>
              <a:off x="6959600" y="985838"/>
              <a:ext cx="11113" cy="15875"/>
            </a:xfrm>
            <a:custGeom>
              <a:avLst/>
              <a:gdLst>
                <a:gd name="T0" fmla="*/ 3 w 3"/>
                <a:gd name="T1" fmla="*/ 3 h 4"/>
                <a:gd name="T2" fmla="*/ 3 w 3"/>
                <a:gd name="T3" fmla="*/ 1 h 4"/>
                <a:gd name="T4" fmla="*/ 1 w 3"/>
                <a:gd name="T5" fmla="*/ 0 h 4"/>
                <a:gd name="T6" fmla="*/ 0 w 3"/>
                <a:gd name="T7" fmla="*/ 1 h 4"/>
                <a:gd name="T8" fmla="*/ 0 w 3"/>
                <a:gd name="T9" fmla="*/ 3 h 4"/>
                <a:gd name="T10" fmla="*/ 0 w 3"/>
                <a:gd name="T11" fmla="*/ 3 h 4"/>
                <a:gd name="T12" fmla="*/ 1 w 3"/>
                <a:gd name="T13" fmla="*/ 4 h 4"/>
                <a:gd name="T14" fmla="*/ 3 w 3"/>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3"/>
                  </a:moveTo>
                  <a:cubicBezTo>
                    <a:pt x="3" y="2"/>
                    <a:pt x="3" y="2"/>
                    <a:pt x="3" y="1"/>
                  </a:cubicBezTo>
                  <a:cubicBezTo>
                    <a:pt x="3" y="0"/>
                    <a:pt x="2" y="0"/>
                    <a:pt x="1" y="0"/>
                  </a:cubicBezTo>
                  <a:cubicBezTo>
                    <a:pt x="1" y="0"/>
                    <a:pt x="0" y="0"/>
                    <a:pt x="0" y="1"/>
                  </a:cubicBezTo>
                  <a:cubicBezTo>
                    <a:pt x="0" y="2"/>
                    <a:pt x="0" y="2"/>
                    <a:pt x="0" y="3"/>
                  </a:cubicBezTo>
                  <a:cubicBezTo>
                    <a:pt x="0" y="3"/>
                    <a:pt x="0" y="3"/>
                    <a:pt x="0" y="3"/>
                  </a:cubicBezTo>
                  <a:cubicBezTo>
                    <a:pt x="0" y="4"/>
                    <a:pt x="0" y="4"/>
                    <a:pt x="1" y="4"/>
                  </a:cubicBezTo>
                  <a:cubicBezTo>
                    <a:pt x="2" y="4"/>
                    <a:pt x="3" y="4"/>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1" name="Freeform 247"/>
            <p:cNvSpPr>
              <a:spLocks/>
            </p:cNvSpPr>
            <p:nvPr userDrawn="1"/>
          </p:nvSpPr>
          <p:spPr bwMode="auto">
            <a:xfrm>
              <a:off x="6964363" y="958850"/>
              <a:ext cx="11113" cy="15875"/>
            </a:xfrm>
            <a:custGeom>
              <a:avLst/>
              <a:gdLst>
                <a:gd name="T0" fmla="*/ 1 w 3"/>
                <a:gd name="T1" fmla="*/ 4 h 4"/>
                <a:gd name="T2" fmla="*/ 1 w 3"/>
                <a:gd name="T3" fmla="*/ 4 h 4"/>
                <a:gd name="T4" fmla="*/ 2 w 3"/>
                <a:gd name="T5" fmla="*/ 3 h 4"/>
                <a:gd name="T6" fmla="*/ 3 w 3"/>
                <a:gd name="T7" fmla="*/ 2 h 4"/>
                <a:gd name="T8" fmla="*/ 2 w 3"/>
                <a:gd name="T9" fmla="*/ 0 h 4"/>
                <a:gd name="T10" fmla="*/ 0 w 3"/>
                <a:gd name="T11" fmla="*/ 1 h 4"/>
                <a:gd name="T12" fmla="*/ 0 w 3"/>
                <a:gd name="T13" fmla="*/ 2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2" y="4"/>
                    <a:pt x="2" y="3"/>
                  </a:cubicBezTo>
                  <a:cubicBezTo>
                    <a:pt x="3" y="3"/>
                    <a:pt x="3" y="2"/>
                    <a:pt x="3" y="2"/>
                  </a:cubicBezTo>
                  <a:cubicBezTo>
                    <a:pt x="3" y="1"/>
                    <a:pt x="3" y="0"/>
                    <a:pt x="2" y="0"/>
                  </a:cubicBezTo>
                  <a:cubicBezTo>
                    <a:pt x="2" y="0"/>
                    <a:pt x="1" y="0"/>
                    <a:pt x="0" y="1"/>
                  </a:cubicBezTo>
                  <a:cubicBezTo>
                    <a:pt x="0" y="1"/>
                    <a:pt x="0" y="2"/>
                    <a:pt x="0" y="2"/>
                  </a:cubicBezTo>
                  <a:cubicBezTo>
                    <a:pt x="0" y="3"/>
                    <a:pt x="0" y="4"/>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2" name="Freeform 248"/>
            <p:cNvSpPr>
              <a:spLocks/>
            </p:cNvSpPr>
            <p:nvPr userDrawn="1"/>
          </p:nvSpPr>
          <p:spPr bwMode="auto">
            <a:xfrm>
              <a:off x="7010400" y="1079500"/>
              <a:ext cx="19050" cy="11113"/>
            </a:xfrm>
            <a:custGeom>
              <a:avLst/>
              <a:gdLst>
                <a:gd name="T0" fmla="*/ 4 w 5"/>
                <a:gd name="T1" fmla="*/ 1 h 3"/>
                <a:gd name="T2" fmla="*/ 2 w 5"/>
                <a:gd name="T3" fmla="*/ 0 h 3"/>
                <a:gd name="T4" fmla="*/ 0 w 5"/>
                <a:gd name="T5" fmla="*/ 0 h 3"/>
                <a:gd name="T6" fmla="*/ 1 w 5"/>
                <a:gd name="T7" fmla="*/ 2 h 3"/>
                <a:gd name="T8" fmla="*/ 2 w 5"/>
                <a:gd name="T9" fmla="*/ 3 h 3"/>
                <a:gd name="T10" fmla="*/ 3 w 5"/>
                <a:gd name="T11" fmla="*/ 3 h 3"/>
                <a:gd name="T12" fmla="*/ 4 w 5"/>
                <a:gd name="T13" fmla="*/ 2 h 3"/>
                <a:gd name="T14" fmla="*/ 4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4" y="1"/>
                  </a:moveTo>
                  <a:cubicBezTo>
                    <a:pt x="3" y="0"/>
                    <a:pt x="3" y="0"/>
                    <a:pt x="2" y="0"/>
                  </a:cubicBezTo>
                  <a:cubicBezTo>
                    <a:pt x="1" y="0"/>
                    <a:pt x="1" y="0"/>
                    <a:pt x="0" y="0"/>
                  </a:cubicBezTo>
                  <a:cubicBezTo>
                    <a:pt x="0" y="1"/>
                    <a:pt x="0" y="2"/>
                    <a:pt x="1" y="2"/>
                  </a:cubicBezTo>
                  <a:cubicBezTo>
                    <a:pt x="1" y="3"/>
                    <a:pt x="2" y="3"/>
                    <a:pt x="2" y="3"/>
                  </a:cubicBezTo>
                  <a:cubicBezTo>
                    <a:pt x="3" y="3"/>
                    <a:pt x="3" y="3"/>
                    <a:pt x="3" y="3"/>
                  </a:cubicBezTo>
                  <a:cubicBezTo>
                    <a:pt x="4" y="3"/>
                    <a:pt x="4" y="3"/>
                    <a:pt x="4" y="2"/>
                  </a:cubicBezTo>
                  <a:cubicBezTo>
                    <a:pt x="5" y="2"/>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3" name="Freeform 249"/>
            <p:cNvSpPr>
              <a:spLocks/>
            </p:cNvSpPr>
            <p:nvPr userDrawn="1"/>
          </p:nvSpPr>
          <p:spPr bwMode="auto">
            <a:xfrm>
              <a:off x="7134225" y="1044575"/>
              <a:ext cx="14288" cy="15875"/>
            </a:xfrm>
            <a:custGeom>
              <a:avLst/>
              <a:gdLst>
                <a:gd name="T0" fmla="*/ 4 w 4"/>
                <a:gd name="T1" fmla="*/ 0 h 4"/>
                <a:gd name="T2" fmla="*/ 2 w 4"/>
                <a:gd name="T3" fmla="*/ 1 h 4"/>
                <a:gd name="T4" fmla="*/ 1 w 4"/>
                <a:gd name="T5" fmla="*/ 2 h 4"/>
                <a:gd name="T6" fmla="*/ 1 w 4"/>
                <a:gd name="T7" fmla="*/ 4 h 4"/>
                <a:gd name="T8" fmla="*/ 2 w 4"/>
                <a:gd name="T9" fmla="*/ 4 h 4"/>
                <a:gd name="T10" fmla="*/ 3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3" y="0"/>
                    <a:pt x="2" y="0"/>
                    <a:pt x="2" y="1"/>
                  </a:cubicBezTo>
                  <a:cubicBezTo>
                    <a:pt x="1" y="1"/>
                    <a:pt x="1" y="2"/>
                    <a:pt x="1" y="2"/>
                  </a:cubicBezTo>
                  <a:cubicBezTo>
                    <a:pt x="0" y="3"/>
                    <a:pt x="0" y="4"/>
                    <a:pt x="1" y="4"/>
                  </a:cubicBezTo>
                  <a:cubicBezTo>
                    <a:pt x="1" y="4"/>
                    <a:pt x="1" y="4"/>
                    <a:pt x="2" y="4"/>
                  </a:cubicBezTo>
                  <a:cubicBezTo>
                    <a:pt x="2" y="4"/>
                    <a:pt x="3" y="4"/>
                    <a:pt x="3" y="4"/>
                  </a:cubicBezTo>
                  <a:cubicBezTo>
                    <a:pt x="3" y="3"/>
                    <a:pt x="4" y="3"/>
                    <a:pt x="4" y="2"/>
                  </a:cubicBezTo>
                  <a:cubicBezTo>
                    <a:pt x="4" y="2"/>
                    <a:pt x="4"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4" name="Freeform 250"/>
            <p:cNvSpPr>
              <a:spLocks/>
            </p:cNvSpPr>
            <p:nvPr userDrawn="1"/>
          </p:nvSpPr>
          <p:spPr bwMode="auto">
            <a:xfrm>
              <a:off x="7118350" y="917575"/>
              <a:ext cx="19050" cy="14288"/>
            </a:xfrm>
            <a:custGeom>
              <a:avLst/>
              <a:gdLst>
                <a:gd name="T0" fmla="*/ 4 w 5"/>
                <a:gd name="T1" fmla="*/ 2 h 4"/>
                <a:gd name="T2" fmla="*/ 3 w 5"/>
                <a:gd name="T3" fmla="*/ 1 h 4"/>
                <a:gd name="T4" fmla="*/ 1 w 5"/>
                <a:gd name="T5" fmla="*/ 1 h 4"/>
                <a:gd name="T6" fmla="*/ 1 w 5"/>
                <a:gd name="T7" fmla="*/ 3 h 4"/>
                <a:gd name="T8" fmla="*/ 2 w 5"/>
                <a:gd name="T9" fmla="*/ 4 h 4"/>
                <a:gd name="T10" fmla="*/ 3 w 5"/>
                <a:gd name="T11" fmla="*/ 4 h 4"/>
                <a:gd name="T12" fmla="*/ 4 w 5"/>
                <a:gd name="T13" fmla="*/ 4 h 4"/>
                <a:gd name="T14" fmla="*/ 4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2"/>
                  </a:moveTo>
                  <a:cubicBezTo>
                    <a:pt x="4" y="1"/>
                    <a:pt x="3" y="1"/>
                    <a:pt x="3" y="1"/>
                  </a:cubicBezTo>
                  <a:cubicBezTo>
                    <a:pt x="2" y="0"/>
                    <a:pt x="1" y="0"/>
                    <a:pt x="1" y="1"/>
                  </a:cubicBezTo>
                  <a:cubicBezTo>
                    <a:pt x="0" y="1"/>
                    <a:pt x="1" y="2"/>
                    <a:pt x="1" y="3"/>
                  </a:cubicBezTo>
                  <a:cubicBezTo>
                    <a:pt x="2" y="3"/>
                    <a:pt x="2" y="3"/>
                    <a:pt x="2" y="4"/>
                  </a:cubicBezTo>
                  <a:cubicBezTo>
                    <a:pt x="3" y="4"/>
                    <a:pt x="3" y="4"/>
                    <a:pt x="3" y="4"/>
                  </a:cubicBezTo>
                  <a:cubicBezTo>
                    <a:pt x="4" y="4"/>
                    <a:pt x="4" y="4"/>
                    <a:pt x="4" y="4"/>
                  </a:cubicBezTo>
                  <a:cubicBezTo>
                    <a:pt x="5" y="3"/>
                    <a:pt x="5" y="2"/>
                    <a:pt x="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5" name="Freeform 251"/>
            <p:cNvSpPr>
              <a:spLocks/>
            </p:cNvSpPr>
            <p:nvPr userDrawn="1"/>
          </p:nvSpPr>
          <p:spPr bwMode="auto">
            <a:xfrm>
              <a:off x="7148513" y="1017588"/>
              <a:ext cx="12700" cy="19050"/>
            </a:xfrm>
            <a:custGeom>
              <a:avLst/>
              <a:gdLst>
                <a:gd name="T0" fmla="*/ 2 w 3"/>
                <a:gd name="T1" fmla="*/ 1 h 5"/>
                <a:gd name="T2" fmla="*/ 0 w 3"/>
                <a:gd name="T3" fmla="*/ 2 h 5"/>
                <a:gd name="T4" fmla="*/ 0 w 3"/>
                <a:gd name="T5" fmla="*/ 3 h 5"/>
                <a:gd name="T6" fmla="*/ 1 w 3"/>
                <a:gd name="T7" fmla="*/ 5 h 5"/>
                <a:gd name="T8" fmla="*/ 1 w 3"/>
                <a:gd name="T9" fmla="*/ 5 h 5"/>
                <a:gd name="T10" fmla="*/ 2 w 3"/>
                <a:gd name="T11" fmla="*/ 4 h 5"/>
                <a:gd name="T12" fmla="*/ 3 w 3"/>
                <a:gd name="T13" fmla="*/ 2 h 5"/>
                <a:gd name="T14" fmla="*/ 2 w 3"/>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1"/>
                  </a:moveTo>
                  <a:cubicBezTo>
                    <a:pt x="1" y="0"/>
                    <a:pt x="1" y="1"/>
                    <a:pt x="0" y="2"/>
                  </a:cubicBezTo>
                  <a:cubicBezTo>
                    <a:pt x="0" y="2"/>
                    <a:pt x="0" y="3"/>
                    <a:pt x="0" y="3"/>
                  </a:cubicBezTo>
                  <a:cubicBezTo>
                    <a:pt x="0" y="4"/>
                    <a:pt x="0" y="5"/>
                    <a:pt x="1" y="5"/>
                  </a:cubicBezTo>
                  <a:cubicBezTo>
                    <a:pt x="1" y="5"/>
                    <a:pt x="1" y="5"/>
                    <a:pt x="1" y="5"/>
                  </a:cubicBezTo>
                  <a:cubicBezTo>
                    <a:pt x="2" y="5"/>
                    <a:pt x="2" y="5"/>
                    <a:pt x="2" y="4"/>
                  </a:cubicBezTo>
                  <a:cubicBezTo>
                    <a:pt x="3" y="4"/>
                    <a:pt x="3" y="3"/>
                    <a:pt x="3" y="2"/>
                  </a:cubicBezTo>
                  <a:cubicBezTo>
                    <a:pt x="3" y="2"/>
                    <a:pt x="3"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6" name="Freeform 252"/>
            <p:cNvSpPr>
              <a:spLocks/>
            </p:cNvSpPr>
            <p:nvPr userDrawn="1"/>
          </p:nvSpPr>
          <p:spPr bwMode="auto">
            <a:xfrm>
              <a:off x="7153275" y="990600"/>
              <a:ext cx="11113" cy="19050"/>
            </a:xfrm>
            <a:custGeom>
              <a:avLst/>
              <a:gdLst>
                <a:gd name="T0" fmla="*/ 2 w 3"/>
                <a:gd name="T1" fmla="*/ 0 h 5"/>
                <a:gd name="T2" fmla="*/ 0 w 3"/>
                <a:gd name="T3" fmla="*/ 2 h 5"/>
                <a:gd name="T4" fmla="*/ 0 w 3"/>
                <a:gd name="T5" fmla="*/ 4 h 5"/>
                <a:gd name="T6" fmla="*/ 2 w 3"/>
                <a:gd name="T7" fmla="*/ 5 h 5"/>
                <a:gd name="T8" fmla="*/ 2 w 3"/>
                <a:gd name="T9" fmla="*/ 5 h 5"/>
                <a:gd name="T10" fmla="*/ 3 w 3"/>
                <a:gd name="T11" fmla="*/ 4 h 5"/>
                <a:gd name="T12" fmla="*/ 3 w 3"/>
                <a:gd name="T13" fmla="*/ 2 h 5"/>
                <a:gd name="T14" fmla="*/ 3 w 3"/>
                <a:gd name="T15" fmla="*/ 2 h 5"/>
                <a:gd name="T16" fmla="*/ 2 w 3"/>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2" y="0"/>
                  </a:moveTo>
                  <a:cubicBezTo>
                    <a:pt x="1" y="0"/>
                    <a:pt x="0" y="1"/>
                    <a:pt x="0" y="2"/>
                  </a:cubicBezTo>
                  <a:cubicBezTo>
                    <a:pt x="0" y="2"/>
                    <a:pt x="0" y="3"/>
                    <a:pt x="0" y="4"/>
                  </a:cubicBezTo>
                  <a:cubicBezTo>
                    <a:pt x="0" y="4"/>
                    <a:pt x="1" y="5"/>
                    <a:pt x="2" y="5"/>
                  </a:cubicBezTo>
                  <a:cubicBezTo>
                    <a:pt x="2" y="5"/>
                    <a:pt x="2" y="5"/>
                    <a:pt x="2" y="5"/>
                  </a:cubicBezTo>
                  <a:cubicBezTo>
                    <a:pt x="2" y="5"/>
                    <a:pt x="3" y="4"/>
                    <a:pt x="3" y="4"/>
                  </a:cubicBezTo>
                  <a:cubicBezTo>
                    <a:pt x="3" y="3"/>
                    <a:pt x="3" y="2"/>
                    <a:pt x="3" y="2"/>
                  </a:cubicBezTo>
                  <a:cubicBezTo>
                    <a:pt x="3" y="2"/>
                    <a:pt x="3" y="2"/>
                    <a:pt x="3" y="2"/>
                  </a:cubicBezTo>
                  <a:cubicBezTo>
                    <a:pt x="3" y="1"/>
                    <a:pt x="3"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7" name="Freeform 253"/>
            <p:cNvSpPr>
              <a:spLocks/>
            </p:cNvSpPr>
            <p:nvPr userDrawn="1"/>
          </p:nvSpPr>
          <p:spPr bwMode="auto">
            <a:xfrm>
              <a:off x="7113588" y="1063625"/>
              <a:ext cx="20638" cy="15875"/>
            </a:xfrm>
            <a:custGeom>
              <a:avLst/>
              <a:gdLst>
                <a:gd name="T0" fmla="*/ 2 w 5"/>
                <a:gd name="T1" fmla="*/ 1 h 4"/>
                <a:gd name="T2" fmla="*/ 1 w 5"/>
                <a:gd name="T3" fmla="*/ 2 h 4"/>
                <a:gd name="T4" fmla="*/ 1 w 5"/>
                <a:gd name="T5" fmla="*/ 4 h 4"/>
                <a:gd name="T6" fmla="*/ 2 w 5"/>
                <a:gd name="T7" fmla="*/ 4 h 4"/>
                <a:gd name="T8" fmla="*/ 2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2"/>
                    <a:pt x="1" y="2"/>
                  </a:cubicBezTo>
                  <a:cubicBezTo>
                    <a:pt x="0" y="2"/>
                    <a:pt x="0" y="3"/>
                    <a:pt x="1" y="4"/>
                  </a:cubicBezTo>
                  <a:cubicBezTo>
                    <a:pt x="1" y="4"/>
                    <a:pt x="1" y="4"/>
                    <a:pt x="2" y="4"/>
                  </a:cubicBezTo>
                  <a:cubicBezTo>
                    <a:pt x="2" y="4"/>
                    <a:pt x="2" y="4"/>
                    <a:pt x="2" y="4"/>
                  </a:cubicBezTo>
                  <a:cubicBezTo>
                    <a:pt x="3" y="4"/>
                    <a:pt x="3" y="3"/>
                    <a:pt x="4" y="3"/>
                  </a:cubicBezTo>
                  <a:cubicBezTo>
                    <a:pt x="5" y="2"/>
                    <a:pt x="5" y="2"/>
                    <a:pt x="4" y="1"/>
                  </a:cubicBezTo>
                  <a:cubicBezTo>
                    <a:pt x="4" y="1"/>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8" name="Freeform 254"/>
            <p:cNvSpPr>
              <a:spLocks/>
            </p:cNvSpPr>
            <p:nvPr userDrawn="1"/>
          </p:nvSpPr>
          <p:spPr bwMode="auto">
            <a:xfrm>
              <a:off x="7091363" y="1079500"/>
              <a:ext cx="19050" cy="14288"/>
            </a:xfrm>
            <a:custGeom>
              <a:avLst/>
              <a:gdLst>
                <a:gd name="T0" fmla="*/ 2 w 5"/>
                <a:gd name="T1" fmla="*/ 1 h 4"/>
                <a:gd name="T2" fmla="*/ 1 w 5"/>
                <a:gd name="T3" fmla="*/ 1 h 4"/>
                <a:gd name="T4" fmla="*/ 0 w 5"/>
                <a:gd name="T5" fmla="*/ 3 h 4"/>
                <a:gd name="T6" fmla="*/ 1 w 5"/>
                <a:gd name="T7" fmla="*/ 4 h 4"/>
                <a:gd name="T8" fmla="*/ 2 w 5"/>
                <a:gd name="T9" fmla="*/ 4 h 4"/>
                <a:gd name="T10" fmla="*/ 4 w 5"/>
                <a:gd name="T11" fmla="*/ 3 h 4"/>
                <a:gd name="T12" fmla="*/ 4 w 5"/>
                <a:gd name="T13" fmla="*/ 1 h 4"/>
                <a:gd name="T14" fmla="*/ 2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2" y="1"/>
                  </a:moveTo>
                  <a:cubicBezTo>
                    <a:pt x="2" y="1"/>
                    <a:pt x="1" y="1"/>
                    <a:pt x="1" y="1"/>
                  </a:cubicBezTo>
                  <a:cubicBezTo>
                    <a:pt x="0" y="2"/>
                    <a:pt x="0" y="2"/>
                    <a:pt x="0" y="3"/>
                  </a:cubicBezTo>
                  <a:cubicBezTo>
                    <a:pt x="0" y="4"/>
                    <a:pt x="1" y="4"/>
                    <a:pt x="1" y="4"/>
                  </a:cubicBezTo>
                  <a:cubicBezTo>
                    <a:pt x="2" y="4"/>
                    <a:pt x="2" y="4"/>
                    <a:pt x="2" y="4"/>
                  </a:cubicBezTo>
                  <a:cubicBezTo>
                    <a:pt x="2" y="4"/>
                    <a:pt x="3" y="3"/>
                    <a:pt x="4" y="3"/>
                  </a:cubicBezTo>
                  <a:cubicBezTo>
                    <a:pt x="4" y="3"/>
                    <a:pt x="5" y="2"/>
                    <a:pt x="4" y="1"/>
                  </a:cubicBezTo>
                  <a:cubicBezTo>
                    <a:pt x="4" y="1"/>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299" name="Freeform 255"/>
            <p:cNvSpPr>
              <a:spLocks/>
            </p:cNvSpPr>
            <p:nvPr userDrawn="1"/>
          </p:nvSpPr>
          <p:spPr bwMode="auto">
            <a:xfrm>
              <a:off x="7037388" y="1087438"/>
              <a:ext cx="14288" cy="11113"/>
            </a:xfrm>
            <a:custGeom>
              <a:avLst/>
              <a:gdLst>
                <a:gd name="T0" fmla="*/ 3 w 4"/>
                <a:gd name="T1" fmla="*/ 1 h 3"/>
                <a:gd name="T2" fmla="*/ 1 w 4"/>
                <a:gd name="T3" fmla="*/ 0 h 3"/>
                <a:gd name="T4" fmla="*/ 0 w 4"/>
                <a:gd name="T5" fmla="*/ 1 h 3"/>
                <a:gd name="T6" fmla="*/ 1 w 4"/>
                <a:gd name="T7" fmla="*/ 3 h 3"/>
                <a:gd name="T8" fmla="*/ 3 w 4"/>
                <a:gd name="T9" fmla="*/ 3 h 3"/>
                <a:gd name="T10" fmla="*/ 3 w 4"/>
                <a:gd name="T11" fmla="*/ 3 h 3"/>
                <a:gd name="T12" fmla="*/ 4 w 4"/>
                <a:gd name="T13" fmla="*/ 2 h 3"/>
                <a:gd name="T14" fmla="*/ 3 w 4"/>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3" y="1"/>
                  </a:moveTo>
                  <a:cubicBezTo>
                    <a:pt x="3" y="0"/>
                    <a:pt x="2" y="0"/>
                    <a:pt x="1" y="0"/>
                  </a:cubicBezTo>
                  <a:cubicBezTo>
                    <a:pt x="1" y="0"/>
                    <a:pt x="0" y="1"/>
                    <a:pt x="0" y="1"/>
                  </a:cubicBezTo>
                  <a:cubicBezTo>
                    <a:pt x="0" y="2"/>
                    <a:pt x="0" y="3"/>
                    <a:pt x="1" y="3"/>
                  </a:cubicBezTo>
                  <a:cubicBezTo>
                    <a:pt x="1" y="3"/>
                    <a:pt x="2" y="3"/>
                    <a:pt x="3" y="3"/>
                  </a:cubicBezTo>
                  <a:cubicBezTo>
                    <a:pt x="3" y="3"/>
                    <a:pt x="3" y="3"/>
                    <a:pt x="3" y="3"/>
                  </a:cubicBezTo>
                  <a:cubicBezTo>
                    <a:pt x="4" y="3"/>
                    <a:pt x="4" y="3"/>
                    <a:pt x="4" y="2"/>
                  </a:cubicBezTo>
                  <a:cubicBezTo>
                    <a:pt x="4" y="1"/>
                    <a:pt x="4"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00" name="Freeform 256"/>
            <p:cNvSpPr>
              <a:spLocks/>
            </p:cNvSpPr>
            <p:nvPr userDrawn="1"/>
          </p:nvSpPr>
          <p:spPr bwMode="auto">
            <a:xfrm>
              <a:off x="7064375" y="1087438"/>
              <a:ext cx="19050" cy="11113"/>
            </a:xfrm>
            <a:custGeom>
              <a:avLst/>
              <a:gdLst>
                <a:gd name="T0" fmla="*/ 3 w 5"/>
                <a:gd name="T1" fmla="*/ 1 h 3"/>
                <a:gd name="T2" fmla="*/ 1 w 5"/>
                <a:gd name="T3" fmla="*/ 1 h 3"/>
                <a:gd name="T4" fmla="*/ 0 w 5"/>
                <a:gd name="T5" fmla="*/ 2 h 3"/>
                <a:gd name="T6" fmla="*/ 1 w 5"/>
                <a:gd name="T7" fmla="*/ 3 h 3"/>
                <a:gd name="T8" fmla="*/ 1 w 5"/>
                <a:gd name="T9" fmla="*/ 3 h 3"/>
                <a:gd name="T10" fmla="*/ 3 w 5"/>
                <a:gd name="T11" fmla="*/ 3 h 3"/>
                <a:gd name="T12" fmla="*/ 4 w 5"/>
                <a:gd name="T13" fmla="*/ 2 h 3"/>
                <a:gd name="T14" fmla="*/ 3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3" y="1"/>
                  </a:moveTo>
                  <a:cubicBezTo>
                    <a:pt x="2" y="1"/>
                    <a:pt x="2" y="1"/>
                    <a:pt x="1" y="1"/>
                  </a:cubicBezTo>
                  <a:cubicBezTo>
                    <a:pt x="0" y="1"/>
                    <a:pt x="0" y="1"/>
                    <a:pt x="0" y="2"/>
                  </a:cubicBezTo>
                  <a:cubicBezTo>
                    <a:pt x="0" y="3"/>
                    <a:pt x="1" y="3"/>
                    <a:pt x="1" y="3"/>
                  </a:cubicBezTo>
                  <a:cubicBezTo>
                    <a:pt x="1" y="3"/>
                    <a:pt x="1" y="3"/>
                    <a:pt x="1" y="3"/>
                  </a:cubicBezTo>
                  <a:cubicBezTo>
                    <a:pt x="2" y="3"/>
                    <a:pt x="3" y="3"/>
                    <a:pt x="3" y="3"/>
                  </a:cubicBezTo>
                  <a:cubicBezTo>
                    <a:pt x="4" y="3"/>
                    <a:pt x="5" y="2"/>
                    <a:pt x="4" y="2"/>
                  </a:cubicBezTo>
                  <a:cubicBezTo>
                    <a:pt x="4" y="1"/>
                    <a:pt x="4"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01" name="Freeform 257"/>
            <p:cNvSpPr>
              <a:spLocks/>
            </p:cNvSpPr>
            <p:nvPr userDrawn="1"/>
          </p:nvSpPr>
          <p:spPr bwMode="auto">
            <a:xfrm>
              <a:off x="7013575" y="901700"/>
              <a:ext cx="19050" cy="11113"/>
            </a:xfrm>
            <a:custGeom>
              <a:avLst/>
              <a:gdLst>
                <a:gd name="T0" fmla="*/ 5 w 5"/>
                <a:gd name="T1" fmla="*/ 1 h 3"/>
                <a:gd name="T2" fmla="*/ 3 w 5"/>
                <a:gd name="T3" fmla="*/ 0 h 3"/>
                <a:gd name="T4" fmla="*/ 1 w 5"/>
                <a:gd name="T5" fmla="*/ 1 h 3"/>
                <a:gd name="T6" fmla="*/ 1 w 5"/>
                <a:gd name="T7" fmla="*/ 2 h 3"/>
                <a:gd name="T8" fmla="*/ 2 w 5"/>
                <a:gd name="T9" fmla="*/ 3 h 3"/>
                <a:gd name="T10" fmla="*/ 2 w 5"/>
                <a:gd name="T11" fmla="*/ 3 h 3"/>
                <a:gd name="T12" fmla="*/ 4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0"/>
                    <a:pt x="3" y="0"/>
                  </a:cubicBezTo>
                  <a:cubicBezTo>
                    <a:pt x="2" y="0"/>
                    <a:pt x="2" y="0"/>
                    <a:pt x="1" y="1"/>
                  </a:cubicBezTo>
                  <a:cubicBezTo>
                    <a:pt x="1" y="1"/>
                    <a:pt x="0" y="2"/>
                    <a:pt x="1" y="2"/>
                  </a:cubicBezTo>
                  <a:cubicBezTo>
                    <a:pt x="1" y="3"/>
                    <a:pt x="1" y="3"/>
                    <a:pt x="2" y="3"/>
                  </a:cubicBezTo>
                  <a:cubicBezTo>
                    <a:pt x="2" y="3"/>
                    <a:pt x="2" y="3"/>
                    <a:pt x="2" y="3"/>
                  </a:cubicBezTo>
                  <a:cubicBezTo>
                    <a:pt x="3" y="3"/>
                    <a:pt x="4" y="3"/>
                    <a:pt x="4" y="2"/>
                  </a:cubicBezTo>
                  <a:cubicBezTo>
                    <a:pt x="5" y="2"/>
                    <a:pt x="5"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sp>
          <p:nvSpPr>
            <p:cNvPr id="302" name="Freeform 258"/>
            <p:cNvSpPr>
              <a:spLocks/>
            </p:cNvSpPr>
            <p:nvPr userDrawn="1"/>
          </p:nvSpPr>
          <p:spPr bwMode="auto">
            <a:xfrm>
              <a:off x="7094538" y="901700"/>
              <a:ext cx="19050" cy="15875"/>
            </a:xfrm>
            <a:custGeom>
              <a:avLst/>
              <a:gdLst>
                <a:gd name="T0" fmla="*/ 4 w 5"/>
                <a:gd name="T1" fmla="*/ 1 h 4"/>
                <a:gd name="T2" fmla="*/ 2 w 5"/>
                <a:gd name="T3" fmla="*/ 1 h 4"/>
                <a:gd name="T4" fmla="*/ 1 w 5"/>
                <a:gd name="T5" fmla="*/ 1 h 4"/>
                <a:gd name="T6" fmla="*/ 1 w 5"/>
                <a:gd name="T7" fmla="*/ 3 h 4"/>
                <a:gd name="T8" fmla="*/ 3 w 5"/>
                <a:gd name="T9" fmla="*/ 4 h 4"/>
                <a:gd name="T10" fmla="*/ 4 w 5"/>
                <a:gd name="T11" fmla="*/ 4 h 4"/>
                <a:gd name="T12" fmla="*/ 5 w 5"/>
                <a:gd name="T13" fmla="*/ 3 h 4"/>
                <a:gd name="T14" fmla="*/ 4 w 5"/>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4" y="1"/>
                  </a:moveTo>
                  <a:cubicBezTo>
                    <a:pt x="4" y="1"/>
                    <a:pt x="3" y="1"/>
                    <a:pt x="2" y="1"/>
                  </a:cubicBezTo>
                  <a:cubicBezTo>
                    <a:pt x="2" y="0"/>
                    <a:pt x="1" y="1"/>
                    <a:pt x="1" y="1"/>
                  </a:cubicBezTo>
                  <a:cubicBezTo>
                    <a:pt x="0" y="2"/>
                    <a:pt x="1" y="3"/>
                    <a:pt x="1" y="3"/>
                  </a:cubicBezTo>
                  <a:cubicBezTo>
                    <a:pt x="2" y="3"/>
                    <a:pt x="2" y="4"/>
                    <a:pt x="3" y="4"/>
                  </a:cubicBezTo>
                  <a:cubicBezTo>
                    <a:pt x="3" y="4"/>
                    <a:pt x="3" y="4"/>
                    <a:pt x="4" y="4"/>
                  </a:cubicBezTo>
                  <a:cubicBezTo>
                    <a:pt x="4" y="4"/>
                    <a:pt x="4" y="4"/>
                    <a:pt x="5" y="3"/>
                  </a:cubicBezTo>
                  <a:cubicBezTo>
                    <a:pt x="5" y="3"/>
                    <a:pt x="5" y="2"/>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sz="1350"/>
            </a:p>
          </p:txBody>
        </p:sp>
      </p:grpSp>
    </p:spTree>
    <p:extLst>
      <p:ext uri="{BB962C8B-B14F-4D97-AF65-F5344CB8AC3E}">
        <p14:creationId xmlns:p14="http://schemas.microsoft.com/office/powerpoint/2010/main" val="563060357"/>
      </p:ext>
    </p:extLst>
  </p:cSld>
  <p:clrMapOvr>
    <a:masterClrMapping/>
  </p:clrMapOvr>
  <p:transition xmlns:p14="http://schemas.microsoft.com/office/powerpoint/2010/mai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With header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2D4B517-E49B-41B6-9DBC-23634E0F1CDC}" type="slidenum">
              <a:rPr lang="en-CA" smtClean="0"/>
              <a:t>‹#›</a:t>
            </a:fld>
            <a:endParaRPr lang="en-CA"/>
          </a:p>
        </p:txBody>
      </p:sp>
      <p:sp>
        <p:nvSpPr>
          <p:cNvPr id="8" name="Text Placeholder 7"/>
          <p:cNvSpPr>
            <a:spLocks noGrp="1"/>
          </p:cNvSpPr>
          <p:nvPr>
            <p:ph type="body" sz="quarter" idx="11" hasCustomPrompt="1"/>
          </p:nvPr>
        </p:nvSpPr>
        <p:spPr>
          <a:xfrm>
            <a:off x="759199" y="103546"/>
            <a:ext cx="5432982" cy="659003"/>
          </a:xfrm>
          <a:prstGeom prst="rect">
            <a:avLst/>
          </a:prstGeom>
        </p:spPr>
        <p:txBody>
          <a:bodyPr lIns="0" tIns="0" rIns="0" bIns="0"/>
          <a:lstStyle>
            <a:lvl1pPr marL="0" marR="0" indent="0" algn="l" defTabSz="685800" rtl="0" eaLnBrk="1" fontAlgn="auto" latinLnBrk="0" hangingPunct="1">
              <a:lnSpc>
                <a:spcPct val="100000"/>
              </a:lnSpc>
              <a:spcBef>
                <a:spcPct val="20000"/>
              </a:spcBef>
              <a:spcAft>
                <a:spcPts val="0"/>
              </a:spcAft>
              <a:buClrTx/>
              <a:buSzTx/>
              <a:buFont typeface="Arial" panose="020B0604020202020204" pitchFamily="34" charset="0"/>
              <a:buNone/>
              <a:tabLst/>
              <a:defRPr sz="2100" baseline="0">
                <a:solidFill>
                  <a:schemeClr val="accent1"/>
                </a:solidFill>
                <a:latin typeface="Calibri" panose="020F0502020204030204" pitchFamily="34" charset="0"/>
              </a:defRPr>
            </a:lvl1pPr>
            <a:lvl2pPr marL="342900" indent="0">
              <a:buNone/>
              <a:defRPr/>
            </a:lvl2pPr>
          </a:lstStyle>
          <a:p>
            <a:pPr lvl="0"/>
            <a:r>
              <a:rPr lang="en-US" dirty="0"/>
              <a:t>Header text</a:t>
            </a:r>
          </a:p>
        </p:txBody>
      </p:sp>
    </p:spTree>
    <p:extLst>
      <p:ext uri="{BB962C8B-B14F-4D97-AF65-F5344CB8AC3E}">
        <p14:creationId xmlns:p14="http://schemas.microsoft.com/office/powerpoint/2010/main" val="878405002"/>
      </p:ext>
    </p:extLst>
  </p:cSld>
  <p:clrMapOvr>
    <a:masterClrMapping/>
  </p:clrMapOvr>
  <p:transition xmlns:p14="http://schemas.microsoft.com/office/powerpoint/2010/main" spd="slow">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0"/>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3000" smtClean="0">
                <a:solidFill>
                  <a:schemeClr val="bg1"/>
                </a:solidFill>
                <a:latin typeface="Helvetica Light"/>
                <a:cs typeface="Helvetica Light"/>
              </a:rPr>
              <a:pPr algn="ctr">
                <a:lnSpc>
                  <a:spcPct val="90000"/>
                </a:lnSpc>
                <a:spcBef>
                  <a:spcPts val="0"/>
                </a:spcBef>
              </a:pPr>
              <a:t>‹#›</a:t>
            </a:fld>
            <a:endParaRPr lang="en-US" sz="3000" dirty="0">
              <a:solidFill>
                <a:schemeClr val="bg1"/>
              </a:solidFill>
              <a:latin typeface="Helvetica Light"/>
              <a:cs typeface="Helvetica Light"/>
            </a:endParaRPr>
          </a:p>
        </p:txBody>
      </p:sp>
      <p:sp>
        <p:nvSpPr>
          <p:cNvPr id="9" name="Rectangle 8"/>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139020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4"/>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1"/>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Slide Number Placeholder 5"/>
          <p:cNvSpPr txBox="1">
            <a:spLocks/>
          </p:cNvSpPr>
          <p:nvPr userDrawn="1"/>
        </p:nvSpPr>
        <p:spPr>
          <a:xfrm>
            <a:off x="247400" y="1982789"/>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025" smtClean="0">
                <a:solidFill>
                  <a:schemeClr val="bg1"/>
                </a:solidFill>
                <a:latin typeface="Helvetica Light"/>
                <a:cs typeface="Helvetica Light"/>
              </a:rPr>
              <a:pPr algn="ctr">
                <a:lnSpc>
                  <a:spcPct val="90000"/>
                </a:lnSpc>
                <a:spcBef>
                  <a:spcPts val="0"/>
                </a:spcBef>
              </a:pPr>
              <a:t>‹#›</a:t>
            </a:fld>
            <a:endParaRPr lang="en-US" sz="2025" dirty="0">
              <a:solidFill>
                <a:schemeClr val="bg1"/>
              </a:solidFill>
              <a:latin typeface="Helvetica Light"/>
              <a:cs typeface="Helvetica Ligh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483" y="165307"/>
            <a:ext cx="800343" cy="489209"/>
          </a:xfrm>
          <a:prstGeom prst="rect">
            <a:avLst/>
          </a:prstGeom>
        </p:spPr>
      </p:pic>
    </p:spTree>
    <p:extLst>
      <p:ext uri="{BB962C8B-B14F-4D97-AF65-F5344CB8AC3E}">
        <p14:creationId xmlns:p14="http://schemas.microsoft.com/office/powerpoint/2010/main" val="27774932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1" y="1543050"/>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 name="Title 1"/>
          <p:cNvSpPr>
            <a:spLocks noGrp="1"/>
          </p:cNvSpPr>
          <p:nvPr>
            <p:ph type="ctrTitle" hasCustomPrompt="1"/>
          </p:nvPr>
        </p:nvSpPr>
        <p:spPr>
          <a:xfrm>
            <a:off x="3105952" y="1543051"/>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2" y="2380001"/>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1" y="0"/>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Text Placeholder 4"/>
          <p:cNvSpPr>
            <a:spLocks noGrp="1"/>
          </p:cNvSpPr>
          <p:nvPr>
            <p:ph type="body" sz="quarter" idx="10"/>
          </p:nvPr>
        </p:nvSpPr>
        <p:spPr>
          <a:xfrm>
            <a:off x="3106740" y="4117972"/>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2"/>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714" y="956309"/>
            <a:ext cx="2626935" cy="386159"/>
          </a:xfrm>
          <a:prstGeom prst="rect">
            <a:avLst/>
          </a:prstGeom>
        </p:spPr>
      </p:pic>
    </p:spTree>
    <p:extLst>
      <p:ext uri="{BB962C8B-B14F-4D97-AF65-F5344CB8AC3E}">
        <p14:creationId xmlns:p14="http://schemas.microsoft.com/office/powerpoint/2010/main" val="379973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79" y="151667"/>
            <a:ext cx="7428153" cy="729675"/>
          </a:xfrm>
        </p:spPr>
        <p:txBody>
          <a:bodyPr/>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47894318"/>
      </p:ext>
    </p:extLst>
  </p:cSld>
  <p:clrMapOvr>
    <a:masterClrMapping/>
  </p:clrMapOvr>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34343690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8" y="-1"/>
            <a:ext cx="7428153" cy="667276"/>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63954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mj-lt"/>
                <a:cs typeface="Helvetica"/>
              </a:defRPr>
            </a:lvl1pPr>
            <a:lvl2pPr marL="0" indent="0">
              <a:buFont typeface="Arial"/>
              <a:buNone/>
              <a:defRPr spc="0" baseline="0">
                <a:solidFill>
                  <a:schemeClr val="tx1"/>
                </a:solidFill>
                <a:latin typeface="+mj-lt"/>
              </a:defRPr>
            </a:lvl2pPr>
            <a:lvl3pPr marL="127397" indent="-127397">
              <a:defRPr spc="0" baseline="0">
                <a:solidFill>
                  <a:schemeClr val="tx1"/>
                </a:solidFill>
                <a:latin typeface="+mj-lt"/>
              </a:defRPr>
            </a:lvl3pPr>
            <a:lvl4pPr marL="300038" indent="-172641">
              <a:defRPr spc="0" baseline="0">
                <a:solidFill>
                  <a:schemeClr val="tx1"/>
                </a:solidFill>
                <a:latin typeface="+mj-lt"/>
              </a:defRPr>
            </a:lvl4pPr>
            <a:lvl5pPr marL="473869" indent="-173831">
              <a:defRPr spc="0" baseline="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96187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p>
            <a:r>
              <a:rPr lang="en-US" dirty="0"/>
              <a:t>Click to edit Master title style</a:t>
            </a:r>
          </a:p>
        </p:txBody>
      </p:sp>
      <p:sp>
        <p:nvSpPr>
          <p:cNvPr id="3" name="Content Placeholder 2"/>
          <p:cNvSpPr>
            <a:spLocks noGrp="1"/>
          </p:cNvSpPr>
          <p:nvPr>
            <p:ph sz="half" idx="1"/>
          </p:nvPr>
        </p:nvSpPr>
        <p:spPr>
          <a:xfrm>
            <a:off x="5053640"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2"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36351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0" y="151667"/>
            <a:ext cx="7428153" cy="7296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5506370"/>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4170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2"/>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721888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s Light">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79991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1" name="Text Placeholder 10"/>
          <p:cNvSpPr>
            <a:spLocks noGrp="1"/>
          </p:cNvSpPr>
          <p:nvPr>
            <p:ph type="body" sz="quarter" idx="15" hasCustomPrompt="1"/>
          </p:nvPr>
        </p:nvSpPr>
        <p:spPr>
          <a:xfrm>
            <a:off x="120650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mj-lt"/>
                <a:cs typeface="Helvetica Light"/>
              </a:defRPr>
            </a:lvl1pPr>
          </a:lstStyle>
          <a:p>
            <a:pPr lvl="0"/>
            <a:r>
              <a:rPr lang="en-US" dirty="0"/>
              <a:t>LOREM IPSUM</a:t>
            </a:r>
          </a:p>
        </p:txBody>
      </p:sp>
      <p:sp>
        <p:nvSpPr>
          <p:cNvPr id="12" name="Text Placeholder 10"/>
          <p:cNvSpPr>
            <a:spLocks noGrp="1"/>
          </p:cNvSpPr>
          <p:nvPr>
            <p:ph type="body" sz="quarter" idx="16" hasCustomPrompt="1"/>
          </p:nvPr>
        </p:nvSpPr>
        <p:spPr>
          <a:xfrm>
            <a:off x="120650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3" name="Picture Placeholder 8"/>
          <p:cNvSpPr>
            <a:spLocks noGrp="1"/>
          </p:cNvSpPr>
          <p:nvPr>
            <p:ph type="pic" sz="quarter" idx="17" hasCustomPrompt="1"/>
          </p:nvPr>
        </p:nvSpPr>
        <p:spPr>
          <a:xfrm>
            <a:off x="432609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4" name="Text Placeholder 10"/>
          <p:cNvSpPr>
            <a:spLocks noGrp="1"/>
          </p:cNvSpPr>
          <p:nvPr>
            <p:ph type="body" sz="quarter" idx="18" hasCustomPrompt="1"/>
          </p:nvPr>
        </p:nvSpPr>
        <p:spPr>
          <a:xfrm>
            <a:off x="373268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732682" y="2545060"/>
            <a:ext cx="2375553" cy="1643634"/>
          </a:xfrm>
        </p:spPr>
        <p:txBody>
          <a:bodyPr anchor="t" anchorCtr="0">
            <a:normAutofit/>
          </a:bodyPr>
          <a:lstStyle>
            <a:lvl1pPr marL="0" marR="0" indent="0" algn="ctr" defTabSz="685800" rtl="0" eaLnBrk="1" fontAlgn="auto" latinLnBrk="0" hangingPunct="1">
              <a:lnSpc>
                <a:spcPct val="95000"/>
              </a:lnSpc>
              <a:spcBef>
                <a:spcPts val="450"/>
              </a:spcBef>
              <a:spcAft>
                <a:spcPts val="0"/>
              </a:spcAft>
              <a:buClr>
                <a:schemeClr val="accent1"/>
              </a:buClr>
              <a:buSzTx/>
              <a:buFontTx/>
              <a:buNone/>
              <a:tabLst/>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16" name="Picture Placeholder 8"/>
          <p:cNvSpPr>
            <a:spLocks noGrp="1"/>
          </p:cNvSpPr>
          <p:nvPr>
            <p:ph type="pic" sz="quarter" idx="20" hasCustomPrompt="1"/>
          </p:nvPr>
        </p:nvSpPr>
        <p:spPr>
          <a:xfrm>
            <a:off x="6852277" y="1181726"/>
            <a:ext cx="1188720" cy="891540"/>
          </a:xfrm>
          <a:prstGeom prst="ellipse">
            <a:avLst/>
          </a:prstGeom>
          <a:solidFill>
            <a:schemeClr val="accent2"/>
          </a:solidFill>
          <a:ln w="28575">
            <a:solidFill>
              <a:schemeClr val="accent1"/>
            </a:solidFill>
          </a:ln>
          <a:extLst/>
        </p:spPr>
        <p:txBody>
          <a:bodyPr wrap="none" anchor="ctr" anchorCtr="0">
            <a:normAutofit/>
          </a:bodyPr>
          <a:lstStyle>
            <a:lvl1pPr marL="0" indent="0" algn="ctr">
              <a:buFontTx/>
              <a:buNone/>
              <a:defRPr sz="1200">
                <a:solidFill>
                  <a:srgbClr val="FFFFFF"/>
                </a:solidFill>
              </a:defRPr>
            </a:lvl1pPr>
          </a:lstStyle>
          <a:p>
            <a:r>
              <a:rPr lang="en-US" dirty="0"/>
              <a:t>Picture</a:t>
            </a:r>
          </a:p>
        </p:txBody>
      </p:sp>
      <p:sp>
        <p:nvSpPr>
          <p:cNvPr id="17" name="Text Placeholder 10"/>
          <p:cNvSpPr>
            <a:spLocks noGrp="1"/>
          </p:cNvSpPr>
          <p:nvPr>
            <p:ph type="body" sz="quarter" idx="21" hasCustomPrompt="1"/>
          </p:nvPr>
        </p:nvSpPr>
        <p:spPr>
          <a:xfrm>
            <a:off x="6258862" y="2271502"/>
            <a:ext cx="2375553" cy="246888"/>
          </a:xfrm>
        </p:spPr>
        <p:txBody>
          <a:bodyPr anchor="ctr" anchorCtr="0">
            <a:noAutofit/>
          </a:bodyPr>
          <a:lstStyle>
            <a:lvl1pPr marL="0" indent="0" algn="ctr">
              <a:lnSpc>
                <a:spcPct val="100000"/>
              </a:lnSpc>
              <a:buFontTx/>
              <a:buNone/>
              <a:defRPr sz="1275" cap="all" baseline="0">
                <a:solidFill>
                  <a:schemeClr val="tx2"/>
                </a:solidFill>
                <a:latin typeface="Calibri Light" panose="020F0302020204030204" pitchFamily="34" charset="0"/>
                <a:cs typeface="Calibri Light" panose="020F0302020204030204" pitchFamily="34" charset="0"/>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6258862" y="2545060"/>
            <a:ext cx="2375553" cy="1643634"/>
          </a:xfrm>
        </p:spPr>
        <p:txBody>
          <a:bodyPr anchor="t" anchorCtr="0">
            <a:normAutofit/>
          </a:bodyPr>
          <a:lstStyle>
            <a:lvl1pPr marL="0" indent="0" algn="ctr">
              <a:lnSpc>
                <a:spcPct val="95000"/>
              </a:lnSpc>
              <a:spcBef>
                <a:spcPts val="450"/>
              </a:spcBef>
              <a:buFontTx/>
              <a:buNone/>
              <a:defRPr sz="1050" cap="none" baseline="0">
                <a:solidFill>
                  <a:schemeClr val="tx2"/>
                </a:solidFill>
                <a:latin typeface="Calibri Light" panose="020F0302020204030204" pitchFamily="34" charset="0"/>
                <a:cs typeface="Calibri Light" panose="020F0302020204030204" pitchFamily="34" charset="0"/>
              </a:defRPr>
            </a:lvl1pPr>
          </a:lstStyle>
          <a:p>
            <a:pPr lvl="0"/>
            <a:r>
              <a:rPr lang="en-US" dirty="0"/>
              <a:t>Body copy goes here</a:t>
            </a:r>
          </a:p>
        </p:txBody>
      </p:sp>
      <p:sp>
        <p:nvSpPr>
          <p:cNvPr id="22" name="Title Placeholder 1"/>
          <p:cNvSpPr>
            <a:spLocks noGrp="1"/>
          </p:cNvSpPr>
          <p:nvPr>
            <p:ph type="title"/>
          </p:nvPr>
        </p:nvSpPr>
        <p:spPr>
          <a:xfrm>
            <a:off x="169008" y="-6595"/>
            <a:ext cx="7428154" cy="729675"/>
          </a:xfrm>
          <a:prstGeom prst="rect">
            <a:avLst/>
          </a:prstGeom>
        </p:spPr>
        <p:txBody>
          <a:bodyPr vert="horz" lIns="0" tIns="0" rIns="0" bIns="0" rtlCol="0" anchor="b" anchorCtr="0">
            <a:normAutofit/>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621911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lain Text Light">
    <p:spTree>
      <p:nvGrpSpPr>
        <p:cNvPr id="1" name=""/>
        <p:cNvGrpSpPr/>
        <p:nvPr/>
      </p:nvGrpSpPr>
      <p:grpSpPr>
        <a:xfrm>
          <a:off x="0" y="0"/>
          <a:ext cx="0" cy="0"/>
          <a:chOff x="0" y="0"/>
          <a:chExt cx="0" cy="0"/>
        </a:xfrm>
      </p:grpSpPr>
      <p:sp>
        <p:nvSpPr>
          <p:cNvPr id="2" name="Title 1"/>
          <p:cNvSpPr>
            <a:spLocks noGrp="1"/>
          </p:cNvSpPr>
          <p:nvPr>
            <p:ph type="title"/>
          </p:nvPr>
        </p:nvSpPr>
        <p:spPr>
          <a:xfrm>
            <a:off x="170838" y="-1"/>
            <a:ext cx="7427670" cy="729675"/>
          </a:xfrm>
        </p:spPr>
        <p:txBody>
          <a:bodyPr/>
          <a:lstStyle/>
          <a:p>
            <a:r>
              <a:rPr lang="en-US" dirty="0"/>
              <a:t>Click to edit Master title style</a:t>
            </a:r>
          </a:p>
        </p:txBody>
      </p:sp>
      <p:sp>
        <p:nvSpPr>
          <p:cNvPr id="3" name="Content Placeholder 2"/>
          <p:cNvSpPr>
            <a:spLocks noGrp="1"/>
          </p:cNvSpPr>
          <p:nvPr>
            <p:ph sz="half" idx="1"/>
          </p:nvPr>
        </p:nvSpPr>
        <p:spPr>
          <a:xfrm>
            <a:off x="5067257"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1208332" y="1009651"/>
            <a:ext cx="3568743" cy="3544887"/>
          </a:xfrm>
        </p:spPr>
        <p:txBody>
          <a:bodyPr>
            <a:normAutofit/>
          </a:bodyPr>
          <a:lstStyle>
            <a:lvl1pPr marL="0" indent="0">
              <a:lnSpc>
                <a:spcPct val="90000"/>
              </a:lnSpc>
              <a:spcBef>
                <a:spcPts val="750"/>
              </a:spcBef>
              <a:buNone/>
              <a:defRPr sz="1350" b="1" i="0">
                <a:solidFill>
                  <a:schemeClr val="accent2"/>
                </a:solidFill>
                <a:latin typeface="+mj-lt"/>
                <a:cs typeface="Helvetica"/>
              </a:defRPr>
            </a:lvl1pPr>
            <a:lvl2pPr marL="0" indent="0">
              <a:lnSpc>
                <a:spcPct val="104000"/>
              </a:lnSpc>
              <a:spcBef>
                <a:spcPts val="750"/>
              </a:spcBef>
              <a:buNone/>
              <a:defRPr sz="1350">
                <a:latin typeface="+mj-lt"/>
              </a:defRPr>
            </a:lvl2pPr>
            <a:lvl3pPr marL="127397" indent="-127397">
              <a:lnSpc>
                <a:spcPct val="104000"/>
              </a:lnSpc>
              <a:spcBef>
                <a:spcPts val="750"/>
              </a:spcBef>
              <a:defRPr sz="1350">
                <a:latin typeface="+mj-lt"/>
              </a:defRPr>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058047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05981"/>
            <a:ext cx="8229600" cy="4388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3" name="Rectangle 4"/>
          <p:cNvSpPr>
            <a:spLocks noGrp="1" noChangeArrowheads="1"/>
          </p:cNvSpPr>
          <p:nvPr>
            <p:ph type="dt" sz="half" idx="10"/>
          </p:nvPr>
        </p:nvSpPr>
        <p:spPr>
          <a:xfrm>
            <a:off x="457200" y="4683920"/>
            <a:ext cx="2133600" cy="357188"/>
          </a:xfrm>
          <a:prstGeom prst="rect">
            <a:avLst/>
          </a:prstGeom>
          <a:ln/>
        </p:spPr>
        <p:txBody>
          <a:bodyPr/>
          <a:lstStyle>
            <a:lvl1pPr>
              <a:defRPr/>
            </a:lvl1pPr>
          </a:lstStyle>
          <a:p>
            <a:pPr>
              <a:defRPr/>
            </a:pPr>
            <a:endParaRPr lang="en-US" dirty="0">
              <a:solidFill>
                <a:srgbClr val="282828"/>
              </a:solidFill>
            </a:endParaRPr>
          </a:p>
        </p:txBody>
      </p:sp>
      <p:sp>
        <p:nvSpPr>
          <p:cNvPr id="4" name="Rectangle 5"/>
          <p:cNvSpPr>
            <a:spLocks noGrp="1" noChangeArrowheads="1"/>
          </p:cNvSpPr>
          <p:nvPr>
            <p:ph type="ftr" sz="quarter" idx="11"/>
          </p:nvPr>
        </p:nvSpPr>
        <p:spPr>
          <a:xfrm>
            <a:off x="3124200" y="4683920"/>
            <a:ext cx="2895600" cy="357188"/>
          </a:xfrm>
          <a:prstGeom prst="rect">
            <a:avLst/>
          </a:prstGeom>
          <a:ln/>
        </p:spPr>
        <p:txBody>
          <a:bodyPr/>
          <a:lstStyle>
            <a:lvl1pPr>
              <a:defRPr/>
            </a:lvl1pPr>
          </a:lstStyle>
          <a:p>
            <a:pPr>
              <a:defRPr/>
            </a:pPr>
            <a:endParaRPr lang="en-US" dirty="0">
              <a:solidFill>
                <a:srgbClr val="282828"/>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1DF5FBD-85C8-45F8-8CB9-2E247077E564}" type="slidenum">
              <a:rPr lang="en-US">
                <a:solidFill>
                  <a:srgbClr val="282828">
                    <a:tint val="75000"/>
                  </a:srgbClr>
                </a:solidFill>
              </a:rPr>
              <a:pPr>
                <a:defRPr/>
              </a:pPr>
              <a:t>‹#›</a:t>
            </a:fld>
            <a:fld id="{2F0EA3EE-5407-4CAA-AB1B-B29359F849B0}" type="slidenum">
              <a:rPr lang="en-US">
                <a:solidFill>
                  <a:srgbClr val="282828">
                    <a:tint val="75000"/>
                  </a:srgbClr>
                </a:solidFill>
              </a:rPr>
              <a:pPr>
                <a:defRPr/>
              </a:pPr>
              <a:t>‹#›</a:t>
            </a:fld>
            <a:endParaRPr lang="en-US" dirty="0">
              <a:solidFill>
                <a:srgbClr val="282828">
                  <a:tint val="75000"/>
                </a:srgbClr>
              </a:solidFill>
            </a:endParaRPr>
          </a:p>
        </p:txBody>
      </p:sp>
    </p:spTree>
    <p:extLst>
      <p:ext uri="{BB962C8B-B14F-4D97-AF65-F5344CB8AC3E}">
        <p14:creationId xmlns:p14="http://schemas.microsoft.com/office/powerpoint/2010/main" val="1294846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0730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0171"/>
            <a:ext cx="7772400" cy="1102519"/>
          </a:xfrm>
        </p:spPr>
        <p:txBody>
          <a:bodyPr anchor="ctr"/>
          <a:lstStyle>
            <a:lvl1pPr algn="ctr">
              <a:defRPr spc="-3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2969071"/>
            <a:ext cx="6400800" cy="1314450"/>
          </a:xfrm>
        </p:spPr>
        <p:txBody>
          <a:bodyPr/>
          <a:lstStyle>
            <a:lvl1pPr marL="0" indent="0" algn="ctr">
              <a:buNone/>
              <a:defRPr spc="-30" baseline="0">
                <a:solidFill>
                  <a:schemeClr val="tx1"/>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userDrawn="1"/>
        </p:nvSpPr>
        <p:spPr>
          <a:xfrm>
            <a:off x="3962400" y="1170627"/>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3000" smtClean="0">
                <a:solidFill>
                  <a:prstClr val="white"/>
                </a:solidFill>
                <a:latin typeface="Helvetica Light"/>
                <a:cs typeface="Helvetica Light"/>
              </a:rPr>
              <a:pPr algn="ctr">
                <a:lnSpc>
                  <a:spcPct val="90000"/>
                </a:lnSpc>
              </a:pPr>
              <a:t>‹#›</a:t>
            </a:fld>
            <a:endParaRPr lang="en-US" sz="3000" dirty="0">
              <a:solidFill>
                <a:prstClr val="white"/>
              </a:solidFill>
              <a:latin typeface="Helvetica Light"/>
              <a:cs typeface="Helvetica Light"/>
            </a:endParaRPr>
          </a:p>
        </p:txBody>
      </p:sp>
      <p:sp>
        <p:nvSpPr>
          <p:cNvPr id="9" name="Rectangle 8"/>
          <p:cNvSpPr/>
          <p:nvPr userDrawn="1"/>
        </p:nvSpPr>
        <p:spPr>
          <a:xfrm>
            <a:off x="0" y="3"/>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dirty="0">
              <a:solidFill>
                <a:prstClr val="white"/>
              </a:solidFill>
            </a:endParaRPr>
          </a:p>
        </p:txBody>
      </p:sp>
    </p:spTree>
    <p:extLst>
      <p:ext uri="{BB962C8B-B14F-4D97-AF65-F5344CB8AC3E}">
        <p14:creationId xmlns:p14="http://schemas.microsoft.com/office/powerpoint/2010/main" val="32313528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211265"/>
            <a:ext cx="6659880" cy="1102519"/>
          </a:xfrm>
        </p:spPr>
        <p:txBody>
          <a:bodyPr anchor="b" anchorCtr="0">
            <a:normAutofit/>
          </a:bodyPr>
          <a:lstStyle>
            <a:lvl1pPr algn="l">
              <a:defRPr sz="3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798320" y="2364581"/>
            <a:ext cx="6400800" cy="1314450"/>
          </a:xfrm>
        </p:spPr>
        <p:txBody>
          <a:bodyPr/>
          <a:lstStyle>
            <a:lvl1pPr marL="0" indent="0" algn="l">
              <a:buNone/>
              <a:defRPr>
                <a:solidFill>
                  <a:schemeClr val="tx1"/>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247400" y="12"/>
            <a:ext cx="1219200" cy="23164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dirty="0">
              <a:solidFill>
                <a:prstClr val="white"/>
              </a:solidFill>
            </a:endParaRPr>
          </a:p>
        </p:txBody>
      </p:sp>
      <p:sp>
        <p:nvSpPr>
          <p:cNvPr id="8" name="Slide Number Placeholder 5"/>
          <p:cNvSpPr txBox="1">
            <a:spLocks/>
          </p:cNvSpPr>
          <p:nvPr userDrawn="1"/>
        </p:nvSpPr>
        <p:spPr>
          <a:xfrm>
            <a:off x="247400" y="1982790"/>
            <a:ext cx="121920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2025" smtClean="0">
                <a:solidFill>
                  <a:prstClr val="white"/>
                </a:solidFill>
                <a:latin typeface="Helvetica Light"/>
                <a:cs typeface="Helvetica Light"/>
              </a:rPr>
              <a:pPr algn="ctr">
                <a:lnSpc>
                  <a:spcPct val="90000"/>
                </a:lnSpc>
              </a:pPr>
              <a:t>‹#›</a:t>
            </a:fld>
            <a:endParaRPr lang="en-US" sz="2025" dirty="0">
              <a:solidFill>
                <a:prstClr val="white"/>
              </a:solidFill>
              <a:latin typeface="Helvetica Light"/>
              <a:cs typeface="Helvetica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84" y="165308"/>
            <a:ext cx="800343" cy="489209"/>
          </a:xfrm>
          <a:prstGeom prst="rect">
            <a:avLst/>
          </a:prstGeom>
        </p:spPr>
      </p:pic>
    </p:spTree>
    <p:extLst>
      <p:ext uri="{BB962C8B-B14F-4D97-AF65-F5344CB8AC3E}">
        <p14:creationId xmlns:p14="http://schemas.microsoft.com/office/powerpoint/2010/main" val="14015464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72" name="Rectangle 71"/>
          <p:cNvSpPr/>
          <p:nvPr userDrawn="1"/>
        </p:nvSpPr>
        <p:spPr>
          <a:xfrm>
            <a:off x="231432" y="1543051"/>
            <a:ext cx="2683219" cy="3600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dirty="0">
              <a:solidFill>
                <a:prstClr val="white"/>
              </a:solidFill>
            </a:endParaRPr>
          </a:p>
        </p:txBody>
      </p:sp>
      <p:sp>
        <p:nvSpPr>
          <p:cNvPr id="2" name="Title 1"/>
          <p:cNvSpPr>
            <a:spLocks noGrp="1"/>
          </p:cNvSpPr>
          <p:nvPr>
            <p:ph type="ctrTitle" hasCustomPrompt="1"/>
          </p:nvPr>
        </p:nvSpPr>
        <p:spPr>
          <a:xfrm>
            <a:off x="3105953" y="1543052"/>
            <a:ext cx="5483013" cy="768143"/>
          </a:xfrm>
        </p:spPr>
        <p:txBody>
          <a:bodyPr anchor="b" anchorCtr="0"/>
          <a:lstStyle>
            <a:lvl1pPr algn="l">
              <a:defRPr spc="-30" baseline="0">
                <a:solidFill>
                  <a:schemeClr val="tx1"/>
                </a:solidFill>
              </a:defRPr>
            </a:lvl1pPr>
          </a:lstStyle>
          <a:p>
            <a:r>
              <a:rPr lang="en-US" dirty="0"/>
              <a:t>This is the title of your presentation</a:t>
            </a:r>
          </a:p>
        </p:txBody>
      </p:sp>
      <p:sp>
        <p:nvSpPr>
          <p:cNvPr id="3" name="Subtitle 2"/>
          <p:cNvSpPr>
            <a:spLocks noGrp="1"/>
          </p:cNvSpPr>
          <p:nvPr>
            <p:ph type="subTitle" idx="1" hasCustomPrompt="1"/>
          </p:nvPr>
        </p:nvSpPr>
        <p:spPr>
          <a:xfrm>
            <a:off x="3105953" y="2380002"/>
            <a:ext cx="5483013" cy="630371"/>
          </a:xfrm>
        </p:spPr>
        <p:txBody>
          <a:bodyPr>
            <a:normAutofit/>
          </a:bodyPr>
          <a:lstStyle>
            <a:lvl1pPr marL="0" indent="0" algn="l">
              <a:lnSpc>
                <a:spcPct val="90000"/>
              </a:lnSpc>
              <a:spcBef>
                <a:spcPts val="0"/>
              </a:spcBef>
              <a:buNone/>
              <a:defRPr sz="1500" spc="-30" baseline="0">
                <a:solidFill>
                  <a:schemeClr val="tx1"/>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This is the subtitle of your cover page</a:t>
            </a:r>
          </a:p>
        </p:txBody>
      </p:sp>
      <p:sp>
        <p:nvSpPr>
          <p:cNvPr id="7" name="Rectangle 6"/>
          <p:cNvSpPr/>
          <p:nvPr userDrawn="1"/>
        </p:nvSpPr>
        <p:spPr>
          <a:xfrm>
            <a:off x="231432" y="1"/>
            <a:ext cx="2683219" cy="8062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dirty="0">
              <a:solidFill>
                <a:prstClr val="white"/>
              </a:solidFill>
            </a:endParaRPr>
          </a:p>
        </p:txBody>
      </p:sp>
      <p:sp>
        <p:nvSpPr>
          <p:cNvPr id="5" name="Text Placeholder 4"/>
          <p:cNvSpPr>
            <a:spLocks noGrp="1"/>
          </p:cNvSpPr>
          <p:nvPr>
            <p:ph type="body" sz="quarter" idx="10"/>
          </p:nvPr>
        </p:nvSpPr>
        <p:spPr>
          <a:xfrm>
            <a:off x="3106741" y="4117973"/>
            <a:ext cx="5481637" cy="736600"/>
          </a:xfrm>
        </p:spPr>
        <p:txBody>
          <a:bodyPr anchor="b" anchorCtr="0">
            <a:normAutofit/>
          </a:bodyPr>
          <a:lstStyle>
            <a:lvl1pPr marL="0" indent="0" algn="l">
              <a:lnSpc>
                <a:spcPct val="92000"/>
              </a:lnSpc>
              <a:spcBef>
                <a:spcPts val="450"/>
              </a:spcBef>
              <a:buNone/>
              <a:defRPr sz="1050">
                <a:solidFill>
                  <a:schemeClr val="tx1"/>
                </a:solidFill>
              </a:defRPr>
            </a:lvl1pPr>
          </a:lstStyle>
          <a:p>
            <a:pPr lvl="0"/>
            <a:r>
              <a:rPr lang="en-US" dirty="0"/>
              <a:t>Click to edit Master text styles</a:t>
            </a:r>
          </a:p>
        </p:txBody>
      </p:sp>
      <p:sp>
        <p:nvSpPr>
          <p:cNvPr id="13" name="Text Placeholder 4"/>
          <p:cNvSpPr>
            <a:spLocks noGrp="1"/>
          </p:cNvSpPr>
          <p:nvPr>
            <p:ph type="body" sz="quarter" idx="11" hasCustomPrompt="1"/>
          </p:nvPr>
        </p:nvSpPr>
        <p:spPr>
          <a:xfrm>
            <a:off x="600076" y="4117973"/>
            <a:ext cx="2209800" cy="736600"/>
          </a:xfrm>
        </p:spPr>
        <p:txBody>
          <a:bodyPr anchor="b" anchorCtr="0">
            <a:normAutofit/>
          </a:bodyPr>
          <a:lstStyle>
            <a:lvl1pPr marL="0" indent="0" algn="r">
              <a:lnSpc>
                <a:spcPct val="92000"/>
              </a:lnSpc>
              <a:spcBef>
                <a:spcPts val="450"/>
              </a:spcBef>
              <a:buNone/>
              <a:defRPr sz="1050">
                <a:solidFill>
                  <a:schemeClr val="bg1"/>
                </a:solidFill>
              </a:defRPr>
            </a:lvl1pPr>
          </a:lstStyle>
          <a:p>
            <a:pPr lvl="0"/>
            <a:r>
              <a:rPr lang="en-US" dirty="0"/>
              <a:t>Enter the Date</a:t>
            </a:r>
          </a:p>
        </p:txBody>
      </p:sp>
      <p:pic>
        <p:nvPicPr>
          <p:cNvPr id="71" name="Picture 7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7714" y="956310"/>
            <a:ext cx="2626935" cy="386159"/>
          </a:xfrm>
          <a:prstGeom prst="rect">
            <a:avLst/>
          </a:prstGeom>
        </p:spPr>
      </p:pic>
    </p:spTree>
    <p:extLst>
      <p:ext uri="{BB962C8B-B14F-4D97-AF65-F5344CB8AC3E}">
        <p14:creationId xmlns:p14="http://schemas.microsoft.com/office/powerpoint/2010/main" val="19946760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Tree>
    <p:extLst>
      <p:ext uri="{BB962C8B-B14F-4D97-AF65-F5344CB8AC3E}">
        <p14:creationId xmlns:p14="http://schemas.microsoft.com/office/powerpoint/2010/main" val="15753496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789" y="-1"/>
            <a:ext cx="7428153" cy="667276"/>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58698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sz="1350" b="1" i="0" spc="0" baseline="0">
                <a:solidFill>
                  <a:schemeClr val="tx1"/>
                </a:solidFill>
                <a:latin typeface="+mj-lt"/>
                <a:cs typeface="Helvetica"/>
              </a:defRPr>
            </a:lvl1pPr>
            <a:lvl2pPr marL="0" indent="0">
              <a:buFont typeface="Arial"/>
              <a:buNone/>
              <a:defRPr spc="0" baseline="0">
                <a:solidFill>
                  <a:schemeClr val="tx1"/>
                </a:solidFill>
                <a:latin typeface="+mj-lt"/>
              </a:defRPr>
            </a:lvl2pPr>
            <a:lvl3pPr marL="127394" indent="-127394">
              <a:defRPr spc="0" baseline="0">
                <a:solidFill>
                  <a:schemeClr val="tx1"/>
                </a:solidFill>
                <a:latin typeface="+mj-lt"/>
              </a:defRPr>
            </a:lvl3pPr>
            <a:lvl4pPr marL="300031" indent="-172637">
              <a:defRPr spc="0" baseline="0">
                <a:solidFill>
                  <a:schemeClr val="tx1"/>
                </a:solidFill>
                <a:latin typeface="+mj-lt"/>
              </a:defRPr>
            </a:lvl4pPr>
            <a:lvl5pPr marL="473858" indent="-173827">
              <a:defRPr spc="0" baseline="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50930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215" y="-13189"/>
            <a:ext cx="7428154" cy="729675"/>
          </a:xfrm>
        </p:spPr>
        <p:txBody>
          <a:bodyPr/>
          <a:lstStyle/>
          <a:p>
            <a:r>
              <a:rPr lang="en-US" dirty="0"/>
              <a:t>Click to edit Master title style</a:t>
            </a:r>
          </a:p>
        </p:txBody>
      </p:sp>
      <p:sp>
        <p:nvSpPr>
          <p:cNvPr id="3" name="Content Placeholder 2"/>
          <p:cNvSpPr>
            <a:spLocks noGrp="1"/>
          </p:cNvSpPr>
          <p:nvPr>
            <p:ph sz="half" idx="1"/>
          </p:nvPr>
        </p:nvSpPr>
        <p:spPr>
          <a:xfrm>
            <a:off x="5053641"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06503" y="1001714"/>
            <a:ext cx="3582361" cy="3544887"/>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78804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8181" y="151667"/>
            <a:ext cx="7428153" cy="729675"/>
          </a:xfr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4811823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9913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Rectangle 1"/>
          <p:cNvSpPr/>
          <p:nvPr userDrawn="1"/>
        </p:nvSpPr>
        <p:spPr>
          <a:xfrm>
            <a:off x="0" y="3"/>
            <a:ext cx="1371600" cy="1070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dirty="0">
              <a:solidFill>
                <a:prstClr val="white"/>
              </a:solidFill>
            </a:endParaRPr>
          </a:p>
        </p:txBody>
      </p:sp>
    </p:spTree>
    <p:extLst>
      <p:ext uri="{BB962C8B-B14F-4D97-AF65-F5344CB8AC3E}">
        <p14:creationId xmlns:p14="http://schemas.microsoft.com/office/powerpoint/2010/main" val="276445978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theme" Target="../theme/theme10.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9" Type="http://schemas.openxmlformats.org/officeDocument/2006/relationships/slideLayout" Target="../slideLayouts/slideLayout85.xml"/><Relationship Id="rId10" Type="http://schemas.openxmlformats.org/officeDocument/2006/relationships/slideLayout" Target="../slideLayouts/slideLayout86.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slideLayout" Target="../slideLayouts/slideLayout101.xml"/><Relationship Id="rId13" Type="http://schemas.openxmlformats.org/officeDocument/2006/relationships/slideLayout" Target="../slideLayouts/slideLayout102.xml"/><Relationship Id="rId14" Type="http://schemas.openxmlformats.org/officeDocument/2006/relationships/slideLayout" Target="../slideLayouts/slideLayout103.xml"/><Relationship Id="rId15" Type="http://schemas.openxmlformats.org/officeDocument/2006/relationships/slideLayout" Target="../slideLayouts/slideLayout104.xml"/><Relationship Id="rId16" Type="http://schemas.openxmlformats.org/officeDocument/2006/relationships/theme" Target="../theme/theme11.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theme" Target="../theme/theme12.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30.xml"/><Relationship Id="rId12" Type="http://schemas.openxmlformats.org/officeDocument/2006/relationships/theme" Target="../theme/theme13.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39.xml"/><Relationship Id="rId20" Type="http://schemas.openxmlformats.org/officeDocument/2006/relationships/slideLayout" Target="../slideLayouts/slideLayout150.xml"/><Relationship Id="rId21" Type="http://schemas.openxmlformats.org/officeDocument/2006/relationships/slideLayout" Target="../slideLayouts/slideLayout151.xml"/><Relationship Id="rId22" Type="http://schemas.openxmlformats.org/officeDocument/2006/relationships/theme" Target="../theme/theme14.xml"/><Relationship Id="rId23" Type="http://schemas.openxmlformats.org/officeDocument/2006/relationships/image" Target="../media/image17.jpeg"/><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Relationship Id="rId15" Type="http://schemas.openxmlformats.org/officeDocument/2006/relationships/slideLayout" Target="../slideLayouts/slideLayout145.xml"/><Relationship Id="rId16" Type="http://schemas.openxmlformats.org/officeDocument/2006/relationships/slideLayout" Target="../slideLayouts/slideLayout146.xml"/><Relationship Id="rId17" Type="http://schemas.openxmlformats.org/officeDocument/2006/relationships/slideLayout" Target="../slideLayouts/slideLayout147.xml"/><Relationship Id="rId18" Type="http://schemas.openxmlformats.org/officeDocument/2006/relationships/slideLayout" Target="../slideLayouts/slideLayout148.xml"/><Relationship Id="rId19" Type="http://schemas.openxmlformats.org/officeDocument/2006/relationships/slideLayout" Target="../slideLayouts/slideLayout149.xml"/><Relationship Id="rId1" Type="http://schemas.openxmlformats.org/officeDocument/2006/relationships/slideLayout" Target="../slideLayouts/slideLayout131.xml"/><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60.xml"/><Relationship Id="rId20" Type="http://schemas.openxmlformats.org/officeDocument/2006/relationships/slideLayout" Target="../slideLayouts/slideLayout171.xml"/><Relationship Id="rId21" Type="http://schemas.openxmlformats.org/officeDocument/2006/relationships/slideLayout" Target="../slideLayouts/slideLayout172.xml"/><Relationship Id="rId22" Type="http://schemas.openxmlformats.org/officeDocument/2006/relationships/slideLayout" Target="../slideLayouts/slideLayout173.xml"/><Relationship Id="rId23" Type="http://schemas.openxmlformats.org/officeDocument/2006/relationships/theme" Target="../theme/theme15.xml"/><Relationship Id="rId24" Type="http://schemas.openxmlformats.org/officeDocument/2006/relationships/image" Target="../media/image17.jpeg"/><Relationship Id="rId10" Type="http://schemas.openxmlformats.org/officeDocument/2006/relationships/slideLayout" Target="../slideLayouts/slideLayout161.xml"/><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Relationship Id="rId18" Type="http://schemas.openxmlformats.org/officeDocument/2006/relationships/slideLayout" Target="../slideLayouts/slideLayout169.xml"/><Relationship Id="rId19" Type="http://schemas.openxmlformats.org/officeDocument/2006/relationships/slideLayout" Target="../slideLayouts/slideLayout170.xml"/><Relationship Id="rId1" Type="http://schemas.openxmlformats.org/officeDocument/2006/relationships/slideLayout" Target="../slideLayouts/slideLayout152.xml"/><Relationship Id="rId2" Type="http://schemas.openxmlformats.org/officeDocument/2006/relationships/slideLayout" Target="../slideLayouts/slideLayout153.xml"/><Relationship Id="rId3" Type="http://schemas.openxmlformats.org/officeDocument/2006/relationships/slideLayout" Target="../slideLayouts/slideLayout154.xml"/><Relationship Id="rId4" Type="http://schemas.openxmlformats.org/officeDocument/2006/relationships/slideLayout" Target="../slideLayouts/slideLayout155.xml"/><Relationship Id="rId5" Type="http://schemas.openxmlformats.org/officeDocument/2006/relationships/slideLayout" Target="../slideLayouts/slideLayout156.xml"/><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84.xml"/><Relationship Id="rId12" Type="http://schemas.openxmlformats.org/officeDocument/2006/relationships/theme" Target="../theme/theme16.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9" Type="http://schemas.openxmlformats.org/officeDocument/2006/relationships/slideLayout" Target="../slideLayouts/slideLayout182.xml"/><Relationship Id="rId10" Type="http://schemas.openxmlformats.org/officeDocument/2006/relationships/slideLayout" Target="../slideLayouts/slideLayout183.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87.xml"/><Relationship Id="rId4" Type="http://schemas.openxmlformats.org/officeDocument/2006/relationships/slideLayout" Target="../slideLayouts/slideLayout188.xml"/><Relationship Id="rId5" Type="http://schemas.openxmlformats.org/officeDocument/2006/relationships/slideLayout" Target="../slideLayouts/slideLayout189.xml"/><Relationship Id="rId6" Type="http://schemas.openxmlformats.org/officeDocument/2006/relationships/slideLayout" Target="../slideLayouts/slideLayout190.xml"/><Relationship Id="rId7" Type="http://schemas.openxmlformats.org/officeDocument/2006/relationships/slideLayout" Target="../slideLayouts/slideLayout191.xml"/><Relationship Id="rId8" Type="http://schemas.openxmlformats.org/officeDocument/2006/relationships/slideLayout" Target="../slideLayouts/slideLayout192.xml"/><Relationship Id="rId9" Type="http://schemas.openxmlformats.org/officeDocument/2006/relationships/slideLayout" Target="../slideLayouts/slideLayout193.xml"/><Relationship Id="rId10" Type="http://schemas.openxmlformats.org/officeDocument/2006/relationships/slideLayout" Target="../slideLayouts/slideLayout194.xml"/><Relationship Id="rId11" Type="http://schemas.openxmlformats.org/officeDocument/2006/relationships/theme" Target="../theme/theme17.xml"/><Relationship Id="rId1" Type="http://schemas.openxmlformats.org/officeDocument/2006/relationships/slideLayout" Target="../slideLayouts/slideLayout185.xml"/><Relationship Id="rId2" Type="http://schemas.openxmlformats.org/officeDocument/2006/relationships/slideLayout" Target="../slideLayouts/slideLayout18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theme" Target="../theme/theme5.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4.xml"/><Relationship Id="rId12" Type="http://schemas.openxmlformats.org/officeDocument/2006/relationships/theme" Target="../theme/theme6.xml"/><Relationship Id="rId13" Type="http://schemas.openxmlformats.org/officeDocument/2006/relationships/image" Target="../media/image4.jpeg"/><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theme" Target="../theme/theme8.xml"/><Relationship Id="rId1" Type="http://schemas.openxmlformats.org/officeDocument/2006/relationships/slideLayout" Target="../slideLayouts/slideLayout57.xml"/><Relationship Id="rId2"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theme" Target="../theme/theme9.xml"/><Relationship Id="rId1" Type="http://schemas.openxmlformats.org/officeDocument/2006/relationships/slideLayout" Target="../slideLayouts/slideLayout67.xml"/><Relationship Id="rId2"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2"/>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0" y="4868666"/>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200" smtClean="0">
                <a:solidFill>
                  <a:schemeClr val="bg1"/>
                </a:solidFill>
                <a:latin typeface="Arial" panose="020B0604020202020204" pitchFamily="34" charset="0"/>
                <a:cs typeface="Arial" panose="020B0604020202020204" pitchFamily="34" charset="0"/>
              </a:rPr>
              <a:pPr algn="ctr">
                <a:lnSpc>
                  <a:spcPct val="90000"/>
                </a:lnSpc>
                <a:spcBef>
                  <a:spcPts val="0"/>
                </a:spcBef>
              </a:pPr>
              <a:t>‹#›</a:t>
            </a:fld>
            <a:endParaRPr lang="en-US" sz="2200" dirty="0">
              <a:solidFill>
                <a:schemeClr val="bg1"/>
              </a:solidFill>
              <a:latin typeface="Arial" panose="020B0604020202020204" pitchFamily="34" charset="0"/>
              <a:cs typeface="Arial" panose="020B0604020202020204" pitchFamily="34" charset="0"/>
            </a:endParaRPr>
          </a:p>
        </p:txBody>
      </p:sp>
      <p:sp>
        <p:nvSpPr>
          <p:cNvPr id="9" name="Rectangle 8"/>
          <p:cNvSpPr/>
          <p:nvPr/>
        </p:nvSpPr>
        <p:spPr>
          <a:xfrm>
            <a:off x="0" y="4892896"/>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Rectangle 11"/>
          <p:cNvSpPr/>
          <p:nvPr/>
        </p:nvSpPr>
        <p:spPr>
          <a:xfrm>
            <a:off x="409332" y="4942656"/>
            <a:ext cx="5077068" cy="184666"/>
          </a:xfrm>
          <a:prstGeom prst="rect">
            <a:avLst/>
          </a:prstGeom>
        </p:spPr>
        <p:txBody>
          <a:bodyPr wrap="square" lIns="0" tIns="0" rIns="0" bIns="0">
            <a:spAutoFit/>
          </a:bodyPr>
          <a:lstStyle/>
          <a:p>
            <a:r>
              <a:rPr lang="en-US" sz="1200" b="0" i="0" baseline="0" dirty="0">
                <a:solidFill>
                  <a:schemeClr val="bg1"/>
                </a:solidFill>
                <a:latin typeface="Arial" panose="020B0604020202020204" pitchFamily="34" charset="0"/>
                <a:cs typeface="Arial" panose="020B0604020202020204" pitchFamily="34" charset="0"/>
              </a:rPr>
              <a:t>www.</a:t>
            </a:r>
            <a:r>
              <a:rPr lang="en-US" sz="1200" b="1" i="0" baseline="0" dirty="0">
                <a:solidFill>
                  <a:schemeClr val="bg1"/>
                </a:solidFill>
                <a:latin typeface="Arial" panose="020B0604020202020204" pitchFamily="34" charset="0"/>
                <a:cs typeface="Arial" panose="020B0604020202020204" pitchFamily="34" charset="0"/>
              </a:rPr>
              <a:t>customercarewords.com</a:t>
            </a:r>
            <a:endParaRPr lang="en-US" sz="1200" b="1"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944883"/>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82" r:id="rId3"/>
    <p:sldLayoutId id="2147483684" r:id="rId4"/>
    <p:sldLayoutId id="2147483650" r:id="rId5"/>
    <p:sldLayoutId id="2147483675" r:id="rId6"/>
    <p:sldLayoutId id="2147483652" r:id="rId7"/>
    <p:sldLayoutId id="2147483654" r:id="rId8"/>
    <p:sldLayoutId id="2147483655" r:id="rId9"/>
    <p:sldLayoutId id="2147483665" r:id="rId10"/>
    <p:sldLayoutId id="2147483669" r:id="rId11"/>
    <p:sldLayoutId id="2147483677" r:id="rId12"/>
  </p:sldLayoutIdLst>
  <p:hf hdr="0" dt="0"/>
  <p:txStyles>
    <p:titleStyle>
      <a:lvl1pPr algn="l" defTabSz="457200" rtl="0" eaLnBrk="1" latinLnBrk="0" hangingPunct="1">
        <a:lnSpc>
          <a:spcPct val="90000"/>
        </a:lnSpc>
        <a:spcBef>
          <a:spcPts val="0"/>
        </a:spcBef>
        <a:buNone/>
        <a:defRPr sz="2700" b="0" i="0" kern="1200" spc="-4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457200" rtl="0" eaLnBrk="1" latinLnBrk="0" hangingPunct="1">
        <a:spcBef>
          <a:spcPct val="20000"/>
        </a:spcBef>
        <a:buClr>
          <a:schemeClr val="accent2"/>
        </a:buClr>
        <a:buFont typeface="Arial"/>
        <a:buChar char="•"/>
        <a:defRPr sz="22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1650" smtClean="0">
                <a:solidFill>
                  <a:schemeClr val="bg1"/>
                </a:solidFill>
                <a:latin typeface="Calibri Light" panose="020F0302020204030204" pitchFamily="34" charset="0"/>
                <a:cs typeface="Helvetica Light"/>
              </a:rPr>
              <a:pPr algn="ctr">
                <a:lnSpc>
                  <a:spcPct val="90000"/>
                </a:lnSpc>
                <a:spcBef>
                  <a:spcPts val="0"/>
                </a:spcBef>
              </a:pPr>
              <a:t>‹#›</a:t>
            </a:fld>
            <a:endParaRPr lang="en-US" sz="1650" dirty="0">
              <a:solidFill>
                <a:schemeClr val="bg1"/>
              </a:solidFill>
              <a:latin typeface="Calibri Light" panose="020F0302020204030204" pitchFamily="34" charset="0"/>
              <a:cs typeface="Helvetica Light"/>
            </a:endParaRPr>
          </a:p>
        </p:txBody>
      </p:sp>
      <p:sp>
        <p:nvSpPr>
          <p:cNvPr id="9" name="Rectangle 8"/>
          <p:cNvSpPr/>
          <p:nvPr/>
        </p:nvSpPr>
        <p:spPr>
          <a:xfrm>
            <a:off x="0" y="4892897"/>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409332" y="4942657"/>
            <a:ext cx="5077068" cy="138499"/>
          </a:xfrm>
          <a:prstGeom prst="rect">
            <a:avLst/>
          </a:prstGeom>
        </p:spPr>
        <p:txBody>
          <a:bodyPr wrap="square" lIns="0" tIns="0" rIns="0" bIns="0">
            <a:spAutoFit/>
          </a:bodyPr>
          <a:lstStyle/>
          <a:p>
            <a:r>
              <a:rPr lang="en-US" sz="900" b="0" i="0" dirty="0">
                <a:solidFill>
                  <a:schemeClr val="bg1"/>
                </a:solidFill>
                <a:latin typeface="+mj-lt"/>
                <a:cs typeface="Helvetica Light"/>
              </a:rPr>
              <a:t>© Customer</a:t>
            </a:r>
            <a:r>
              <a:rPr lang="en-US" sz="900" b="0" i="0" baseline="0" dirty="0">
                <a:solidFill>
                  <a:schemeClr val="bg1"/>
                </a:solidFill>
                <a:latin typeface="+mj-lt"/>
                <a:cs typeface="Helvetica Light"/>
              </a:rPr>
              <a:t> </a:t>
            </a:r>
            <a:r>
              <a:rPr lang="en-US" sz="900" b="0" i="0" baseline="0" dirty="0" err="1">
                <a:solidFill>
                  <a:schemeClr val="bg1"/>
                </a:solidFill>
                <a:latin typeface="+mj-lt"/>
                <a:cs typeface="Helvetica Light"/>
              </a:rPr>
              <a:t>Carewords</a:t>
            </a:r>
            <a:r>
              <a:rPr lang="en-US" sz="900" b="0" i="0" baseline="0" dirty="0">
                <a:solidFill>
                  <a:schemeClr val="bg1"/>
                </a:solidFill>
                <a:latin typeface="+mj-lt"/>
                <a:cs typeface="Helvetica Light"/>
              </a:rPr>
              <a:t>  Ltd.  </a:t>
            </a:r>
            <a:r>
              <a:rPr lang="en-US" sz="900" b="1" i="0" baseline="0" dirty="0">
                <a:solidFill>
                  <a:schemeClr val="bg1"/>
                </a:solidFill>
                <a:latin typeface="+mj-lt"/>
                <a:cs typeface="Helvetica"/>
              </a:rPr>
              <a:t>customercarewords.com</a:t>
            </a:r>
            <a:endParaRPr lang="en-US" sz="900" b="1" i="0" dirty="0">
              <a:solidFill>
                <a:schemeClr val="bg1"/>
              </a:solidFill>
              <a:latin typeface="+mj-lt"/>
              <a:cs typeface="Helvetica"/>
            </a:endParaRPr>
          </a:p>
        </p:txBody>
      </p:sp>
      <p:sp>
        <p:nvSpPr>
          <p:cNvPr id="4" name="Slide Number Placeholder 3"/>
          <p:cNvSpPr>
            <a:spLocks noGrp="1"/>
          </p:cNvSpPr>
          <p:nvPr>
            <p:ph type="sldNum" sz="quarter" idx="4"/>
          </p:nvPr>
        </p:nvSpPr>
        <p:spPr>
          <a:xfrm>
            <a:off x="6974416" y="4884960"/>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DD0070B-A92B-4A05-B5FC-1733EEB6C2CE}" type="slidenum">
              <a:rPr lang="en-US" smtClean="0"/>
              <a:t>‹#›</a:t>
            </a:fld>
            <a:endParaRPr lang="en-US"/>
          </a:p>
        </p:txBody>
      </p:sp>
    </p:spTree>
    <p:extLst>
      <p:ext uri="{BB962C8B-B14F-4D97-AF65-F5344CB8AC3E}">
        <p14:creationId xmlns:p14="http://schemas.microsoft.com/office/powerpoint/2010/main" val="4261013292"/>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0" r:id="rId13"/>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Calibri Light" panose="020F0302020204030204" pitchFamily="34" charset="0"/>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Calibri Light" panose="020F0302020204030204" pitchFamily="34" charset="0"/>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4"/>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mj-lt"/>
                <a:cs typeface="Helvetica Light"/>
              </a:rPr>
              <a:pPr algn="ctr">
                <a:lnSpc>
                  <a:spcPct val="90000"/>
                </a:lnSpc>
              </a:pPr>
              <a:t>‹#›</a:t>
            </a:fld>
            <a:endParaRPr lang="en-US" sz="1650" dirty="0">
              <a:solidFill>
                <a:prstClr val="white"/>
              </a:solidFill>
              <a:latin typeface="+mj-lt"/>
              <a:cs typeface="Helvetica Light"/>
            </a:endParaRPr>
          </a:p>
        </p:txBody>
      </p:sp>
      <p:sp>
        <p:nvSpPr>
          <p:cNvPr id="9" name="Rectangle 8"/>
          <p:cNvSpPr/>
          <p:nvPr/>
        </p:nvSpPr>
        <p:spPr>
          <a:xfrm>
            <a:off x="0" y="4892898"/>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892"/>
            <a:endParaRPr lang="en-US" sz="1350" dirty="0">
              <a:solidFill>
                <a:prstClr val="white"/>
              </a:solidFill>
              <a:latin typeface="+mj-lt"/>
            </a:endParaRPr>
          </a:p>
        </p:txBody>
      </p:sp>
      <p:sp>
        <p:nvSpPr>
          <p:cNvPr id="12" name="Rectangle 11"/>
          <p:cNvSpPr/>
          <p:nvPr/>
        </p:nvSpPr>
        <p:spPr>
          <a:xfrm>
            <a:off x="409332" y="4942658"/>
            <a:ext cx="5077068" cy="138499"/>
          </a:xfrm>
          <a:prstGeom prst="rect">
            <a:avLst/>
          </a:prstGeom>
        </p:spPr>
        <p:txBody>
          <a:bodyPr wrap="square" lIns="0" tIns="0" rIns="0" bIns="0">
            <a:spAutoFit/>
          </a:bodyPr>
          <a:lstStyle/>
          <a:p>
            <a:pPr defTabSz="342892"/>
            <a:r>
              <a:rPr lang="en-US" sz="900" b="1" dirty="0">
                <a:solidFill>
                  <a:prstClr val="white"/>
                </a:solidFill>
                <a:latin typeface="+mj-lt"/>
                <a:cs typeface="Helvetica"/>
              </a:rPr>
              <a:t>customercarewords.com</a:t>
            </a:r>
          </a:p>
        </p:txBody>
      </p:sp>
    </p:spTree>
    <p:extLst>
      <p:ext uri="{BB962C8B-B14F-4D97-AF65-F5344CB8AC3E}">
        <p14:creationId xmlns:p14="http://schemas.microsoft.com/office/powerpoint/2010/main" val="4210022018"/>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Lst>
  <p:hf hdr="0" dt="0"/>
  <p:txStyles>
    <p:titleStyle>
      <a:lvl1pPr algn="l" defTabSz="342892" rtl="0" eaLnBrk="1" latinLnBrk="0" hangingPunct="1">
        <a:lnSpc>
          <a:spcPct val="90000"/>
        </a:lnSpc>
        <a:spcBef>
          <a:spcPts val="0"/>
        </a:spcBef>
        <a:buNone/>
        <a:defRPr sz="2025" b="0" i="0" kern="1200" spc="-30" baseline="0">
          <a:solidFill>
            <a:schemeClr val="tx1"/>
          </a:solidFill>
          <a:latin typeface="+mj-lt"/>
          <a:ea typeface="+mj-ea"/>
          <a:cs typeface="Calibri Light" panose="020F0302020204030204" pitchFamily="34" charset="0"/>
        </a:defRPr>
      </a:lvl1pPr>
    </p:titleStyle>
    <p:bodyStyle>
      <a:lvl1pPr marL="171446" indent="-171446" algn="l" defTabSz="342892" rtl="0" eaLnBrk="1" latinLnBrk="0" hangingPunct="1">
        <a:spcBef>
          <a:spcPct val="20000"/>
        </a:spcBef>
        <a:buClr>
          <a:schemeClr val="accent2"/>
        </a:buClr>
        <a:buFont typeface="Arial"/>
        <a:buChar char="•"/>
        <a:defRPr sz="1650" b="0" i="0" kern="1200" spc="-30" baseline="0">
          <a:solidFill>
            <a:schemeClr val="tx1"/>
          </a:solidFill>
          <a:latin typeface="+mj-lt"/>
          <a:ea typeface="+mn-ea"/>
          <a:cs typeface="Calibri Light" panose="020F0302020204030204" pitchFamily="34" charset="0"/>
        </a:defRPr>
      </a:lvl1pPr>
      <a:lvl2pPr marL="383372" indent="-211926" algn="l" defTabSz="342892"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2pPr>
      <a:lvl3pPr marL="556008" indent="-172637" algn="l" defTabSz="342892"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3pPr>
      <a:lvl4pPr marL="773887" indent="-217880" algn="l" defTabSz="342892"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4pPr>
      <a:lvl5pPr marL="985814" indent="-211926" algn="l" defTabSz="342892"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Calibri Light" panose="020F0302020204030204" pitchFamily="34" charset="0"/>
                <a:cs typeface="Helvetica Light"/>
              </a:rPr>
              <a:pPr algn="ctr">
                <a:lnSpc>
                  <a:spcPct val="90000"/>
                </a:lnSpc>
              </a:pPr>
              <a:t>‹#›</a:t>
            </a:fld>
            <a:endParaRPr lang="en-US" sz="1650" dirty="0">
              <a:solidFill>
                <a:prstClr val="white"/>
              </a:solidFill>
              <a:latin typeface="Calibri Light" panose="020F0302020204030204" pitchFamily="34" charset="0"/>
              <a:cs typeface="Helvetica Light"/>
            </a:endParaRPr>
          </a:p>
        </p:txBody>
      </p:sp>
      <p:sp>
        <p:nvSpPr>
          <p:cNvPr id="9" name="Rectangle 8"/>
          <p:cNvSpPr/>
          <p:nvPr/>
        </p:nvSpPr>
        <p:spPr>
          <a:xfrm>
            <a:off x="0" y="4892897"/>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12" name="Rectangle 11"/>
          <p:cNvSpPr/>
          <p:nvPr/>
        </p:nvSpPr>
        <p:spPr>
          <a:xfrm>
            <a:off x="409332" y="4942657"/>
            <a:ext cx="5077068" cy="138499"/>
          </a:xfrm>
          <a:prstGeom prst="rect">
            <a:avLst/>
          </a:prstGeom>
        </p:spPr>
        <p:txBody>
          <a:bodyPr wrap="square" lIns="0" tIns="0" rIns="0" bIns="0">
            <a:spAutoFit/>
          </a:bodyPr>
          <a:lstStyle/>
          <a:p>
            <a:pPr defTabSz="342900"/>
            <a:r>
              <a:rPr lang="en-US" sz="900" dirty="0">
                <a:solidFill>
                  <a:prstClr val="white"/>
                </a:solidFill>
                <a:latin typeface="Calibri Light"/>
                <a:cs typeface="Helvetica Light"/>
              </a:rPr>
              <a:t>© Customer </a:t>
            </a:r>
            <a:r>
              <a:rPr lang="en-US" sz="900" dirty="0" err="1">
                <a:solidFill>
                  <a:prstClr val="white"/>
                </a:solidFill>
                <a:latin typeface="Calibri Light"/>
                <a:cs typeface="Helvetica Light"/>
              </a:rPr>
              <a:t>Carewords</a:t>
            </a:r>
            <a:r>
              <a:rPr lang="en-US" sz="900" dirty="0">
                <a:solidFill>
                  <a:prstClr val="white"/>
                </a:solidFill>
                <a:latin typeface="Calibri Light"/>
                <a:cs typeface="Helvetica Light"/>
              </a:rPr>
              <a:t>  Ltd.  </a:t>
            </a:r>
            <a:r>
              <a:rPr lang="en-US" sz="900" b="1" dirty="0">
                <a:solidFill>
                  <a:prstClr val="white"/>
                </a:solidFill>
                <a:latin typeface="Calibri Light"/>
                <a:cs typeface="Helvetica"/>
              </a:rPr>
              <a:t>customercarewords.com</a:t>
            </a:r>
          </a:p>
        </p:txBody>
      </p:sp>
      <p:sp>
        <p:nvSpPr>
          <p:cNvPr id="4" name="Slide Number Placeholder 3"/>
          <p:cNvSpPr>
            <a:spLocks noGrp="1"/>
          </p:cNvSpPr>
          <p:nvPr>
            <p:ph type="sldNum" sz="quarter" idx="4"/>
          </p:nvPr>
        </p:nvSpPr>
        <p:spPr>
          <a:xfrm>
            <a:off x="6974416" y="4884960"/>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DD0070B-A92B-4A05-B5FC-1733EEB6C2CE}" type="slidenum">
              <a:rPr lang="en-US" smtClean="0">
                <a:solidFill>
                  <a:srgbClr val="282828">
                    <a:tint val="75000"/>
                  </a:srgbClr>
                </a:solidFill>
              </a:rPr>
              <a:pPr defTabSz="342900"/>
              <a:t>‹#›</a:t>
            </a:fld>
            <a:endParaRPr lang="en-US">
              <a:solidFill>
                <a:srgbClr val="282828">
                  <a:tint val="75000"/>
                </a:srgbClr>
              </a:solidFill>
            </a:endParaRPr>
          </a:p>
        </p:txBody>
      </p:sp>
    </p:spTree>
    <p:extLst>
      <p:ext uri="{BB962C8B-B14F-4D97-AF65-F5344CB8AC3E}">
        <p14:creationId xmlns:p14="http://schemas.microsoft.com/office/powerpoint/2010/main" val="3898467956"/>
      </p:ext>
    </p:extLst>
  </p:cSld>
  <p:clrMap bg1="lt1" tx1="dk1" bg2="lt2" tx2="dk2" accent1="accent1" accent2="accent2" accent3="accent3" accent4="accent4" accent5="accent5" accent6="accent6" hlink="hlink" folHlink="folHlink"/>
  <p:sldLayoutIdLst>
    <p:sldLayoutId id="2147484258" r:id="rId1"/>
    <p:sldLayoutId id="2147484259" r:id="rId2"/>
    <p:sldLayoutId id="2147484260" r:id="rId3"/>
    <p:sldLayoutId id="2147484261" r:id="rId4"/>
    <p:sldLayoutId id="2147484262" r:id="rId5"/>
    <p:sldLayoutId id="2147484263" r:id="rId6"/>
    <p:sldLayoutId id="2147484264" r:id="rId7"/>
    <p:sldLayoutId id="2147484265" r:id="rId8"/>
    <p:sldLayoutId id="2147484266" r:id="rId9"/>
    <p:sldLayoutId id="2147484267" r:id="rId10"/>
    <p:sldLayoutId id="2147484268" r:id="rId11"/>
    <p:sldLayoutId id="2147484269" r:id="rId12"/>
    <p:sldLayoutId id="2147484270" r:id="rId13"/>
    <p:sldLayoutId id="2147484271" r:id="rId14"/>
    <p:sldLayoutId id="2147484272" r:id="rId15"/>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Calibri Light" panose="020F0302020204030204" pitchFamily="34" charset="0"/>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Calibri Light" panose="020F0302020204030204" pitchFamily="34" charset="0"/>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A05F200-BB56-4685-B728-5231DB83E37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 xmlns:a16="http://schemas.microsoft.com/office/drawing/2014/main" id="{B63DAD71-DFB3-4040-90F4-83FDEF8FF6D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 xmlns:a16="http://schemas.microsoft.com/office/drawing/2014/main" id="{BB9634D5-14F7-4C76-BA76-B67DAAAA941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B0788CD-B0BE-4BDE-A731-ADA45E2A7A79}" type="datetimeFigureOut">
              <a:rPr lang="en-CA" smtClean="0"/>
              <a:t>18-02-24</a:t>
            </a:fld>
            <a:endParaRPr lang="en-CA"/>
          </a:p>
        </p:txBody>
      </p:sp>
      <p:sp>
        <p:nvSpPr>
          <p:cNvPr id="5" name="Footer Placeholder 4">
            <a:extLst>
              <a:ext uri="{FF2B5EF4-FFF2-40B4-BE49-F238E27FC236}">
                <a16:creationId xmlns="" xmlns:a16="http://schemas.microsoft.com/office/drawing/2014/main" id="{4A83CC19-B89C-4156-95E5-AC4E91F9D00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a:extLst>
              <a:ext uri="{FF2B5EF4-FFF2-40B4-BE49-F238E27FC236}">
                <a16:creationId xmlns="" xmlns:a16="http://schemas.microsoft.com/office/drawing/2014/main" id="{094E3DB9-8E33-43A9-8C14-C53E3372059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5FA5B7D-D7D4-4956-BE53-A7AA75FA8E61}" type="slidenum">
              <a:rPr lang="en-CA" smtClean="0"/>
              <a:t>‹#›</a:t>
            </a:fld>
            <a:endParaRPr lang="en-CA"/>
          </a:p>
        </p:txBody>
      </p:sp>
    </p:spTree>
    <p:extLst>
      <p:ext uri="{BB962C8B-B14F-4D97-AF65-F5344CB8AC3E}">
        <p14:creationId xmlns:p14="http://schemas.microsoft.com/office/powerpoint/2010/main" val="3405128516"/>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maple_leaf.jpg"/>
          <p:cNvPicPr>
            <a:picLocks noChangeAspect="1"/>
          </p:cNvPicPr>
          <p:nvPr userDrawn="1"/>
        </p:nvPicPr>
        <p:blipFill>
          <a:blip r:embed="rId23"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Title Placeholder 1"/>
          <p:cNvSpPr>
            <a:spLocks noGrp="1"/>
          </p:cNvSpPr>
          <p:nvPr>
            <p:ph type="title"/>
          </p:nvPr>
        </p:nvSpPr>
        <p:spPr bwMode="auto">
          <a:xfrm>
            <a:off x="457200" y="205979"/>
            <a:ext cx="8229600" cy="7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CA" altLang="en-US" dirty="0"/>
              <a:t>Click to edit Master title style</a:t>
            </a:r>
            <a:endParaRPr lang="en-US" altLang="en-US" dirty="0"/>
          </a:p>
        </p:txBody>
      </p:sp>
      <p:sp>
        <p:nvSpPr>
          <p:cNvPr id="1027" name="Text Placeholder 2"/>
          <p:cNvSpPr>
            <a:spLocks noGrp="1"/>
          </p:cNvSpPr>
          <p:nvPr>
            <p:ph type="body" idx="1"/>
          </p:nvPr>
        </p:nvSpPr>
        <p:spPr bwMode="auto">
          <a:xfrm>
            <a:off x="457200" y="1077517"/>
            <a:ext cx="8229600" cy="351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dirty="0"/>
              <a:t>Click to edit Master text styles</a:t>
            </a:r>
          </a:p>
          <a:p>
            <a:pPr lvl="1"/>
            <a:r>
              <a:rPr lang="en-CA" altLang="en-US" dirty="0"/>
              <a:t>Second level</a:t>
            </a:r>
          </a:p>
          <a:p>
            <a:pPr lvl="2"/>
            <a:r>
              <a:rPr lang="en-CA" altLang="en-US" dirty="0"/>
              <a:t>Third level</a:t>
            </a:r>
          </a:p>
          <a:p>
            <a:pPr lvl="3"/>
            <a:r>
              <a:rPr lang="en-CA" altLang="en-US" dirty="0"/>
              <a:t>Fourth level</a:t>
            </a:r>
          </a:p>
          <a:p>
            <a:pPr lvl="4"/>
            <a:r>
              <a:rPr lang="en-CA" altLang="en-US" dirty="0"/>
              <a:t>Fifth level</a:t>
            </a:r>
            <a:endParaRPr lang="en-US" altLang="en-US" dirty="0"/>
          </a:p>
        </p:txBody>
      </p:sp>
      <p:sp>
        <p:nvSpPr>
          <p:cNvPr id="6" name="Slide Number Placeholder 5"/>
          <p:cNvSpPr>
            <a:spLocks noGrp="1"/>
          </p:cNvSpPr>
          <p:nvPr>
            <p:ph type="sldNum" sz="quarter" idx="4"/>
          </p:nvPr>
        </p:nvSpPr>
        <p:spPr>
          <a:xfrm>
            <a:off x="457201" y="4767263"/>
            <a:ext cx="982663" cy="273844"/>
          </a:xfrm>
          <a:prstGeom prst="rect">
            <a:avLst/>
          </a:prstGeom>
        </p:spPr>
        <p:txBody>
          <a:bodyPr vert="horz" wrap="square" lIns="91440" tIns="45720" rIns="91440" bIns="45720" numCol="1" anchor="ctr" anchorCtr="0" compatLnSpc="1">
            <a:prstTxWarp prst="textNoShape">
              <a:avLst/>
            </a:prstTxWarp>
          </a:bodyPr>
          <a:lstStyle>
            <a:lvl1pPr>
              <a:defRPr sz="900">
                <a:solidFill>
                  <a:srgbClr val="7F7F7F"/>
                </a:solidFill>
                <a:latin typeface="Century Gothic" panose="020B0502020202020204" pitchFamily="34" charset="0"/>
              </a:defRPr>
            </a:lvl1pPr>
          </a:lstStyle>
          <a:p>
            <a:fld id="{4AF31215-D414-49A1-B0BE-FA6A849F09BB}" type="slidenum">
              <a:rPr lang="en-US" altLang="en-US"/>
              <a:pPr/>
              <a:t>‹#›</a:t>
            </a:fld>
            <a:endParaRPr lang="en-US" altLang="en-US"/>
          </a:p>
        </p:txBody>
      </p:sp>
    </p:spTree>
    <p:extLst>
      <p:ext uri="{BB962C8B-B14F-4D97-AF65-F5344CB8AC3E}">
        <p14:creationId xmlns:p14="http://schemas.microsoft.com/office/powerpoint/2010/main" val="878419809"/>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 id="2147484317" r:id="rId13"/>
    <p:sldLayoutId id="2147484318" r:id="rId14"/>
    <p:sldLayoutId id="2147484319" r:id="rId15"/>
    <p:sldLayoutId id="2147484320" r:id="rId16"/>
    <p:sldLayoutId id="2147484321" r:id="rId17"/>
    <p:sldLayoutId id="2147484322" r:id="rId18"/>
    <p:sldLayoutId id="2147484323" r:id="rId19"/>
    <p:sldLayoutId id="2147484324" r:id="rId20"/>
    <p:sldLayoutId id="2147484326" r:id="rId21"/>
  </p:sldLayoutIdLst>
  <p:hf hdr="0" ftr="0" dt="0"/>
  <p:txStyles>
    <p:titleStyle>
      <a:lvl1pPr algn="l" defTabSz="342900" rtl="0" eaLnBrk="0" fontAlgn="base" hangingPunct="0">
        <a:spcBef>
          <a:spcPct val="0"/>
        </a:spcBef>
        <a:spcAft>
          <a:spcPct val="0"/>
        </a:spcAft>
        <a:defRPr lang="en-US" sz="2700" kern="1200" dirty="0">
          <a:solidFill>
            <a:srgbClr val="0082C9"/>
          </a:solidFill>
          <a:latin typeface="Century Gothic" pitchFamily="34" charset="0"/>
          <a:ea typeface="ヒラギノ角ゴ Pro W3" pitchFamily="126" charset="-128"/>
          <a:cs typeface="Century Gothic" pitchFamily="34" charset="0"/>
        </a:defRPr>
      </a:lvl1pPr>
      <a:lvl2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2pPr>
      <a:lvl3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3pPr>
      <a:lvl4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4pPr>
      <a:lvl5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5pPr>
      <a:lvl6pPr marL="3429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6pPr>
      <a:lvl7pPr marL="6858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7pPr>
      <a:lvl8pPr marL="10287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8pPr>
      <a:lvl9pPr marL="13716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9pPr>
    </p:titleStyle>
    <p:bodyStyle>
      <a:lvl1pPr marL="257175" indent="-257175" algn="l" defTabSz="342900" rtl="0" eaLnBrk="0" fontAlgn="base" hangingPunct="0">
        <a:spcBef>
          <a:spcPct val="20000"/>
        </a:spcBef>
        <a:spcAft>
          <a:spcPct val="0"/>
        </a:spcAft>
        <a:buClr>
          <a:srgbClr val="0082C9"/>
        </a:buClr>
        <a:buFont typeface="Arial" panose="020B0604020202020204" pitchFamily="34" charset="0"/>
        <a:buChar char="•"/>
        <a:defRPr lang="en-CA" sz="1950" kern="1200" dirty="0">
          <a:solidFill>
            <a:srgbClr val="595959"/>
          </a:solidFill>
          <a:latin typeface="Century Gothic" pitchFamily="34" charset="0"/>
          <a:ea typeface="ヒラギノ角ゴ Pro W3" pitchFamily="126" charset="-128"/>
          <a:cs typeface="Century Gothic" pitchFamily="34" charset="0"/>
        </a:defRPr>
      </a:lvl1pPr>
      <a:lvl2pPr marL="557213" indent="-214313" algn="l" defTabSz="342900" rtl="0" eaLnBrk="0" fontAlgn="base" hangingPunct="0">
        <a:spcBef>
          <a:spcPct val="20000"/>
        </a:spcBef>
        <a:spcAft>
          <a:spcPct val="0"/>
        </a:spcAft>
        <a:buClr>
          <a:srgbClr val="0082C9"/>
        </a:buClr>
        <a:buFont typeface="Arial" panose="020B0604020202020204" pitchFamily="34" charset="0"/>
        <a:buChar char="•"/>
        <a:defRPr lang="en-CA" sz="1800" kern="1200" dirty="0">
          <a:solidFill>
            <a:srgbClr val="595959"/>
          </a:solidFill>
          <a:latin typeface="Century Gothic" pitchFamily="34" charset="0"/>
          <a:ea typeface="ヒラギノ角ゴ Pro W3" pitchFamily="126" charset="-128"/>
          <a:cs typeface="Century Gothic" pitchFamily="34" charset="0"/>
        </a:defRPr>
      </a:lvl2pPr>
      <a:lvl3pPr marL="857250" indent="-171450" algn="l" defTabSz="342900" rtl="0" eaLnBrk="0" fontAlgn="base" hangingPunct="0">
        <a:spcBef>
          <a:spcPct val="20000"/>
        </a:spcBef>
        <a:spcAft>
          <a:spcPct val="0"/>
        </a:spcAft>
        <a:buClr>
          <a:srgbClr val="0082C9"/>
        </a:buClr>
        <a:buFont typeface="Arial" panose="020B0604020202020204" pitchFamily="34" charset="0"/>
        <a:buChar char="•"/>
        <a:defRPr lang="en-CA" sz="1650" kern="1200" dirty="0">
          <a:solidFill>
            <a:srgbClr val="595959"/>
          </a:solidFill>
          <a:latin typeface="Century Gothic" pitchFamily="34" charset="0"/>
          <a:ea typeface="ヒラギノ角ゴ Pro W3" pitchFamily="126" charset="-128"/>
          <a:cs typeface="Century Gothic" pitchFamily="34" charset="0"/>
        </a:defRPr>
      </a:lvl3pPr>
      <a:lvl4pPr marL="1200150" indent="-171450" algn="l" defTabSz="342900" rtl="0" eaLnBrk="0" fontAlgn="base" hangingPunct="0">
        <a:spcBef>
          <a:spcPct val="20000"/>
        </a:spcBef>
        <a:spcAft>
          <a:spcPct val="0"/>
        </a:spcAft>
        <a:buClr>
          <a:srgbClr val="0082C9"/>
        </a:buClr>
        <a:buFont typeface="Arial" panose="020B0604020202020204" pitchFamily="34" charset="0"/>
        <a:buChar char="•"/>
        <a:defRPr lang="en-CA" sz="1500" kern="1200" dirty="0">
          <a:solidFill>
            <a:srgbClr val="595959"/>
          </a:solidFill>
          <a:latin typeface="Century Gothic" pitchFamily="34" charset="0"/>
          <a:ea typeface="ヒラギノ角ゴ Pro W3" pitchFamily="126" charset="-128"/>
          <a:cs typeface="Century Gothic" pitchFamily="34" charset="0"/>
        </a:defRPr>
      </a:lvl4pPr>
      <a:lvl5pPr marL="1543050" indent="-171450" algn="l" defTabSz="342900" rtl="0" eaLnBrk="0" fontAlgn="base" hangingPunct="0">
        <a:spcBef>
          <a:spcPct val="20000"/>
        </a:spcBef>
        <a:spcAft>
          <a:spcPct val="0"/>
        </a:spcAft>
        <a:buClr>
          <a:srgbClr val="0082C9"/>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maple_leaf.jpg"/>
          <p:cNvPicPr>
            <a:picLocks noChangeAspect="1"/>
          </p:cNvPicPr>
          <p:nvPr userDrawn="1"/>
        </p:nvPicPr>
        <p:blipFill>
          <a:blip r:embed="rId24" cstate="email">
            <a:extLst>
              <a:ext uri="{28A0092B-C50C-407E-A947-70E740481C1C}">
                <a14:useLocalDpi xmlns:a14="http://schemas.microsoft.com/office/drawing/2010/main"/>
              </a:ext>
            </a:extLst>
          </a:blip>
          <a:srcRect/>
          <a:stretch>
            <a:fillRect/>
          </a:stretch>
        </p:blipFill>
        <p:spPr bwMode="auto">
          <a:xfrm>
            <a:off x="5917407" y="2022873"/>
            <a:ext cx="3211512" cy="31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Title Placeholder 1"/>
          <p:cNvSpPr>
            <a:spLocks noGrp="1"/>
          </p:cNvSpPr>
          <p:nvPr>
            <p:ph type="title"/>
          </p:nvPr>
        </p:nvSpPr>
        <p:spPr bwMode="auto">
          <a:xfrm>
            <a:off x="457200" y="205979"/>
            <a:ext cx="8229600" cy="73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CA" altLang="en-US" dirty="0"/>
              <a:t>Click to edit Master title style</a:t>
            </a:r>
            <a:endParaRPr lang="en-US" altLang="en-US" dirty="0"/>
          </a:p>
        </p:txBody>
      </p:sp>
      <p:sp>
        <p:nvSpPr>
          <p:cNvPr id="1027" name="Text Placeholder 2"/>
          <p:cNvSpPr>
            <a:spLocks noGrp="1"/>
          </p:cNvSpPr>
          <p:nvPr>
            <p:ph type="body" idx="1"/>
          </p:nvPr>
        </p:nvSpPr>
        <p:spPr bwMode="auto">
          <a:xfrm>
            <a:off x="457200" y="1077517"/>
            <a:ext cx="8229600" cy="351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dirty="0"/>
              <a:t>Click to edit Master text styles</a:t>
            </a:r>
          </a:p>
          <a:p>
            <a:pPr lvl="1"/>
            <a:r>
              <a:rPr lang="en-CA" altLang="en-US" dirty="0"/>
              <a:t>Second level</a:t>
            </a:r>
          </a:p>
          <a:p>
            <a:pPr lvl="2"/>
            <a:r>
              <a:rPr lang="en-CA" altLang="en-US" dirty="0"/>
              <a:t>Third level</a:t>
            </a:r>
          </a:p>
          <a:p>
            <a:pPr lvl="3"/>
            <a:r>
              <a:rPr lang="en-CA" altLang="en-US" dirty="0"/>
              <a:t>Fourth level</a:t>
            </a:r>
          </a:p>
          <a:p>
            <a:pPr lvl="4"/>
            <a:r>
              <a:rPr lang="en-CA" altLang="en-US" dirty="0"/>
              <a:t>Fifth level</a:t>
            </a:r>
            <a:endParaRPr lang="en-US" altLang="en-US" dirty="0"/>
          </a:p>
        </p:txBody>
      </p:sp>
      <p:sp>
        <p:nvSpPr>
          <p:cNvPr id="6" name="Slide Number Placeholder 5"/>
          <p:cNvSpPr>
            <a:spLocks noGrp="1"/>
          </p:cNvSpPr>
          <p:nvPr>
            <p:ph type="sldNum" sz="quarter" idx="4"/>
          </p:nvPr>
        </p:nvSpPr>
        <p:spPr>
          <a:xfrm>
            <a:off x="457201" y="4767263"/>
            <a:ext cx="982663" cy="273844"/>
          </a:xfrm>
          <a:prstGeom prst="rect">
            <a:avLst/>
          </a:prstGeom>
        </p:spPr>
        <p:txBody>
          <a:bodyPr vert="horz" wrap="square" lIns="91440" tIns="45720" rIns="91440" bIns="45720" numCol="1" anchor="ctr" anchorCtr="0" compatLnSpc="1">
            <a:prstTxWarp prst="textNoShape">
              <a:avLst/>
            </a:prstTxWarp>
          </a:bodyPr>
          <a:lstStyle>
            <a:lvl1pPr>
              <a:defRPr sz="900">
                <a:solidFill>
                  <a:srgbClr val="7F7F7F"/>
                </a:solidFill>
                <a:latin typeface="Century Gothic" panose="020B0502020202020204" pitchFamily="34" charset="0"/>
              </a:defRPr>
            </a:lvl1pPr>
          </a:lstStyle>
          <a:p>
            <a:fld id="{4AF31215-D414-49A1-B0BE-FA6A849F09BB}" type="slidenum">
              <a:rPr lang="en-US" altLang="en-US"/>
              <a:pPr/>
              <a:t>‹#›</a:t>
            </a:fld>
            <a:endParaRPr lang="en-US" altLang="en-US"/>
          </a:p>
        </p:txBody>
      </p:sp>
    </p:spTree>
    <p:extLst>
      <p:ext uri="{BB962C8B-B14F-4D97-AF65-F5344CB8AC3E}">
        <p14:creationId xmlns:p14="http://schemas.microsoft.com/office/powerpoint/2010/main" val="3398105653"/>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 id="2147484349" r:id="rId21"/>
    <p:sldLayoutId id="2147484350" r:id="rId22"/>
  </p:sldLayoutIdLst>
  <p:hf hdr="0" ftr="0" dt="0"/>
  <p:txStyles>
    <p:titleStyle>
      <a:lvl1pPr algn="l" defTabSz="342900" rtl="0" eaLnBrk="0" fontAlgn="base" hangingPunct="0">
        <a:spcBef>
          <a:spcPct val="0"/>
        </a:spcBef>
        <a:spcAft>
          <a:spcPct val="0"/>
        </a:spcAft>
        <a:defRPr lang="en-US" sz="2700" kern="1200" dirty="0">
          <a:solidFill>
            <a:srgbClr val="0082C9"/>
          </a:solidFill>
          <a:latin typeface="Century Gothic" pitchFamily="34" charset="0"/>
          <a:ea typeface="ヒラギノ角ゴ Pro W3" pitchFamily="126" charset="-128"/>
          <a:cs typeface="Century Gothic" pitchFamily="34" charset="0"/>
        </a:defRPr>
      </a:lvl1pPr>
      <a:lvl2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2pPr>
      <a:lvl3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3pPr>
      <a:lvl4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4pPr>
      <a:lvl5pPr algn="l" defTabSz="342900" rtl="0" eaLnBrk="0" fontAlgn="base" hangingPunct="0">
        <a:spcBef>
          <a:spcPct val="0"/>
        </a:spcBef>
        <a:spcAft>
          <a:spcPct val="0"/>
        </a:spcAft>
        <a:defRPr sz="2700">
          <a:solidFill>
            <a:srgbClr val="0064A5"/>
          </a:solidFill>
          <a:latin typeface="Century Gothic" charset="0"/>
          <a:ea typeface="ヒラギノ角ゴ Pro W3" pitchFamily="126" charset="-128"/>
          <a:cs typeface="Century Gothic" charset="0"/>
        </a:defRPr>
      </a:lvl5pPr>
      <a:lvl6pPr marL="3429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6pPr>
      <a:lvl7pPr marL="6858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7pPr>
      <a:lvl8pPr marL="10287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8pPr>
      <a:lvl9pPr marL="1371600" algn="ctr" defTabSz="342900" rtl="0" fontAlgn="base">
        <a:spcBef>
          <a:spcPct val="0"/>
        </a:spcBef>
        <a:spcAft>
          <a:spcPct val="0"/>
        </a:spcAft>
        <a:defRPr sz="2700">
          <a:solidFill>
            <a:srgbClr val="0064A5"/>
          </a:solidFill>
          <a:latin typeface="Gill Sans Light" pitchFamily="126" charset="0"/>
          <a:ea typeface="ヒラギノ角ゴ Pro W3" pitchFamily="126" charset="-128"/>
        </a:defRPr>
      </a:lvl9pPr>
    </p:titleStyle>
    <p:bodyStyle>
      <a:lvl1pPr marL="257175" indent="-257175" algn="l" defTabSz="342900" rtl="0" eaLnBrk="0" fontAlgn="base" hangingPunct="0">
        <a:spcBef>
          <a:spcPct val="20000"/>
        </a:spcBef>
        <a:spcAft>
          <a:spcPct val="0"/>
        </a:spcAft>
        <a:buClr>
          <a:srgbClr val="0082C9"/>
        </a:buClr>
        <a:buFont typeface="Arial" panose="020B0604020202020204" pitchFamily="34" charset="0"/>
        <a:buChar char="•"/>
        <a:defRPr lang="en-CA" sz="1950" kern="1200" dirty="0">
          <a:solidFill>
            <a:srgbClr val="595959"/>
          </a:solidFill>
          <a:latin typeface="Century Gothic" pitchFamily="34" charset="0"/>
          <a:ea typeface="ヒラギノ角ゴ Pro W3" pitchFamily="126" charset="-128"/>
          <a:cs typeface="Century Gothic" pitchFamily="34" charset="0"/>
        </a:defRPr>
      </a:lvl1pPr>
      <a:lvl2pPr marL="557213" indent="-214313" algn="l" defTabSz="342900" rtl="0" eaLnBrk="0" fontAlgn="base" hangingPunct="0">
        <a:spcBef>
          <a:spcPct val="20000"/>
        </a:spcBef>
        <a:spcAft>
          <a:spcPct val="0"/>
        </a:spcAft>
        <a:buClr>
          <a:srgbClr val="0082C9"/>
        </a:buClr>
        <a:buFont typeface="Arial" panose="020B0604020202020204" pitchFamily="34" charset="0"/>
        <a:buChar char="•"/>
        <a:defRPr lang="en-CA" sz="1800" kern="1200" dirty="0">
          <a:solidFill>
            <a:srgbClr val="595959"/>
          </a:solidFill>
          <a:latin typeface="Century Gothic" pitchFamily="34" charset="0"/>
          <a:ea typeface="ヒラギノ角ゴ Pro W3" pitchFamily="126" charset="-128"/>
          <a:cs typeface="Century Gothic" pitchFamily="34" charset="0"/>
        </a:defRPr>
      </a:lvl2pPr>
      <a:lvl3pPr marL="857250" indent="-171450" algn="l" defTabSz="342900" rtl="0" eaLnBrk="0" fontAlgn="base" hangingPunct="0">
        <a:spcBef>
          <a:spcPct val="20000"/>
        </a:spcBef>
        <a:spcAft>
          <a:spcPct val="0"/>
        </a:spcAft>
        <a:buClr>
          <a:srgbClr val="0082C9"/>
        </a:buClr>
        <a:buFont typeface="Arial" panose="020B0604020202020204" pitchFamily="34" charset="0"/>
        <a:buChar char="•"/>
        <a:defRPr lang="en-CA" sz="1650" kern="1200" dirty="0">
          <a:solidFill>
            <a:srgbClr val="595959"/>
          </a:solidFill>
          <a:latin typeface="Century Gothic" pitchFamily="34" charset="0"/>
          <a:ea typeface="ヒラギノ角ゴ Pro W3" pitchFamily="126" charset="-128"/>
          <a:cs typeface="Century Gothic" pitchFamily="34" charset="0"/>
        </a:defRPr>
      </a:lvl3pPr>
      <a:lvl4pPr marL="1200150" indent="-171450" algn="l" defTabSz="342900" rtl="0" eaLnBrk="0" fontAlgn="base" hangingPunct="0">
        <a:spcBef>
          <a:spcPct val="20000"/>
        </a:spcBef>
        <a:spcAft>
          <a:spcPct val="0"/>
        </a:spcAft>
        <a:buClr>
          <a:srgbClr val="0082C9"/>
        </a:buClr>
        <a:buFont typeface="Arial" panose="020B0604020202020204" pitchFamily="34" charset="0"/>
        <a:buChar char="•"/>
        <a:defRPr lang="en-CA" sz="1500" kern="1200" dirty="0">
          <a:solidFill>
            <a:srgbClr val="595959"/>
          </a:solidFill>
          <a:latin typeface="Century Gothic" pitchFamily="34" charset="0"/>
          <a:ea typeface="ヒラギノ角ゴ Pro W3" pitchFamily="126" charset="-128"/>
          <a:cs typeface="Century Gothic" pitchFamily="34" charset="0"/>
        </a:defRPr>
      </a:lvl4pPr>
      <a:lvl5pPr marL="1543050" indent="-171450" algn="l" defTabSz="342900" rtl="0" eaLnBrk="0" fontAlgn="base" hangingPunct="0">
        <a:spcBef>
          <a:spcPct val="20000"/>
        </a:spcBef>
        <a:spcAft>
          <a:spcPct val="0"/>
        </a:spcAft>
        <a:buClr>
          <a:srgbClr val="0082C9"/>
        </a:buClr>
        <a:buFont typeface="Arial" panose="020B0604020202020204" pitchFamily="34" charset="0"/>
        <a:buChar char="•"/>
        <a:defRPr lang="en-US" kern="1200" dirty="0">
          <a:solidFill>
            <a:srgbClr val="595959"/>
          </a:solidFill>
          <a:latin typeface="Century Gothic" pitchFamily="34" charset="0"/>
          <a:ea typeface="ヒラギノ角ゴ Pro W3" pitchFamily="126" charset="-128"/>
          <a:cs typeface="Century Gothic"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5913C49-45AE-4926-BFC9-EBF79FA12E5C}" type="datetimeFigureOut">
              <a:rPr lang="en-US" smtClean="0"/>
              <a:t>18-02-24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584B31C-C8E6-4C46-847A-471BE8E42805}" type="slidenum">
              <a:rPr lang="en-US" smtClean="0"/>
              <a:t>‹#›</a:t>
            </a:fld>
            <a:endParaRPr lang="en-US"/>
          </a:p>
        </p:txBody>
      </p:sp>
    </p:spTree>
    <p:extLst>
      <p:ext uri="{BB962C8B-B14F-4D97-AF65-F5344CB8AC3E}">
        <p14:creationId xmlns:p14="http://schemas.microsoft.com/office/powerpoint/2010/main" val="66433904"/>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9" y="2"/>
            <a:ext cx="7428153" cy="465992"/>
          </a:xfrm>
          <a:prstGeom prst="rect">
            <a:avLst/>
          </a:prstGeom>
        </p:spPr>
        <p:txBody>
          <a:bodyPr vert="horz" lIns="0" tIns="0" rIns="0" bIns="0" rtlCol="0" anchor="b" anchorCtr="0">
            <a:normAutofit/>
          </a:bodyPr>
          <a:lstStyle/>
          <a:p>
            <a:r>
              <a:rPr lang="en-US" dirty="0"/>
              <a:t>Click to edit Master title style</a:t>
            </a:r>
          </a:p>
        </p:txBody>
      </p:sp>
      <p:sp>
        <p:nvSpPr>
          <p:cNvPr id="3" name="Text Placeholder 2"/>
          <p:cNvSpPr>
            <a:spLocks noGrp="1"/>
          </p:cNvSpPr>
          <p:nvPr>
            <p:ph type="body" idx="1"/>
          </p:nvPr>
        </p:nvSpPr>
        <p:spPr>
          <a:xfrm>
            <a:off x="194789" y="1012554"/>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8"/>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Calibri Light" panose="020F0302020204030204" pitchFamily="34" charset="0"/>
                <a:cs typeface="Helvetica Light"/>
              </a:rPr>
              <a:pPr algn="ctr">
                <a:lnSpc>
                  <a:spcPct val="90000"/>
                </a:lnSpc>
              </a:pPr>
              <a:t>‹#›</a:t>
            </a:fld>
            <a:endParaRPr lang="en-US" sz="1650" dirty="0">
              <a:solidFill>
                <a:prstClr val="white"/>
              </a:solidFill>
              <a:latin typeface="Calibri Light" panose="020F0302020204030204" pitchFamily="34" charset="0"/>
              <a:cs typeface="Helvetica Light"/>
            </a:endParaRPr>
          </a:p>
        </p:txBody>
      </p:sp>
      <p:sp>
        <p:nvSpPr>
          <p:cNvPr id="9" name="Rectangle 8"/>
          <p:cNvSpPr/>
          <p:nvPr/>
        </p:nvSpPr>
        <p:spPr>
          <a:xfrm>
            <a:off x="0" y="4892898"/>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endParaRPr>
          </a:p>
        </p:txBody>
      </p:sp>
      <p:sp>
        <p:nvSpPr>
          <p:cNvPr id="12" name="Rectangle 11"/>
          <p:cNvSpPr/>
          <p:nvPr/>
        </p:nvSpPr>
        <p:spPr>
          <a:xfrm>
            <a:off x="409332" y="4942657"/>
            <a:ext cx="5077068" cy="138499"/>
          </a:xfrm>
          <a:prstGeom prst="rect">
            <a:avLst/>
          </a:prstGeom>
        </p:spPr>
        <p:txBody>
          <a:bodyPr wrap="square" lIns="0" tIns="0" rIns="0" bIns="0">
            <a:spAutoFit/>
          </a:bodyPr>
          <a:lstStyle/>
          <a:p>
            <a:pPr defTabSz="342900"/>
            <a:r>
              <a:rPr lang="en-US" sz="900" dirty="0">
                <a:solidFill>
                  <a:prstClr val="white"/>
                </a:solidFill>
                <a:latin typeface="Calibri Light"/>
                <a:cs typeface="Helvetica Light"/>
              </a:rPr>
              <a:t>© Customer </a:t>
            </a:r>
            <a:r>
              <a:rPr lang="en-US" sz="900" dirty="0" err="1">
                <a:solidFill>
                  <a:prstClr val="white"/>
                </a:solidFill>
                <a:latin typeface="Calibri Light"/>
                <a:cs typeface="Helvetica Light"/>
              </a:rPr>
              <a:t>Carewords</a:t>
            </a:r>
            <a:r>
              <a:rPr lang="en-US" sz="900" dirty="0">
                <a:solidFill>
                  <a:prstClr val="white"/>
                </a:solidFill>
                <a:latin typeface="Calibri Light"/>
                <a:cs typeface="Helvetica Light"/>
              </a:rPr>
              <a:t>  Ltd.  </a:t>
            </a:r>
            <a:r>
              <a:rPr lang="en-US" sz="900" b="1" dirty="0">
                <a:solidFill>
                  <a:prstClr val="white"/>
                </a:solidFill>
                <a:latin typeface="Calibri Light"/>
                <a:cs typeface="Helvetica"/>
              </a:rPr>
              <a:t>customercarewords.com</a:t>
            </a:r>
          </a:p>
        </p:txBody>
      </p:sp>
      <p:sp>
        <p:nvSpPr>
          <p:cNvPr id="4" name="Slide Number Placeholder 3"/>
          <p:cNvSpPr>
            <a:spLocks noGrp="1"/>
          </p:cNvSpPr>
          <p:nvPr>
            <p:ph type="sldNum" sz="quarter" idx="4"/>
          </p:nvPr>
        </p:nvSpPr>
        <p:spPr>
          <a:xfrm>
            <a:off x="6974416" y="4884960"/>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DD0070B-A92B-4A05-B5FC-1733EEB6C2CE}" type="slidenum">
              <a:rPr lang="en-US" smtClean="0">
                <a:solidFill>
                  <a:srgbClr val="282828">
                    <a:tint val="75000"/>
                  </a:srgbClr>
                </a:solidFill>
              </a:rPr>
              <a:pPr defTabSz="342900"/>
              <a:t>‹#›</a:t>
            </a:fld>
            <a:endParaRPr lang="en-US">
              <a:solidFill>
                <a:srgbClr val="282828">
                  <a:tint val="75000"/>
                </a:srgbClr>
              </a:solidFill>
            </a:endParaRPr>
          </a:p>
        </p:txBody>
      </p:sp>
    </p:spTree>
    <p:extLst>
      <p:ext uri="{BB962C8B-B14F-4D97-AF65-F5344CB8AC3E}">
        <p14:creationId xmlns:p14="http://schemas.microsoft.com/office/powerpoint/2010/main" val="1326764920"/>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Lst>
  <p:hf hdr="0" dt="0"/>
  <p:txStyles>
    <p:titleStyle>
      <a:lvl1pPr algn="l" defTabSz="342900" rtl="0" eaLnBrk="1" latinLnBrk="0" hangingPunct="1">
        <a:lnSpc>
          <a:spcPct val="90000"/>
        </a:lnSpc>
        <a:spcBef>
          <a:spcPts val="0"/>
        </a:spcBef>
        <a:buNone/>
        <a:defRPr sz="1500" b="0" i="0" kern="1200" spc="-30" baseline="0">
          <a:solidFill>
            <a:schemeClr val="tx1"/>
          </a:solidFill>
          <a:latin typeface="Calibri Light" panose="020F0302020204030204" pitchFamily="34" charset="0"/>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Calibri Light" panose="020F0302020204030204" pitchFamily="34" charset="0"/>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2"/>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0" y="4868666"/>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spcBef>
                <a:spcPts val="0"/>
              </a:spcBef>
            </a:pPr>
            <a:fld id="{ED38AA95-462B-3543-A864-6C49272CDC35}" type="slidenum">
              <a:rPr lang="en-US" sz="2200" smtClean="0">
                <a:solidFill>
                  <a:schemeClr val="bg1"/>
                </a:solidFill>
                <a:latin typeface="Arial" panose="020B0604020202020204" pitchFamily="34" charset="0"/>
                <a:cs typeface="Arial" panose="020B0604020202020204" pitchFamily="34" charset="0"/>
              </a:rPr>
              <a:pPr algn="ctr">
                <a:lnSpc>
                  <a:spcPct val="90000"/>
                </a:lnSpc>
                <a:spcBef>
                  <a:spcPts val="0"/>
                </a:spcBef>
              </a:pPr>
              <a:t>‹#›</a:t>
            </a:fld>
            <a:endParaRPr lang="en-US"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408115"/>
      </p:ext>
    </p:extLst>
  </p:cSld>
  <p:clrMap bg1="lt1" tx1="dk1" bg2="lt2" tx2="dk2" accent1="accent1" accent2="accent2" accent3="accent3" accent4="accent4" accent5="accent5" accent6="accent6" hlink="hlink" folHlink="folHlink"/>
  <p:sldLayoutIdLst>
    <p:sldLayoutId id="2147483686" r:id="rId1"/>
    <p:sldLayoutId id="2147483695" r:id="rId2"/>
  </p:sldLayoutIdLst>
  <p:hf hdr="0" dt="0"/>
  <p:txStyles>
    <p:titleStyle>
      <a:lvl1pPr algn="l" defTabSz="457200" rtl="0" eaLnBrk="1" latinLnBrk="0" hangingPunct="1">
        <a:lnSpc>
          <a:spcPct val="90000"/>
        </a:lnSpc>
        <a:spcBef>
          <a:spcPts val="0"/>
        </a:spcBef>
        <a:buNone/>
        <a:defRPr sz="2700" b="0" i="0" kern="1200" spc="-4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457200" rtl="0" eaLnBrk="1" latinLnBrk="0" hangingPunct="1">
        <a:spcBef>
          <a:spcPct val="20000"/>
        </a:spcBef>
        <a:buClr>
          <a:schemeClr val="accent2"/>
        </a:buClr>
        <a:buFont typeface="Arial"/>
        <a:buChar char="•"/>
        <a:defRPr sz="22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mj-lt"/>
                <a:cs typeface="Helvetica Light"/>
              </a:rPr>
              <a:pPr algn="ctr">
                <a:lnSpc>
                  <a:spcPct val="90000"/>
                </a:lnSpc>
              </a:pPr>
              <a:t>‹#›</a:t>
            </a:fld>
            <a:endParaRPr lang="en-US" sz="1650" dirty="0">
              <a:solidFill>
                <a:prstClr val="white"/>
              </a:solidFill>
              <a:latin typeface="+mj-lt"/>
              <a:cs typeface="Helvetica Light"/>
            </a:endParaRPr>
          </a:p>
        </p:txBody>
      </p:sp>
      <p:sp>
        <p:nvSpPr>
          <p:cNvPr id="9" name="Rectangle 8"/>
          <p:cNvSpPr/>
          <p:nvPr/>
        </p:nvSpPr>
        <p:spPr>
          <a:xfrm>
            <a:off x="0" y="4892897"/>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dirty="0">
              <a:solidFill>
                <a:prstClr val="white"/>
              </a:solidFill>
              <a:latin typeface="+mj-lt"/>
            </a:endParaRPr>
          </a:p>
        </p:txBody>
      </p:sp>
      <p:sp>
        <p:nvSpPr>
          <p:cNvPr id="12" name="Rectangle 11"/>
          <p:cNvSpPr/>
          <p:nvPr/>
        </p:nvSpPr>
        <p:spPr>
          <a:xfrm>
            <a:off x="409332" y="4942657"/>
            <a:ext cx="5077068" cy="138499"/>
          </a:xfrm>
          <a:prstGeom prst="rect">
            <a:avLst/>
          </a:prstGeom>
        </p:spPr>
        <p:txBody>
          <a:bodyPr wrap="square" lIns="0" tIns="0" rIns="0" bIns="0">
            <a:spAutoFit/>
          </a:bodyPr>
          <a:lstStyle/>
          <a:p>
            <a:pPr defTabSz="342900"/>
            <a:r>
              <a:rPr lang="en-US" sz="900" b="1" dirty="0">
                <a:solidFill>
                  <a:prstClr val="white"/>
                </a:solidFill>
                <a:latin typeface="+mj-lt"/>
                <a:cs typeface="Helvetica"/>
              </a:rPr>
              <a:t>customercarewords.com</a:t>
            </a:r>
          </a:p>
        </p:txBody>
      </p:sp>
    </p:spTree>
    <p:extLst>
      <p:ext uri="{BB962C8B-B14F-4D97-AF65-F5344CB8AC3E}">
        <p14:creationId xmlns:p14="http://schemas.microsoft.com/office/powerpoint/2010/main" val="23387835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mj-lt"/>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mj-lt"/>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mj-lt"/>
                <a:cs typeface="Helvetica Light"/>
              </a:rPr>
              <a:pPr algn="ctr">
                <a:lnSpc>
                  <a:spcPct val="90000"/>
                </a:lnSpc>
              </a:pPr>
              <a:t>‹#›</a:t>
            </a:fld>
            <a:endParaRPr lang="en-US" sz="1650" dirty="0">
              <a:solidFill>
                <a:prstClr val="white"/>
              </a:solidFill>
              <a:latin typeface="+mj-lt"/>
              <a:cs typeface="Helvetica Light"/>
            </a:endParaRPr>
          </a:p>
        </p:txBody>
      </p:sp>
    </p:spTree>
    <p:extLst>
      <p:ext uri="{BB962C8B-B14F-4D97-AF65-F5344CB8AC3E}">
        <p14:creationId xmlns:p14="http://schemas.microsoft.com/office/powerpoint/2010/main" val="750451517"/>
      </p:ext>
    </p:extLst>
  </p:cSld>
  <p:clrMap bg1="lt1" tx1="dk1" bg2="lt2" tx2="dk2" accent1="accent1" accent2="accent2" accent3="accent3" accent4="accent4" accent5="accent5" accent6="accent6" hlink="hlink" folHlink="folHlink"/>
  <p:sldLayoutIdLst>
    <p:sldLayoutId id="2147483748" r:id="rId1"/>
    <p:sldLayoutId id="2147483749" r:id="rId2"/>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mj-lt"/>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mj-lt"/>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mj-lt"/>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7" y="1012552"/>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0" y="4868666"/>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Calibri Light" panose="020F0302020204030204" pitchFamily="34" charset="0"/>
                <a:cs typeface="Helvetica Light"/>
              </a:rPr>
              <a:pPr algn="ctr">
                <a:lnSpc>
                  <a:spcPct val="90000"/>
                </a:lnSpc>
              </a:pPr>
              <a:t>‹#›</a:t>
            </a:fld>
            <a:endParaRPr lang="en-US" sz="1650" dirty="0">
              <a:solidFill>
                <a:prstClr val="white"/>
              </a:solidFill>
              <a:latin typeface="Calibri Light" panose="020F0302020204030204" pitchFamily="34" charset="0"/>
              <a:cs typeface="Helvetica Light"/>
            </a:endParaRPr>
          </a:p>
        </p:txBody>
      </p:sp>
      <p:sp>
        <p:nvSpPr>
          <p:cNvPr id="9" name="Rectangle 8"/>
          <p:cNvSpPr/>
          <p:nvPr/>
        </p:nvSpPr>
        <p:spPr>
          <a:xfrm>
            <a:off x="0" y="4892896"/>
            <a:ext cx="9144000" cy="2506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prstClr val="white"/>
              </a:solidFill>
            </a:endParaRPr>
          </a:p>
        </p:txBody>
      </p:sp>
      <p:sp>
        <p:nvSpPr>
          <p:cNvPr id="12" name="Rectangle 11"/>
          <p:cNvSpPr/>
          <p:nvPr/>
        </p:nvSpPr>
        <p:spPr>
          <a:xfrm>
            <a:off x="409332" y="4942657"/>
            <a:ext cx="5077068" cy="138499"/>
          </a:xfrm>
          <a:prstGeom prst="rect">
            <a:avLst/>
          </a:prstGeom>
        </p:spPr>
        <p:txBody>
          <a:bodyPr wrap="square" lIns="0" tIns="0" rIns="0" bIns="0">
            <a:spAutoFit/>
          </a:bodyPr>
          <a:lstStyle/>
          <a:p>
            <a:r>
              <a:rPr lang="en-US" sz="900" dirty="0">
                <a:solidFill>
                  <a:prstClr val="white"/>
                </a:solidFill>
                <a:latin typeface="Calibri Light"/>
                <a:cs typeface="Helvetica Light"/>
              </a:rPr>
              <a:t>© Customer </a:t>
            </a:r>
            <a:r>
              <a:rPr lang="en-US" sz="900" dirty="0" err="1">
                <a:solidFill>
                  <a:prstClr val="white"/>
                </a:solidFill>
                <a:latin typeface="Calibri Light"/>
                <a:cs typeface="Helvetica Light"/>
              </a:rPr>
              <a:t>Carewords</a:t>
            </a:r>
            <a:r>
              <a:rPr lang="en-US" sz="900" dirty="0">
                <a:solidFill>
                  <a:prstClr val="white"/>
                </a:solidFill>
                <a:latin typeface="Calibri Light"/>
                <a:cs typeface="Helvetica Light"/>
              </a:rPr>
              <a:t>  Ltd.  </a:t>
            </a:r>
            <a:r>
              <a:rPr lang="en-US" sz="900" b="1" dirty="0">
                <a:solidFill>
                  <a:prstClr val="white"/>
                </a:solidFill>
                <a:latin typeface="Calibri Light"/>
                <a:cs typeface="Helvetica"/>
              </a:rPr>
              <a:t>customercarewords.com</a:t>
            </a:r>
          </a:p>
        </p:txBody>
      </p:sp>
      <p:sp>
        <p:nvSpPr>
          <p:cNvPr id="4" name="Slide Number Placeholder 3"/>
          <p:cNvSpPr>
            <a:spLocks noGrp="1"/>
          </p:cNvSpPr>
          <p:nvPr>
            <p:ph type="sldNum" sz="quarter" idx="4"/>
          </p:nvPr>
        </p:nvSpPr>
        <p:spPr>
          <a:xfrm>
            <a:off x="6974416" y="4884959"/>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DD0070B-A92B-4A05-B5FC-1733EEB6C2CE}" type="slidenum">
              <a:rPr lang="en-US" smtClean="0">
                <a:solidFill>
                  <a:srgbClr val="282828">
                    <a:tint val="75000"/>
                  </a:srgbClr>
                </a:solidFill>
              </a:rPr>
              <a:pPr/>
              <a:t>‹#›</a:t>
            </a:fld>
            <a:endParaRPr lang="en-US">
              <a:solidFill>
                <a:srgbClr val="282828">
                  <a:tint val="75000"/>
                </a:srgbClr>
              </a:solidFill>
            </a:endParaRPr>
          </a:p>
        </p:txBody>
      </p:sp>
    </p:spTree>
    <p:extLst>
      <p:ext uri="{BB962C8B-B14F-4D97-AF65-F5344CB8AC3E}">
        <p14:creationId xmlns:p14="http://schemas.microsoft.com/office/powerpoint/2010/main" val="3454662692"/>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Calibri Light" panose="020F0302020204030204" pitchFamily="34" charset="0"/>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Calibri Light" panose="020F0302020204030204" pitchFamily="34" charset="0"/>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9" name="AutoShape 5"/>
          <p:cNvSpPr>
            <a:spLocks noChangeArrowheads="1"/>
          </p:cNvSpPr>
          <p:nvPr/>
        </p:nvSpPr>
        <p:spPr bwMode="auto">
          <a:xfrm>
            <a:off x="762000" y="571500"/>
            <a:ext cx="5105400" cy="457200"/>
          </a:xfrm>
          <a:prstGeom prst="roundRect">
            <a:avLst>
              <a:gd name="adj" fmla="val 50000"/>
            </a:avLst>
          </a:prstGeom>
          <a:solidFill>
            <a:schemeClr val="bg1"/>
          </a:solidFill>
          <a:ln w="9525">
            <a:noFill/>
            <a:round/>
            <a:headEnd/>
            <a:tailEnd/>
          </a:ln>
          <a:effectLst/>
        </p:spPr>
        <p:txBody>
          <a:bodyPr wrap="none" anchor="ctr"/>
          <a:lstStyle/>
          <a:p>
            <a:pPr algn="ctr"/>
            <a:endParaRPr kumimoji="1" lang="en-US" sz="1350" dirty="0">
              <a:solidFill>
                <a:srgbClr val="015D8B"/>
              </a:solidFill>
              <a:cs typeface="Arial" charset="0"/>
            </a:endParaRPr>
          </a:p>
        </p:txBody>
      </p:sp>
      <p:sp>
        <p:nvSpPr>
          <p:cNvPr id="1031" name="Rectangle 7"/>
          <p:cNvSpPr>
            <a:spLocks noGrp="1" noChangeArrowheads="1"/>
          </p:cNvSpPr>
          <p:nvPr>
            <p:ph type="title"/>
          </p:nvPr>
        </p:nvSpPr>
        <p:spPr bwMode="auto">
          <a:xfrm>
            <a:off x="838200" y="571500"/>
            <a:ext cx="8077200" cy="8001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2" name="Rectangle 8"/>
          <p:cNvSpPr>
            <a:spLocks noGrp="1" noChangeArrowheads="1"/>
          </p:cNvSpPr>
          <p:nvPr>
            <p:ph type="body" idx="1"/>
          </p:nvPr>
        </p:nvSpPr>
        <p:spPr bwMode="auto">
          <a:xfrm>
            <a:off x="1828800" y="1657350"/>
            <a:ext cx="7086600" cy="2914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7" name="Rectangle 13"/>
          <p:cNvSpPr>
            <a:spLocks noGrp="1" noChangeArrowheads="1"/>
          </p:cNvSpPr>
          <p:nvPr>
            <p:ph type="dt" sz="half" idx="2"/>
          </p:nvPr>
        </p:nvSpPr>
        <p:spPr bwMode="auto">
          <a:xfrm>
            <a:off x="7010400" y="4935752"/>
            <a:ext cx="1905000" cy="20774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lgn="r">
              <a:defRPr sz="750" b="1"/>
            </a:lvl1pPr>
          </a:lstStyle>
          <a:p>
            <a:fld id="{B23F6D09-5D52-4D07-9CAC-81A0B77E493E}" type="datetimeFigureOut">
              <a:rPr lang="en-US" smtClean="0">
                <a:solidFill>
                  <a:srgbClr val="015D8B"/>
                </a:solidFill>
                <a:cs typeface="Arial" charset="0"/>
              </a:rPr>
              <a:pPr/>
              <a:t>18-02-24</a:t>
            </a:fld>
            <a:endParaRPr lang="en-US" dirty="0">
              <a:solidFill>
                <a:srgbClr val="015D8B"/>
              </a:solidFill>
              <a:cs typeface="Arial" charset="0"/>
            </a:endParaRPr>
          </a:p>
        </p:txBody>
      </p:sp>
      <p:sp>
        <p:nvSpPr>
          <p:cNvPr id="1038" name="Rectangle 14"/>
          <p:cNvSpPr>
            <a:spLocks noGrp="1" noChangeArrowheads="1"/>
          </p:cNvSpPr>
          <p:nvPr>
            <p:ph type="ftr" sz="quarter" idx="3"/>
          </p:nvPr>
        </p:nvSpPr>
        <p:spPr bwMode="auto">
          <a:xfrm>
            <a:off x="2916238" y="4935752"/>
            <a:ext cx="2951162" cy="207749"/>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lvl1pPr>
              <a:defRPr sz="750" b="1">
                <a:solidFill>
                  <a:schemeClr val="bg1"/>
                </a:solidFill>
              </a:defRPr>
            </a:lvl1pPr>
          </a:lstStyle>
          <a:p>
            <a:endParaRPr lang="en-US" dirty="0">
              <a:solidFill>
                <a:srgbClr val="FFFFFF"/>
              </a:solidFill>
              <a:cs typeface="Arial" charset="0"/>
            </a:endParaRPr>
          </a:p>
        </p:txBody>
      </p:sp>
    </p:spTree>
    <p:extLst>
      <p:ext uri="{BB962C8B-B14F-4D97-AF65-F5344CB8AC3E}">
        <p14:creationId xmlns:p14="http://schemas.microsoft.com/office/powerpoint/2010/main" val="1117907530"/>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p:txStyles>
    <p:titleStyle>
      <a:lvl1pPr algn="l" rtl="0" eaLnBrk="1" fontAlgn="base" hangingPunct="1">
        <a:lnSpc>
          <a:spcPct val="90000"/>
        </a:lnSpc>
        <a:spcBef>
          <a:spcPct val="0"/>
        </a:spcBef>
        <a:spcAft>
          <a:spcPct val="0"/>
        </a:spcAft>
        <a:defRPr sz="2700" b="1">
          <a:solidFill>
            <a:srgbClr val="015D8B"/>
          </a:solidFill>
          <a:latin typeface="+mj-lt"/>
          <a:ea typeface="+mj-ea"/>
          <a:cs typeface="+mj-cs"/>
        </a:defRPr>
      </a:lvl1pPr>
      <a:lvl2pPr algn="l" rtl="0" eaLnBrk="1" fontAlgn="base" hangingPunct="1">
        <a:lnSpc>
          <a:spcPct val="90000"/>
        </a:lnSpc>
        <a:spcBef>
          <a:spcPct val="0"/>
        </a:spcBef>
        <a:spcAft>
          <a:spcPct val="0"/>
        </a:spcAft>
        <a:defRPr sz="2700" b="1">
          <a:solidFill>
            <a:srgbClr val="015D8B"/>
          </a:solidFill>
          <a:latin typeface="Arial" charset="0"/>
        </a:defRPr>
      </a:lvl2pPr>
      <a:lvl3pPr algn="l" rtl="0" eaLnBrk="1" fontAlgn="base" hangingPunct="1">
        <a:lnSpc>
          <a:spcPct val="90000"/>
        </a:lnSpc>
        <a:spcBef>
          <a:spcPct val="0"/>
        </a:spcBef>
        <a:spcAft>
          <a:spcPct val="0"/>
        </a:spcAft>
        <a:defRPr sz="2700" b="1">
          <a:solidFill>
            <a:srgbClr val="015D8B"/>
          </a:solidFill>
          <a:latin typeface="Arial" charset="0"/>
        </a:defRPr>
      </a:lvl3pPr>
      <a:lvl4pPr algn="l" rtl="0" eaLnBrk="1" fontAlgn="base" hangingPunct="1">
        <a:lnSpc>
          <a:spcPct val="90000"/>
        </a:lnSpc>
        <a:spcBef>
          <a:spcPct val="0"/>
        </a:spcBef>
        <a:spcAft>
          <a:spcPct val="0"/>
        </a:spcAft>
        <a:defRPr sz="2700" b="1">
          <a:solidFill>
            <a:srgbClr val="015D8B"/>
          </a:solidFill>
          <a:latin typeface="Arial" charset="0"/>
        </a:defRPr>
      </a:lvl4pPr>
      <a:lvl5pPr algn="l" rtl="0" eaLnBrk="1" fontAlgn="base" hangingPunct="1">
        <a:lnSpc>
          <a:spcPct val="90000"/>
        </a:lnSpc>
        <a:spcBef>
          <a:spcPct val="0"/>
        </a:spcBef>
        <a:spcAft>
          <a:spcPct val="0"/>
        </a:spcAft>
        <a:defRPr sz="2700" b="1">
          <a:solidFill>
            <a:srgbClr val="015D8B"/>
          </a:solidFill>
          <a:latin typeface="Arial" charset="0"/>
        </a:defRPr>
      </a:lvl5pPr>
      <a:lvl6pPr marL="342900" algn="l" rtl="0" eaLnBrk="1" fontAlgn="base" hangingPunct="1">
        <a:lnSpc>
          <a:spcPct val="90000"/>
        </a:lnSpc>
        <a:spcBef>
          <a:spcPct val="0"/>
        </a:spcBef>
        <a:spcAft>
          <a:spcPct val="0"/>
        </a:spcAft>
        <a:defRPr sz="2700" b="1">
          <a:solidFill>
            <a:srgbClr val="015D8B"/>
          </a:solidFill>
          <a:latin typeface="Arial" charset="0"/>
        </a:defRPr>
      </a:lvl6pPr>
      <a:lvl7pPr marL="685800" algn="l" rtl="0" eaLnBrk="1" fontAlgn="base" hangingPunct="1">
        <a:lnSpc>
          <a:spcPct val="90000"/>
        </a:lnSpc>
        <a:spcBef>
          <a:spcPct val="0"/>
        </a:spcBef>
        <a:spcAft>
          <a:spcPct val="0"/>
        </a:spcAft>
        <a:defRPr sz="2700" b="1">
          <a:solidFill>
            <a:srgbClr val="015D8B"/>
          </a:solidFill>
          <a:latin typeface="Arial" charset="0"/>
        </a:defRPr>
      </a:lvl7pPr>
      <a:lvl8pPr marL="1028700" algn="l" rtl="0" eaLnBrk="1" fontAlgn="base" hangingPunct="1">
        <a:lnSpc>
          <a:spcPct val="90000"/>
        </a:lnSpc>
        <a:spcBef>
          <a:spcPct val="0"/>
        </a:spcBef>
        <a:spcAft>
          <a:spcPct val="0"/>
        </a:spcAft>
        <a:defRPr sz="2700" b="1">
          <a:solidFill>
            <a:srgbClr val="015D8B"/>
          </a:solidFill>
          <a:latin typeface="Arial" charset="0"/>
        </a:defRPr>
      </a:lvl8pPr>
      <a:lvl9pPr marL="1371600" algn="l" rtl="0" eaLnBrk="1" fontAlgn="base" hangingPunct="1">
        <a:lnSpc>
          <a:spcPct val="90000"/>
        </a:lnSpc>
        <a:spcBef>
          <a:spcPct val="0"/>
        </a:spcBef>
        <a:spcAft>
          <a:spcPct val="0"/>
        </a:spcAft>
        <a:defRPr sz="2700" b="1">
          <a:solidFill>
            <a:srgbClr val="015D8B"/>
          </a:solidFill>
          <a:latin typeface="Arial" charset="0"/>
        </a:defRPr>
      </a:lvl9pPr>
    </p:titleStyle>
    <p:bodyStyle>
      <a:lvl1pPr marL="257175" indent="-257175" algn="l" rtl="0" eaLnBrk="1" fontAlgn="base" hangingPunct="1">
        <a:spcBef>
          <a:spcPct val="20000"/>
        </a:spcBef>
        <a:spcAft>
          <a:spcPct val="0"/>
        </a:spcAft>
        <a:buClr>
          <a:schemeClr val="tx1"/>
        </a:buClr>
        <a:buSzPct val="75000"/>
        <a:buFont typeface="Wingdings" pitchFamily="2" charset="2"/>
        <a:buChar char="l"/>
        <a:defRPr sz="2100">
          <a:solidFill>
            <a:srgbClr val="006496"/>
          </a:solidFill>
          <a:latin typeface="+mn-lt"/>
          <a:ea typeface="+mn-ea"/>
          <a:cs typeface="+mn-cs"/>
        </a:defRPr>
      </a:lvl1pPr>
      <a:lvl2pPr marL="557213" indent="-214313" algn="l" rtl="0" eaLnBrk="1" fontAlgn="base" hangingPunct="1">
        <a:spcBef>
          <a:spcPct val="20000"/>
        </a:spcBef>
        <a:spcAft>
          <a:spcPct val="0"/>
        </a:spcAft>
        <a:buClr>
          <a:schemeClr val="tx1"/>
        </a:buClr>
        <a:buSzPct val="75000"/>
        <a:buChar char="–"/>
        <a:defRPr sz="1800">
          <a:solidFill>
            <a:srgbClr val="006496"/>
          </a:solidFill>
          <a:latin typeface="+mn-lt"/>
        </a:defRPr>
      </a:lvl2pPr>
      <a:lvl3pPr marL="857250" indent="-171450" algn="l" rtl="0" eaLnBrk="1" fontAlgn="base" hangingPunct="1">
        <a:spcBef>
          <a:spcPct val="20000"/>
        </a:spcBef>
        <a:spcAft>
          <a:spcPct val="0"/>
        </a:spcAft>
        <a:buClr>
          <a:schemeClr val="tx1"/>
        </a:buClr>
        <a:buSzPct val="75000"/>
        <a:buFont typeface="Wingdings" pitchFamily="2" charset="2"/>
        <a:buChar char="l"/>
        <a:defRPr sz="1500">
          <a:solidFill>
            <a:srgbClr val="006496"/>
          </a:solidFill>
          <a:latin typeface="+mn-lt"/>
        </a:defRPr>
      </a:lvl3pPr>
      <a:lvl4pPr marL="1200150" indent="-171450" algn="l" rtl="0" eaLnBrk="1" fontAlgn="base" hangingPunct="1">
        <a:spcBef>
          <a:spcPct val="20000"/>
        </a:spcBef>
        <a:spcAft>
          <a:spcPct val="0"/>
        </a:spcAft>
        <a:buClr>
          <a:schemeClr val="tx1"/>
        </a:buClr>
        <a:buSzPct val="80000"/>
        <a:buChar char="–"/>
        <a:defRPr>
          <a:solidFill>
            <a:srgbClr val="006496"/>
          </a:solidFill>
          <a:latin typeface="+mn-lt"/>
        </a:defRPr>
      </a:lvl4pPr>
      <a:lvl5pPr marL="15430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5pPr>
      <a:lvl6pPr marL="18859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6pPr>
      <a:lvl7pPr marL="22288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7pPr>
      <a:lvl8pPr marL="25717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8pPr>
      <a:lvl9pPr marL="2914650" indent="-171450" algn="l" rtl="0" eaLnBrk="1" fontAlgn="base" hangingPunct="1">
        <a:spcBef>
          <a:spcPct val="20000"/>
        </a:spcBef>
        <a:spcAft>
          <a:spcPct val="0"/>
        </a:spcAft>
        <a:buClr>
          <a:schemeClr val="tx1"/>
        </a:buClr>
        <a:buSzPct val="65000"/>
        <a:buFont typeface="Wingdings" pitchFamily="2" charset="2"/>
        <a:buChar char="l"/>
        <a:defRPr>
          <a:solidFill>
            <a:srgbClr val="006496"/>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786" y="0"/>
            <a:ext cx="7428153" cy="762000"/>
          </a:xfrm>
          <a:prstGeom prst="rect">
            <a:avLst/>
          </a:prstGeom>
        </p:spPr>
        <p:txBody>
          <a:bodyPr vert="horz" lIns="0" tIns="0" rIns="0" bIns="0" rtlCol="0" anchor="b" anchorCtr="0">
            <a:normAutofit/>
          </a:bodyPr>
          <a:lstStyle/>
          <a:p>
            <a:r>
              <a:rPr lang="en-US" dirty="0"/>
              <a:t>Click to edit Master title style</a:t>
            </a:r>
            <a:br>
              <a:rPr lang="en-US" dirty="0"/>
            </a:br>
            <a:r>
              <a:rPr lang="en-US" dirty="0"/>
              <a:t>Line 2</a:t>
            </a:r>
          </a:p>
        </p:txBody>
      </p:sp>
      <p:sp>
        <p:nvSpPr>
          <p:cNvPr id="3" name="Text Placeholder 2"/>
          <p:cNvSpPr>
            <a:spLocks noGrp="1"/>
          </p:cNvSpPr>
          <p:nvPr>
            <p:ph type="body" idx="1"/>
          </p:nvPr>
        </p:nvSpPr>
        <p:spPr>
          <a:xfrm>
            <a:off x="194786" y="1012553"/>
            <a:ext cx="7428153" cy="351919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p:nvSpPr>
        <p:spPr>
          <a:xfrm>
            <a:off x="8398611" y="4868667"/>
            <a:ext cx="745390" cy="273844"/>
          </a:xfrm>
          <a:prstGeom prst="rect">
            <a:avLst/>
          </a:prstGeom>
        </p:spPr>
        <p:txBody>
          <a:bodyPr vert="horz" lIns="0" tIns="0" rIns="0" bIns="0" rtlCol="0" anchor="b" anchorCtr="0"/>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90000"/>
              </a:lnSpc>
            </a:pPr>
            <a:fld id="{ED38AA95-462B-3543-A864-6C49272CDC35}" type="slidenum">
              <a:rPr lang="en-US" sz="1650" smtClean="0">
                <a:solidFill>
                  <a:prstClr val="white"/>
                </a:solidFill>
                <a:latin typeface="Calibri Light" panose="020F0302020204030204" pitchFamily="34" charset="0"/>
                <a:cs typeface="Helvetica Light"/>
              </a:rPr>
              <a:pPr algn="ctr">
                <a:lnSpc>
                  <a:spcPct val="90000"/>
                </a:lnSpc>
              </a:pPr>
              <a:t>‹#›</a:t>
            </a:fld>
            <a:endParaRPr lang="en-US" sz="1650" dirty="0">
              <a:solidFill>
                <a:prstClr val="white"/>
              </a:solidFill>
              <a:latin typeface="Calibri Light" panose="020F0302020204030204" pitchFamily="34" charset="0"/>
              <a:cs typeface="Helvetica Light"/>
            </a:endParaRPr>
          </a:p>
        </p:txBody>
      </p:sp>
    </p:spTree>
    <p:extLst>
      <p:ext uri="{BB962C8B-B14F-4D97-AF65-F5344CB8AC3E}">
        <p14:creationId xmlns:p14="http://schemas.microsoft.com/office/powerpoint/2010/main" val="3215788408"/>
      </p:ext>
    </p:extLst>
  </p:cSld>
  <p:clrMap bg1="lt1" tx1="dk1" bg2="lt2" tx2="dk2" accent1="accent1" accent2="accent2" accent3="accent3" accent4="accent4" accent5="accent5" accent6="accent6" hlink="hlink" folHlink="folHlink"/>
  <p:sldLayoutIdLst>
    <p:sldLayoutId id="2147484115" r:id="rId1"/>
    <p:sldLayoutId id="2147484116" r:id="rId2"/>
  </p:sldLayoutIdLst>
  <p:hf hdr="0" dt="0"/>
  <p:txStyles>
    <p:titleStyle>
      <a:lvl1pPr algn="l" defTabSz="342900" rtl="0" eaLnBrk="1" latinLnBrk="0" hangingPunct="1">
        <a:lnSpc>
          <a:spcPct val="90000"/>
        </a:lnSpc>
        <a:spcBef>
          <a:spcPts val="0"/>
        </a:spcBef>
        <a:buNone/>
        <a:defRPr sz="2025" b="0" i="0" kern="1200" spc="-30" baseline="0">
          <a:solidFill>
            <a:schemeClr val="tx1"/>
          </a:solidFill>
          <a:latin typeface="Calibri Light" panose="020F0302020204030204" pitchFamily="34" charset="0"/>
          <a:ea typeface="+mj-ea"/>
          <a:cs typeface="Calibri Light" panose="020F0302020204030204" pitchFamily="34" charset="0"/>
        </a:defRPr>
      </a:lvl1pPr>
    </p:titleStyle>
    <p:bodyStyle>
      <a:lvl1pPr marL="171450" indent="-171450" algn="l" defTabSz="342900" rtl="0" eaLnBrk="1" latinLnBrk="0" hangingPunct="1">
        <a:spcBef>
          <a:spcPct val="20000"/>
        </a:spcBef>
        <a:buClr>
          <a:schemeClr val="accent2"/>
        </a:buClr>
        <a:buFont typeface="Arial"/>
        <a:buChar char="•"/>
        <a:defRPr sz="1650" b="0" i="0" kern="1200" spc="-30" baseline="0">
          <a:solidFill>
            <a:schemeClr val="tx1"/>
          </a:solidFill>
          <a:latin typeface="Calibri Light" panose="020F0302020204030204" pitchFamily="34" charset="0"/>
          <a:ea typeface="+mn-ea"/>
          <a:cs typeface="Calibri Light" panose="020F0302020204030204" pitchFamily="34" charset="0"/>
        </a:defRPr>
      </a:lvl1pPr>
      <a:lvl2pPr marL="383381"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2pPr>
      <a:lvl3pPr marL="556022" indent="-17264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3pPr>
      <a:lvl4pPr marL="773906" indent="-217885"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4pPr>
      <a:lvl5pPr marL="985838" indent="-211931" algn="l" defTabSz="342900" rtl="0" eaLnBrk="1" latinLnBrk="0" hangingPunct="1">
        <a:spcBef>
          <a:spcPct val="20000"/>
        </a:spcBef>
        <a:buClr>
          <a:schemeClr val="accent2"/>
        </a:buClr>
        <a:buFont typeface="Arial"/>
        <a:buChar char="»"/>
        <a:defRPr sz="1350" b="0" i="0" kern="1200" spc="-30" baseline="0">
          <a:solidFill>
            <a:schemeClr val="tx1"/>
          </a:solidFill>
          <a:latin typeface="Calibri Light" panose="020F0302020204030204" pitchFamily="34" charset="0"/>
          <a:ea typeface="+mn-ea"/>
          <a:cs typeface="Calibri Light" panose="020F030202020403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2D4B517-E49B-41B6-9DBC-23634E0F1CDC}" type="slidenum">
              <a:rPr lang="en-CA" smtClean="0"/>
              <a:t>‹#›</a:t>
            </a:fld>
            <a:endParaRPr lang="en-CA"/>
          </a:p>
        </p:txBody>
      </p:sp>
      <p:sp>
        <p:nvSpPr>
          <p:cNvPr id="2" name="hr"/>
          <p:cNvSpPr txBox="1"/>
          <p:nvPr/>
        </p:nvSpPr>
        <p:spPr>
          <a:xfrm>
            <a:off x="0" y="0"/>
            <a:ext cx="9144000" cy="230832"/>
          </a:xfrm>
          <a:prstGeom prst="rect">
            <a:avLst/>
          </a:prstGeom>
          <a:noFill/>
        </p:spPr>
        <p:txBody>
          <a:bodyPr vert="horz" rtlCol="0">
            <a:spAutoFit/>
          </a:bodyPr>
          <a:lstStyle/>
          <a:p>
            <a:pPr algn="r"/>
            <a:endParaRPr lang="en-CA" sz="900" b="0" i="0" u="none" baseline="0">
              <a:solidFill>
                <a:srgbClr val="000000"/>
              </a:solidFill>
              <a:latin typeface="arial"/>
            </a:endParaRPr>
          </a:p>
        </p:txBody>
      </p:sp>
    </p:spTree>
    <p:extLst>
      <p:ext uri="{BB962C8B-B14F-4D97-AF65-F5344CB8AC3E}">
        <p14:creationId xmlns:p14="http://schemas.microsoft.com/office/powerpoint/2010/main" val="446097660"/>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2D4B517-E49B-41B6-9DBC-23634E0F1CDC}" type="slidenum">
              <a:rPr lang="en-CA" smtClean="0"/>
              <a:t>‹#›</a:t>
            </a:fld>
            <a:endParaRPr lang="en-CA"/>
          </a:p>
        </p:txBody>
      </p:sp>
      <p:sp>
        <p:nvSpPr>
          <p:cNvPr id="2" name="hr"/>
          <p:cNvSpPr txBox="1"/>
          <p:nvPr/>
        </p:nvSpPr>
        <p:spPr>
          <a:xfrm>
            <a:off x="0" y="0"/>
            <a:ext cx="9144000" cy="230832"/>
          </a:xfrm>
          <a:prstGeom prst="rect">
            <a:avLst/>
          </a:prstGeom>
          <a:noFill/>
        </p:spPr>
        <p:txBody>
          <a:bodyPr vert="horz" rtlCol="0">
            <a:spAutoFit/>
          </a:bodyPr>
          <a:lstStyle/>
          <a:p>
            <a:pPr algn="r"/>
            <a:endParaRPr lang="en-CA" sz="900" b="0" i="0" u="none" baseline="0">
              <a:solidFill>
                <a:srgbClr val="000000"/>
              </a:solidFill>
              <a:latin typeface="arial"/>
            </a:endParaRPr>
          </a:p>
        </p:txBody>
      </p:sp>
    </p:spTree>
    <p:extLst>
      <p:ext uri="{BB962C8B-B14F-4D97-AF65-F5344CB8AC3E}">
        <p14:creationId xmlns:p14="http://schemas.microsoft.com/office/powerpoint/2010/main" val="3428544107"/>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chart" Target="../charts/chart3.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39.jp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0.png"/><Relationship Id="rId1" Type="http://schemas.openxmlformats.org/officeDocument/2006/relationships/tags" Target="../tags/tag2.xml"/><Relationship Id="rId2"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image" Target="../media/image41.png"/><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chart" Target="../charts/char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chart" Target="../charts/char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54.JPG"/><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56.png"/><Relationship Id="rId3" Type="http://schemas.openxmlformats.org/officeDocument/2006/relationships/image" Target="../media/image57.JP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JPG"/><Relationship Id="rId1" Type="http://schemas.openxmlformats.org/officeDocument/2006/relationships/slideLayout" Target="../slideLayouts/slideLayout69.xml"/><Relationship Id="rId2"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69.xml"/><Relationship Id="rId2"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 Id="rId3"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9.xml"/><Relationship Id="rId3"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0.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21.xml"/><Relationship Id="rId3"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73.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9" Type="http://schemas.openxmlformats.org/officeDocument/2006/relationships/tags" Target="../tags/tag11.xml"/><Relationship Id="rId20" Type="http://schemas.openxmlformats.org/officeDocument/2006/relationships/chart" Target="../charts/chart11.xml"/><Relationship Id="rId10" Type="http://schemas.openxmlformats.org/officeDocument/2006/relationships/tags" Target="../tags/tag12.xml"/><Relationship Id="rId11" Type="http://schemas.openxmlformats.org/officeDocument/2006/relationships/tags" Target="../tags/tag13.xml"/><Relationship Id="rId12" Type="http://schemas.openxmlformats.org/officeDocument/2006/relationships/tags" Target="../tags/tag14.xml"/><Relationship Id="rId13" Type="http://schemas.openxmlformats.org/officeDocument/2006/relationships/tags" Target="../tags/tag15.xml"/><Relationship Id="rId14" Type="http://schemas.openxmlformats.org/officeDocument/2006/relationships/tags" Target="../tags/tag16.xml"/><Relationship Id="rId15" Type="http://schemas.openxmlformats.org/officeDocument/2006/relationships/tags" Target="../tags/tag17.xml"/><Relationship Id="rId16" Type="http://schemas.openxmlformats.org/officeDocument/2006/relationships/tags" Target="../tags/tag18.xml"/><Relationship Id="rId17" Type="http://schemas.openxmlformats.org/officeDocument/2006/relationships/tags" Target="../tags/tag19.xml"/><Relationship Id="rId18" Type="http://schemas.openxmlformats.org/officeDocument/2006/relationships/tags" Target="../tags/tag20.xml"/><Relationship Id="rId19" Type="http://schemas.openxmlformats.org/officeDocument/2006/relationships/slideLayout" Target="../slideLayouts/slideLayout180.xml"/><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tags" Target="../tags/tag5.xml"/><Relationship Id="rId4" Type="http://schemas.openxmlformats.org/officeDocument/2006/relationships/tags" Target="../tags/tag6.xml"/><Relationship Id="rId5" Type="http://schemas.openxmlformats.org/officeDocument/2006/relationships/tags" Target="../tags/tag7.xml"/><Relationship Id="rId6" Type="http://schemas.openxmlformats.org/officeDocument/2006/relationships/tags" Target="../tags/tag8.xml"/><Relationship Id="rId7" Type="http://schemas.openxmlformats.org/officeDocument/2006/relationships/tags" Target="../tags/tag9.xml"/><Relationship Id="rId8" Type="http://schemas.openxmlformats.org/officeDocument/2006/relationships/tags" Target="../tags/tag10.xml"/></Relationships>
</file>

<file path=ppt/slides/_rels/slide48.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chart" Target="../charts/chart12.xml"/><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tags" Target="../tags/tag36.xml"/><Relationship Id="rId17" Type="http://schemas.openxmlformats.org/officeDocument/2006/relationships/tags" Target="../tags/tag37.xml"/><Relationship Id="rId18" Type="http://schemas.openxmlformats.org/officeDocument/2006/relationships/tags" Target="../tags/tag38.xml"/><Relationship Id="rId19" Type="http://schemas.openxmlformats.org/officeDocument/2006/relationships/slideLayout" Target="../slideLayouts/slideLayout180.xml"/><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3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4.xml"/><Relationship Id="rId3"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chart" Target="../charts/chart1.xml"/><Relationship Id="rId5" Type="http://schemas.openxmlformats.org/officeDocument/2006/relationships/chart" Target="../charts/chart2.xml"/><Relationship Id="rId1" Type="http://schemas.openxmlformats.org/officeDocument/2006/relationships/tags" Target="../tags/tag1.xml"/><Relationship Id="rId2"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105364" y="1552848"/>
            <a:ext cx="5483013" cy="1549078"/>
          </a:xfrm>
        </p:spPr>
        <p:txBody>
          <a:bodyPr>
            <a:normAutofit fontScale="90000"/>
          </a:bodyPr>
          <a:lstStyle/>
          <a:p>
            <a:r>
              <a:rPr lang="en-IE" sz="3600" dirty="0"/>
              <a:t>Measuring </a:t>
            </a:r>
            <a:r>
              <a:rPr lang="en-IE" sz="3600" dirty="0" smtClean="0"/>
              <a:t>Experience</a:t>
            </a:r>
            <a:br>
              <a:rPr lang="en-IE" sz="3600" dirty="0" smtClean="0"/>
            </a:br>
            <a:r>
              <a:rPr lang="en-IE" dirty="0" smtClean="0"/>
              <a:t>Part 1</a:t>
            </a:r>
            <a:r>
              <a:rPr lang="en-IE" sz="3600" dirty="0"/>
              <a:t/>
            </a:r>
            <a:br>
              <a:rPr lang="en-IE" sz="3600" dirty="0"/>
            </a:br>
            <a:r>
              <a:rPr lang="en-IE" sz="3600" dirty="0"/>
              <a:t/>
            </a:r>
            <a:br>
              <a:rPr lang="en-IE" sz="3600" dirty="0"/>
            </a:br>
            <a:r>
              <a:rPr lang="en-IE" sz="2000" dirty="0"/>
              <a:t>Canada.ca</a:t>
            </a:r>
            <a:br>
              <a:rPr lang="en-IE" sz="2000" dirty="0"/>
            </a:br>
            <a:r>
              <a:rPr lang="en-IE" sz="2000" dirty="0"/>
              <a:t/>
            </a:r>
            <a:br>
              <a:rPr lang="en-IE" sz="2000" dirty="0"/>
            </a:br>
            <a:r>
              <a:rPr lang="en-IE" sz="2000" dirty="0"/>
              <a:t>February 15, 2018</a:t>
            </a:r>
            <a:endParaRPr lang="en-US" sz="2000" b="1" dirty="0">
              <a:latin typeface="Helvetica"/>
              <a:cs typeface="Helvetica"/>
            </a:endParaRPr>
          </a:p>
        </p:txBody>
      </p:sp>
      <p:sp>
        <p:nvSpPr>
          <p:cNvPr id="9" name="Text Placeholder 8"/>
          <p:cNvSpPr>
            <a:spLocks noGrp="1"/>
          </p:cNvSpPr>
          <p:nvPr>
            <p:ph type="body" sz="quarter" idx="10"/>
          </p:nvPr>
        </p:nvSpPr>
        <p:spPr/>
        <p:txBody>
          <a:bodyPr/>
          <a:lstStyle/>
          <a:p>
            <a:r>
              <a:rPr lang="en-US" dirty="0">
                <a:latin typeface="+mj-lt"/>
              </a:rPr>
              <a:t>Gerry McGovern</a:t>
            </a:r>
          </a:p>
          <a:p>
            <a:r>
              <a:rPr lang="en-US" dirty="0">
                <a:latin typeface="+mj-lt"/>
              </a:rPr>
              <a:t>customercarewords.com </a:t>
            </a:r>
          </a:p>
        </p:txBody>
      </p:sp>
    </p:spTree>
    <p:extLst>
      <p:ext uri="{BB962C8B-B14F-4D97-AF65-F5344CB8AC3E}">
        <p14:creationId xmlns:p14="http://schemas.microsoft.com/office/powerpoint/2010/main" val="2682975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fld id="{2FE43EBA-F656-4B9B-908B-37BC264E94D6}" type="slidenum">
              <a:rPr kumimoji="0" lang="en-CA" sz="1350" b="0" i="0" u="none" strike="noStrike" kern="0" cap="none" spc="0" normalizeH="0" baseline="0" noProof="0">
                <a:ln>
                  <a:noFill/>
                </a:ln>
                <a:solidFill>
                  <a:prstClr val="white"/>
                </a:solidFill>
                <a:effectLst/>
                <a:uLnTx/>
                <a:uFillTx/>
                <a:latin typeface="Arial"/>
                <a:ea typeface="+mn-ea"/>
                <a:cs typeface="+mn-cs"/>
              </a:rPr>
              <a:pPr marL="0" marR="0" lvl="0" indent="0" algn="l" defTabSz="685766" rtl="0" eaLnBrk="1" fontAlgn="auto" latinLnBrk="0" hangingPunct="1">
                <a:lnSpc>
                  <a:spcPct val="100000"/>
                </a:lnSpc>
                <a:spcBef>
                  <a:spcPts val="0"/>
                </a:spcBef>
                <a:spcAft>
                  <a:spcPts val="0"/>
                </a:spcAft>
                <a:buClrTx/>
                <a:buSzTx/>
                <a:buFontTx/>
                <a:buNone/>
                <a:tabLst/>
                <a:defRPr/>
              </a:pPr>
              <a:t>10</a:t>
            </a:fld>
            <a:endParaRPr kumimoji="0" lang="en-CA" sz="1350" b="0" i="0" u="none" strike="noStrike" kern="0" cap="none" spc="0" normalizeH="0" baseline="0" noProof="0" dirty="0">
              <a:ln>
                <a:noFill/>
              </a:ln>
              <a:solidFill>
                <a:prstClr val="white"/>
              </a:solidFill>
              <a:effectLst/>
              <a:uLnTx/>
              <a:uFillTx/>
              <a:latin typeface="Arial"/>
              <a:ea typeface="+mn-ea"/>
              <a:cs typeface="+mn-cs"/>
            </a:endParaRPr>
          </a:p>
        </p:txBody>
      </p:sp>
      <p:graphicFrame>
        <p:nvGraphicFramePr>
          <p:cNvPr id="12" name="Chart 11"/>
          <p:cNvGraphicFramePr>
            <a:graphicFrameLocks/>
          </p:cNvGraphicFramePr>
          <p:nvPr>
            <p:extLst/>
          </p:nvPr>
        </p:nvGraphicFramePr>
        <p:xfrm>
          <a:off x="735227" y="753763"/>
          <a:ext cx="7383162" cy="3923270"/>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a:off x="677989" y="3191743"/>
            <a:ext cx="1545116" cy="461665"/>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a:ea typeface="+mn-ea"/>
                <a:cs typeface="+mn-cs"/>
              </a:rPr>
              <a:t>Success</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a:ea typeface="+mn-ea"/>
                <a:cs typeface="+mn-cs"/>
              </a:rPr>
              <a:t>93%</a:t>
            </a:r>
          </a:p>
        </p:txBody>
      </p:sp>
      <p:sp>
        <p:nvSpPr>
          <p:cNvPr id="15" name="TextBox 14"/>
          <p:cNvSpPr txBox="1"/>
          <p:nvPr/>
        </p:nvSpPr>
        <p:spPr>
          <a:xfrm>
            <a:off x="4572001" y="2357606"/>
            <a:ext cx="1545116" cy="738664"/>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Success</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53%</a:t>
            </a:r>
          </a:p>
        </p:txBody>
      </p:sp>
      <p:pic>
        <p:nvPicPr>
          <p:cNvPr id="4" name="Picture 3"/>
          <p:cNvPicPr>
            <a:picLocks noChangeAspect="1"/>
          </p:cNvPicPr>
          <p:nvPr/>
        </p:nvPicPr>
        <p:blipFill>
          <a:blip r:embed="rId3"/>
          <a:stretch>
            <a:fillRect/>
          </a:stretch>
        </p:blipFill>
        <p:spPr>
          <a:xfrm>
            <a:off x="-105032" y="-2292876"/>
            <a:ext cx="9249032" cy="7415174"/>
          </a:xfrm>
          <a:prstGeom prst="rect">
            <a:avLst/>
          </a:prstGeom>
        </p:spPr>
      </p:pic>
    </p:spTree>
    <p:extLst>
      <p:ext uri="{BB962C8B-B14F-4D97-AF65-F5344CB8AC3E}">
        <p14:creationId xmlns:p14="http://schemas.microsoft.com/office/powerpoint/2010/main" val="616382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fld id="{2FE43EBA-F656-4B9B-908B-37BC264E94D6}" type="slidenum">
              <a:rPr kumimoji="0" lang="en-CA" sz="1350" b="0" i="0" u="none" strike="noStrike" kern="0" cap="none" spc="0" normalizeH="0" baseline="0" noProof="0">
                <a:ln>
                  <a:noFill/>
                </a:ln>
                <a:solidFill>
                  <a:prstClr val="white"/>
                </a:solidFill>
                <a:effectLst/>
                <a:uLnTx/>
                <a:uFillTx/>
                <a:latin typeface="Arial"/>
                <a:ea typeface="+mn-ea"/>
                <a:cs typeface="+mn-cs"/>
              </a:rPr>
              <a:pPr marL="0" marR="0" lvl="0" indent="0" algn="l" defTabSz="685766" rtl="0" eaLnBrk="1" fontAlgn="auto" latinLnBrk="0" hangingPunct="1">
                <a:lnSpc>
                  <a:spcPct val="100000"/>
                </a:lnSpc>
                <a:spcBef>
                  <a:spcPts val="0"/>
                </a:spcBef>
                <a:spcAft>
                  <a:spcPts val="0"/>
                </a:spcAft>
                <a:buClrTx/>
                <a:buSzTx/>
                <a:buFontTx/>
                <a:buNone/>
                <a:tabLst/>
                <a:defRPr/>
              </a:pPr>
              <a:t>11</a:t>
            </a:fld>
            <a:endParaRPr kumimoji="0" lang="en-CA" sz="1350" b="0" i="0" u="none" strike="noStrike" kern="0" cap="none" spc="0" normalizeH="0" baseline="0" noProof="0" dirty="0">
              <a:ln>
                <a:noFill/>
              </a:ln>
              <a:solidFill>
                <a:prstClr val="white"/>
              </a:solidFill>
              <a:effectLst/>
              <a:uLnTx/>
              <a:uFillTx/>
              <a:latin typeface="Arial"/>
              <a:ea typeface="+mn-ea"/>
              <a:cs typeface="+mn-cs"/>
            </a:endParaRPr>
          </a:p>
        </p:txBody>
      </p:sp>
      <p:sp>
        <p:nvSpPr>
          <p:cNvPr id="13" name="TextBox 12"/>
          <p:cNvSpPr txBox="1"/>
          <p:nvPr/>
        </p:nvSpPr>
        <p:spPr>
          <a:xfrm>
            <a:off x="677989" y="3191743"/>
            <a:ext cx="1545116" cy="461665"/>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a:ea typeface="+mn-ea"/>
                <a:cs typeface="+mn-cs"/>
              </a:rPr>
              <a:t>Success</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a:ea typeface="+mn-ea"/>
                <a:cs typeface="+mn-cs"/>
              </a:rPr>
              <a:t>93%</a:t>
            </a:r>
          </a:p>
        </p:txBody>
      </p:sp>
      <p:sp>
        <p:nvSpPr>
          <p:cNvPr id="15" name="TextBox 14"/>
          <p:cNvSpPr txBox="1"/>
          <p:nvPr/>
        </p:nvSpPr>
        <p:spPr>
          <a:xfrm>
            <a:off x="4572001" y="2357606"/>
            <a:ext cx="1545116" cy="738664"/>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Success</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53%</a:t>
            </a:r>
          </a:p>
        </p:txBody>
      </p:sp>
      <p:pic>
        <p:nvPicPr>
          <p:cNvPr id="5" name="Picture 4" descr="A truck is parked on the side of a road&#10;&#10;Description generated with very high confidence">
            <a:extLst>
              <a:ext uri="{FF2B5EF4-FFF2-40B4-BE49-F238E27FC236}">
                <a16:creationId xmlns="" xmlns:a16="http://schemas.microsoft.com/office/drawing/2014/main" id="{83A9DC8D-0B50-47BF-844B-010DE1FF7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7979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fld id="{2FE43EBA-F656-4B9B-908B-37BC264E94D6}" type="slidenum">
              <a:rPr kumimoji="0" lang="en-CA" sz="1350" b="0" i="0" u="none" strike="noStrike" kern="0" cap="none" spc="0" normalizeH="0" baseline="0" noProof="0">
                <a:ln>
                  <a:noFill/>
                </a:ln>
                <a:solidFill>
                  <a:prstClr val="white"/>
                </a:solidFill>
                <a:effectLst/>
                <a:uLnTx/>
                <a:uFillTx/>
                <a:latin typeface="Arial"/>
                <a:ea typeface="+mn-ea"/>
                <a:cs typeface="+mn-cs"/>
              </a:rPr>
              <a:pPr marL="0" marR="0" lvl="0" indent="0" algn="l" defTabSz="685766" rtl="0" eaLnBrk="1" fontAlgn="auto" latinLnBrk="0" hangingPunct="1">
                <a:lnSpc>
                  <a:spcPct val="100000"/>
                </a:lnSpc>
                <a:spcBef>
                  <a:spcPts val="0"/>
                </a:spcBef>
                <a:spcAft>
                  <a:spcPts val="0"/>
                </a:spcAft>
                <a:buClrTx/>
                <a:buSzTx/>
                <a:buFontTx/>
                <a:buNone/>
                <a:tabLst/>
                <a:defRPr/>
              </a:pPr>
              <a:t>12</a:t>
            </a:fld>
            <a:endParaRPr kumimoji="0" lang="en-CA" sz="1350" b="0" i="0" u="none" strike="noStrike" kern="0" cap="none" spc="0" normalizeH="0" baseline="0" noProof="0" dirty="0">
              <a:ln>
                <a:noFill/>
              </a:ln>
              <a:solidFill>
                <a:prstClr val="white"/>
              </a:solidFill>
              <a:effectLst/>
              <a:uLnTx/>
              <a:uFillTx/>
              <a:latin typeface="Arial"/>
              <a:ea typeface="+mn-ea"/>
              <a:cs typeface="+mn-cs"/>
            </a:endParaRPr>
          </a:p>
        </p:txBody>
      </p:sp>
      <p:pic>
        <p:nvPicPr>
          <p:cNvPr id="9" name="Picture 8"/>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r="29364"/>
          <a:stretch/>
        </p:blipFill>
        <p:spPr>
          <a:xfrm>
            <a:off x="2131541" y="407720"/>
            <a:ext cx="4389696" cy="4140420"/>
          </a:xfrm>
          <a:prstGeom prst="rect">
            <a:avLst/>
          </a:prstGeom>
        </p:spPr>
      </p:pic>
      <p:pic>
        <p:nvPicPr>
          <p:cNvPr id="3" name="Picture 2"/>
          <p:cNvPicPr>
            <a:picLocks noChangeAspect="1"/>
          </p:cNvPicPr>
          <p:nvPr/>
        </p:nvPicPr>
        <p:blipFill>
          <a:blip r:embed="rId4"/>
          <a:stretch>
            <a:fillRect/>
          </a:stretch>
        </p:blipFill>
        <p:spPr>
          <a:xfrm>
            <a:off x="0" y="2635165"/>
            <a:ext cx="9092483" cy="1674256"/>
          </a:xfrm>
          <a:prstGeom prst="rect">
            <a:avLst/>
          </a:prstGeom>
        </p:spPr>
      </p:pic>
    </p:spTree>
    <p:extLst>
      <p:ext uri="{BB962C8B-B14F-4D97-AF65-F5344CB8AC3E}">
        <p14:creationId xmlns:p14="http://schemas.microsoft.com/office/powerpoint/2010/main" val="37195742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601877" y="575733"/>
          <a:ext cx="8034123" cy="4008452"/>
        </p:xfrm>
        <a:graphic>
          <a:graphicData uri="http://schemas.openxmlformats.org/drawingml/2006/chart">
            <c:chart xmlns:c="http://schemas.openxmlformats.org/drawingml/2006/chart" xmlns:r="http://schemas.openxmlformats.org/officeDocument/2006/relationships" r:id="rId3"/>
          </a:graphicData>
        </a:graphic>
      </p:graphicFrame>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rcRect t="9558" r="2966" b="28511"/>
          <a:stretch>
            <a:fillRect/>
          </a:stretch>
        </p:blipFill>
        <p:spPr bwMode="auto">
          <a:xfrm>
            <a:off x="998230" y="904451"/>
            <a:ext cx="2762752" cy="1647734"/>
          </a:xfrm>
          <a:prstGeom prst="rect">
            <a:avLst/>
          </a:prstGeom>
          <a:noFill/>
          <a:ln>
            <a:noFill/>
          </a:ln>
          <a:effectLst>
            <a:outerShdw blurRad="180975" dist="1397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3" name="Title 1"/>
          <p:cNvSpPr>
            <a:spLocks noGrp="1"/>
          </p:cNvSpPr>
          <p:nvPr>
            <p:ph type="title"/>
          </p:nvPr>
        </p:nvSpPr>
        <p:spPr bwMode="auto">
          <a:xfrm>
            <a:off x="194788" y="139607"/>
            <a:ext cx="7428153" cy="66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5718" tIns="12859" rIns="25718" bIns="12859" numCol="1" rtlCol="0" anchor="t" anchorCtr="0" compatLnSpc="1">
            <a:prstTxWarp prst="textNoShape">
              <a:avLst/>
            </a:prstTxWarp>
            <a:normAutofit/>
          </a:bodyPr>
          <a:lstStyle/>
          <a:p>
            <a:r>
              <a:rPr lang="en-US" altLang="en-US" sz="2700" dirty="0">
                <a:latin typeface="Arial" panose="020B0604020202020204" pitchFamily="34" charset="0"/>
                <a:cs typeface="Arial" panose="020B0604020202020204" pitchFamily="34" charset="0"/>
              </a:rPr>
              <a:t>Cisco bug search</a:t>
            </a:r>
          </a:p>
        </p:txBody>
      </p:sp>
      <p:sp>
        <p:nvSpPr>
          <p:cNvPr id="26" name="Rounded Rectangular Callout 25"/>
          <p:cNvSpPr>
            <a:spLocks noChangeArrowheads="1"/>
          </p:cNvSpPr>
          <p:nvPr/>
        </p:nvSpPr>
        <p:spPr bwMode="auto">
          <a:xfrm>
            <a:off x="4657979" y="899036"/>
            <a:ext cx="1620292" cy="551408"/>
          </a:xfrm>
          <a:prstGeom prst="wedgeRoundRectCallout">
            <a:avLst>
              <a:gd name="adj1" fmla="val -56687"/>
              <a:gd name="adj2" fmla="val 140009"/>
              <a:gd name="adj3" fmla="val 16667"/>
            </a:avLst>
          </a:prstGeom>
          <a:solidFill>
            <a:srgbClr val="0096D6"/>
          </a:solidFill>
          <a:ln>
            <a:noFill/>
          </a:ln>
          <a:effectLst>
            <a:outerShdw blurRad="76200" dist="50800" dir="5400000" algn="ctr" rotWithShape="0">
              <a:srgbClr val="808080">
                <a:alpha val="26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marL="0" marR="0" lvl="0" indent="0" algn="ctr" defTabSz="257175" rtl="0" eaLnBrk="1" fontAlgn="base" latinLnBrk="0" hangingPunct="1">
              <a:lnSpc>
                <a:spcPct val="100000"/>
              </a:lnSpc>
              <a:spcBef>
                <a:spcPct val="0"/>
              </a:spcBef>
              <a:spcAft>
                <a:spcPct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Gill Sans" charset="0"/>
              </a:rPr>
              <a:t>Ran a pilot test to simulate a possible solution.  It worked!</a:t>
            </a:r>
          </a:p>
        </p:txBody>
      </p:sp>
      <p:sp>
        <p:nvSpPr>
          <p:cNvPr id="40" name="Rounded Rectangular Callout 25"/>
          <p:cNvSpPr>
            <a:spLocks noChangeArrowheads="1"/>
          </p:cNvSpPr>
          <p:nvPr/>
        </p:nvSpPr>
        <p:spPr bwMode="auto">
          <a:xfrm>
            <a:off x="5682048" y="1826547"/>
            <a:ext cx="1620292" cy="364804"/>
          </a:xfrm>
          <a:prstGeom prst="wedgeRoundRectCallout">
            <a:avLst>
              <a:gd name="adj1" fmla="val 45304"/>
              <a:gd name="adj2" fmla="val 193121"/>
              <a:gd name="adj3" fmla="val 16667"/>
            </a:avLst>
          </a:prstGeom>
          <a:solidFill>
            <a:srgbClr val="0096D6"/>
          </a:solidFill>
          <a:ln>
            <a:noFill/>
          </a:ln>
          <a:effectLst>
            <a:outerShdw blurRad="76200" dist="50800" dir="5400000" algn="ctr" rotWithShape="0">
              <a:srgbClr val="808080">
                <a:alpha val="26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marL="0" marR="0" lvl="0" indent="0" algn="ctr" defTabSz="257175" rtl="0" eaLnBrk="1" fontAlgn="base" latinLnBrk="0" hangingPunct="1">
              <a:lnSpc>
                <a:spcPct val="100000"/>
              </a:lnSpc>
              <a:spcBef>
                <a:spcPct val="0"/>
              </a:spcBef>
              <a:spcAft>
                <a:spcPct val="0"/>
              </a:spcAft>
              <a:buClrTx/>
              <a:buSzTx/>
              <a:buFontTx/>
              <a:buNone/>
              <a:tabLst/>
              <a:defRPr/>
            </a:pPr>
            <a:r>
              <a:rPr kumimoji="0" lang="en-US" sz="101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Gill Sans" charset="0"/>
              </a:rPr>
              <a:t>Solution implemented</a:t>
            </a:r>
          </a:p>
        </p:txBody>
      </p:sp>
    </p:spTree>
    <p:extLst>
      <p:ext uri="{BB962C8B-B14F-4D97-AF65-F5344CB8AC3E}">
        <p14:creationId xmlns:p14="http://schemas.microsoft.com/office/powerpoint/2010/main" val="255699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413023" y="472946"/>
            <a:ext cx="3443594" cy="4670554"/>
          </a:xfrm>
          <a:prstGeom prst="rect">
            <a:avLst/>
          </a:prstGeom>
        </p:spPr>
      </p:pic>
      <p:pic>
        <p:nvPicPr>
          <p:cNvPr id="6" name="Picture 5"/>
          <p:cNvPicPr>
            <a:picLocks noChangeAspect="1"/>
          </p:cNvPicPr>
          <p:nvPr/>
        </p:nvPicPr>
        <p:blipFill>
          <a:blip r:embed="rId3"/>
          <a:stretch>
            <a:fillRect/>
          </a:stretch>
        </p:blipFill>
        <p:spPr>
          <a:xfrm>
            <a:off x="402940" y="577023"/>
            <a:ext cx="3144580" cy="4566477"/>
          </a:xfrm>
          <a:prstGeom prst="rect">
            <a:avLst/>
          </a:prstGeom>
        </p:spPr>
      </p:pic>
      <p:sp>
        <p:nvSpPr>
          <p:cNvPr id="3" name="Title 2"/>
          <p:cNvSpPr>
            <a:spLocks noGrp="1"/>
          </p:cNvSpPr>
          <p:nvPr>
            <p:ph type="title"/>
          </p:nvPr>
        </p:nvSpPr>
        <p:spPr>
          <a:xfrm>
            <a:off x="247038" y="-211327"/>
            <a:ext cx="7428153" cy="788350"/>
          </a:xfrm>
        </p:spPr>
        <p:txBody>
          <a:bodyPr/>
          <a:lstStyle/>
          <a:p>
            <a:r>
              <a:rPr lang="en-US" sz="1800" dirty="0">
                <a:solidFill>
                  <a:srgbClr val="000000"/>
                </a:solidFill>
              </a:rPr>
              <a:t>Ongoing management metric: </a:t>
            </a:r>
            <a:r>
              <a:rPr lang="en-US" dirty="0">
                <a:solidFill>
                  <a:srgbClr val="000000"/>
                </a:solidFill>
              </a:rPr>
              <a:t>Success &amp; time</a:t>
            </a:r>
            <a:endParaRPr lang="en-US" b="1" dirty="0">
              <a:latin typeface="+mj-lt"/>
              <a:cs typeface="Helvetica"/>
            </a:endParaRPr>
          </a:p>
        </p:txBody>
      </p:sp>
      <p:sp>
        <p:nvSpPr>
          <p:cNvPr id="4" name="Content Placeholder 3"/>
          <p:cNvSpPr>
            <a:spLocks noGrp="1"/>
          </p:cNvSpPr>
          <p:nvPr>
            <p:ph idx="1"/>
          </p:nvPr>
        </p:nvSpPr>
        <p:spPr>
          <a:xfrm>
            <a:off x="154746" y="3107742"/>
            <a:ext cx="8920821" cy="1512112"/>
          </a:xfrm>
        </p:spPr>
        <p:txBody>
          <a:bodyPr>
            <a:noAutofit/>
          </a:bodyPr>
          <a:lstStyle/>
          <a:p>
            <a:pPr lvl="1" algn="ctr">
              <a:spcAft>
                <a:spcPts val="800"/>
              </a:spcAft>
            </a:pPr>
            <a:r>
              <a:rPr lang="en-US" sz="10000" b="1" dirty="0">
                <a:solidFill>
                  <a:srgbClr val="000000"/>
                </a:solidFill>
              </a:rPr>
              <a:t>TIME</a:t>
            </a:r>
          </a:p>
          <a:p>
            <a:pPr lvl="1" algn="ctr">
              <a:spcAft>
                <a:spcPts val="800"/>
              </a:spcAft>
            </a:pPr>
            <a:endParaRPr lang="en-US" sz="10000" dirty="0">
              <a:solidFill>
                <a:srgbClr val="000000"/>
              </a:solidFill>
            </a:endParaRPr>
          </a:p>
        </p:txBody>
      </p:sp>
    </p:spTree>
    <p:extLst>
      <p:ext uri="{BB962C8B-B14F-4D97-AF65-F5344CB8AC3E}">
        <p14:creationId xmlns:p14="http://schemas.microsoft.com/office/powerpoint/2010/main" val="1122007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592667" y="806883"/>
          <a:ext cx="7766790" cy="3777301"/>
        </p:xfrm>
        <a:graphic>
          <a:graphicData uri="http://schemas.openxmlformats.org/drawingml/2006/chart">
            <c:chart xmlns:c="http://schemas.openxmlformats.org/drawingml/2006/chart" xmlns:r="http://schemas.openxmlformats.org/officeDocument/2006/relationships" r:id="rId3"/>
          </a:graphicData>
        </a:graphic>
      </p:graphicFrame>
      <p:sp>
        <p:nvSpPr>
          <p:cNvPr id="20493" name="Title 1"/>
          <p:cNvSpPr>
            <a:spLocks noGrp="1"/>
          </p:cNvSpPr>
          <p:nvPr>
            <p:ph type="title"/>
          </p:nvPr>
        </p:nvSpPr>
        <p:spPr bwMode="auto">
          <a:xfrm>
            <a:off x="194788" y="139607"/>
            <a:ext cx="7428153" cy="66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5718" tIns="12859" rIns="25718" bIns="12859" numCol="1" rtlCol="0" anchor="t" anchorCtr="0" compatLnSpc="1">
            <a:prstTxWarp prst="textNoShape">
              <a:avLst/>
            </a:prstTxWarp>
            <a:normAutofit/>
          </a:bodyPr>
          <a:lstStyle/>
          <a:p>
            <a:r>
              <a:rPr lang="en-US" altLang="en-US" sz="2700" dirty="0">
                <a:latin typeface="Arial" panose="020B0604020202020204" pitchFamily="34" charset="0"/>
                <a:cs typeface="Arial" panose="020B0604020202020204" pitchFamily="34" charset="0"/>
              </a:rPr>
              <a:t>Create a guest account</a:t>
            </a:r>
          </a:p>
        </p:txBody>
      </p:sp>
    </p:spTree>
    <p:extLst>
      <p:ext uri="{BB962C8B-B14F-4D97-AF65-F5344CB8AC3E}">
        <p14:creationId xmlns:p14="http://schemas.microsoft.com/office/powerpoint/2010/main" val="335728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3708" r="22742" b="9698"/>
          <a:stretch/>
        </p:blipFill>
        <p:spPr>
          <a:xfrm>
            <a:off x="1468042" y="617935"/>
            <a:ext cx="2225309" cy="4450621"/>
          </a:xfrm>
          <a:prstGeom prst="rect">
            <a:avLst/>
          </a:prstGeom>
          <a:ln>
            <a:solidFill>
              <a:schemeClr val="tx1">
                <a:lumMod val="75000"/>
              </a:schemeClr>
            </a:solid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4414505" y="617935"/>
            <a:ext cx="3048374" cy="3415062"/>
          </a:xfrm>
          <a:prstGeom prst="rect">
            <a:avLst/>
          </a:prstGeom>
          <a:ln>
            <a:solidFill>
              <a:schemeClr val="tx1">
                <a:lumMod val="75000"/>
              </a:schemeClr>
            </a:solidFill>
          </a:ln>
          <a:effectLst>
            <a:outerShdw blurRad="292100" dist="139700" dir="2700000" algn="tl" rotWithShape="0">
              <a:srgbClr val="333333">
                <a:alpha val="65000"/>
              </a:srgbClr>
            </a:outerShdw>
          </a:effectLst>
        </p:spPr>
      </p:pic>
      <p:sp>
        <p:nvSpPr>
          <p:cNvPr id="5" name="Rectangle 4"/>
          <p:cNvSpPr/>
          <p:nvPr/>
        </p:nvSpPr>
        <p:spPr bwMode="auto">
          <a:xfrm>
            <a:off x="5178837" y="26269"/>
            <a:ext cx="925552" cy="230832"/>
          </a:xfrm>
          <a:prstGeom prst="rect">
            <a:avLst/>
          </a:prstGeom>
          <a:solidFill>
            <a:srgbClr val="FFFF99"/>
          </a:solidFill>
          <a:ln w="28575" cap="flat" cmpd="sng" algn="ctr">
            <a:solidFill>
              <a:srgbClr val="CC0000"/>
            </a:solidFill>
            <a:prstDash val="solid"/>
            <a:round/>
            <a:headEnd type="triangle" w="med" len="med"/>
            <a:tailEnd type="none" w="med" len="med"/>
          </a:ln>
          <a:effectLst/>
        </p:spPr>
        <p:txBody>
          <a:bodyPr rtlCol="0" anchor="ct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rPr>
              <a:t>Jun 2015</a:t>
            </a:r>
            <a:endParaRPr kumimoji="0" lang="en-CA" sz="900" b="0"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endParaRPr>
          </a:p>
        </p:txBody>
      </p:sp>
      <p:sp>
        <p:nvSpPr>
          <p:cNvPr id="6" name="Rectangle 5"/>
          <p:cNvSpPr/>
          <p:nvPr/>
        </p:nvSpPr>
        <p:spPr bwMode="auto">
          <a:xfrm>
            <a:off x="2209358" y="29621"/>
            <a:ext cx="925552" cy="230832"/>
          </a:xfrm>
          <a:prstGeom prst="rect">
            <a:avLst/>
          </a:prstGeom>
          <a:solidFill>
            <a:srgbClr val="FFFF99"/>
          </a:solidFill>
          <a:ln w="28575" cap="flat" cmpd="sng" algn="ctr">
            <a:solidFill>
              <a:srgbClr val="CC0000"/>
            </a:solidFill>
            <a:prstDash val="solid"/>
            <a:round/>
            <a:headEnd type="triangle" w="med" len="med"/>
            <a:tailEnd type="none" w="med" len="med"/>
          </a:ln>
          <a:effectLst/>
        </p:spPr>
        <p:txBody>
          <a:bodyPr rtlCol="0" anchor="ctr">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rPr>
              <a:t>Dec 2014</a:t>
            </a:r>
            <a:endParaRPr kumimoji="0" lang="en-CA" sz="900" b="0"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endParaRPr>
          </a:p>
        </p:txBody>
      </p:sp>
      <p:sp>
        <p:nvSpPr>
          <p:cNvPr id="7" name="Rectangle 6"/>
          <p:cNvSpPr/>
          <p:nvPr/>
        </p:nvSpPr>
        <p:spPr bwMode="auto">
          <a:xfrm flipH="1">
            <a:off x="2014857" y="346319"/>
            <a:ext cx="1221737" cy="369332"/>
          </a:xfrm>
          <a:prstGeom prst="rect">
            <a:avLst/>
          </a:prstGeom>
          <a:solidFill>
            <a:srgbClr val="CCECFF"/>
          </a:solidFill>
          <a:ln w="28575" cap="flat" cmpd="sng" algn="ctr">
            <a:solidFill>
              <a:srgbClr val="CC0000"/>
            </a:solidFill>
            <a:prstDash val="solid"/>
            <a:round/>
            <a:headEnd type="triangle" w="med" len="med"/>
            <a:tailEnd type="none" w="med" len="med"/>
          </a:ln>
          <a:effectLst/>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rPr>
              <a:t>22</a:t>
            </a:r>
            <a:r>
              <a:rPr kumimoji="0" lang="en-US" sz="900" b="1"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rPr>
              <a:t> mandatory and optional fields</a:t>
            </a:r>
            <a:endParaRPr kumimoji="0" lang="en-CA" sz="900" b="0"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endParaRPr>
          </a:p>
        </p:txBody>
      </p:sp>
      <p:sp>
        <p:nvSpPr>
          <p:cNvPr id="8" name="Rectangle 7"/>
          <p:cNvSpPr/>
          <p:nvPr/>
        </p:nvSpPr>
        <p:spPr bwMode="auto">
          <a:xfrm flipH="1">
            <a:off x="5104737" y="349435"/>
            <a:ext cx="1250069" cy="369332"/>
          </a:xfrm>
          <a:prstGeom prst="rect">
            <a:avLst/>
          </a:prstGeom>
          <a:solidFill>
            <a:srgbClr val="CCECFF"/>
          </a:solidFill>
          <a:ln w="28575" cap="flat" cmpd="sng" algn="ctr">
            <a:solidFill>
              <a:srgbClr val="CC0000"/>
            </a:solidFill>
            <a:prstDash val="solid"/>
            <a:round/>
            <a:headEnd type="triangle" w="med" len="med"/>
            <a:tailEnd type="none" w="med" len="med"/>
          </a:ln>
          <a:effectLst/>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CA" sz="900" b="1"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rPr>
              <a:t>11</a:t>
            </a:r>
            <a:r>
              <a:rPr kumimoji="0" lang="en-US" sz="900" b="1"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rPr>
              <a:t> mandatory fields</a:t>
            </a:r>
            <a:endParaRPr kumimoji="0" lang="en-CA" sz="900" b="0" i="0" u="none" strike="noStrike" kern="0" cap="none" spc="0" normalizeH="0" baseline="0" noProof="0" dirty="0">
              <a:ln>
                <a:noFill/>
              </a:ln>
              <a:solidFill>
                <a:srgbClr val="000000">
                  <a:lumMod val="50000"/>
                </a:srgb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60765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1143001" y="1047751"/>
          <a:ext cx="6858000" cy="370231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229628" y="43317"/>
            <a:ext cx="6612556" cy="507831"/>
          </a:xfrm>
          <a:prstGeom prst="rect">
            <a:avLst/>
          </a:prstGeom>
          <a:noFill/>
        </p:spPr>
        <p:txBody>
          <a:bodyPr wrap="square" rtlCol="0">
            <a:spAutoFit/>
          </a:bodyPr>
          <a:lstStyle/>
          <a:p>
            <a:pPr algn="ctr" defTabSz="342900"/>
            <a:r>
              <a:rPr lang="en-US" sz="2700" dirty="0">
                <a:solidFill>
                  <a:srgbClr val="282828"/>
                </a:solidFill>
                <a:latin typeface="Arial" panose="020B0604020202020204" pitchFamily="34" charset="0"/>
                <a:cs typeface="Arial" panose="020B0604020202020204" pitchFamily="34" charset="0"/>
              </a:rPr>
              <a:t>Registration Support Tickets</a:t>
            </a:r>
          </a:p>
        </p:txBody>
      </p:sp>
    </p:spTree>
    <p:extLst>
      <p:ext uri="{BB962C8B-B14F-4D97-AF65-F5344CB8AC3E}">
        <p14:creationId xmlns:p14="http://schemas.microsoft.com/office/powerpoint/2010/main" val="325731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7029" y="227550"/>
            <a:ext cx="6820529" cy="919079"/>
          </a:xfrm>
        </p:spPr>
        <p:txBody>
          <a:bodyPr>
            <a:noAutofit/>
          </a:bodyPr>
          <a:lstStyle/>
          <a:p>
            <a:r>
              <a:rPr lang="en-GB" sz="3600" b="1" dirty="0"/>
              <a:t>Canadian government Task Performance Indicator</a:t>
            </a:r>
          </a:p>
        </p:txBody>
      </p:sp>
      <p:graphicFrame>
        <p:nvGraphicFramePr>
          <p:cNvPr id="2" name="Table 1">
            <a:extLst>
              <a:ext uri="{FF2B5EF4-FFF2-40B4-BE49-F238E27FC236}">
                <a16:creationId xmlns="" xmlns:a16="http://schemas.microsoft.com/office/drawing/2014/main" id="{436AD4F6-00FD-4315-B925-739F3A251A26}"/>
              </a:ext>
            </a:extLst>
          </p:cNvPr>
          <p:cNvGraphicFramePr>
            <a:graphicFrameLocks noGrp="1"/>
          </p:cNvGraphicFramePr>
          <p:nvPr>
            <p:extLst/>
          </p:nvPr>
        </p:nvGraphicFramePr>
        <p:xfrm>
          <a:off x="2677319" y="1388904"/>
          <a:ext cx="3259024" cy="2955178"/>
        </p:xfrm>
        <a:graphic>
          <a:graphicData uri="http://schemas.openxmlformats.org/drawingml/2006/table">
            <a:tbl>
              <a:tblPr firstRow="1" firstCol="1" bandRow="1"/>
              <a:tblGrid>
                <a:gridCol w="1427923">
                  <a:extLst>
                    <a:ext uri="{9D8B030D-6E8A-4147-A177-3AD203B41FA5}">
                      <a16:colId xmlns="" xmlns:a16="http://schemas.microsoft.com/office/drawing/2014/main" val="4276172239"/>
                    </a:ext>
                  </a:extLst>
                </a:gridCol>
                <a:gridCol w="974347">
                  <a:extLst>
                    <a:ext uri="{9D8B030D-6E8A-4147-A177-3AD203B41FA5}">
                      <a16:colId xmlns="" xmlns:a16="http://schemas.microsoft.com/office/drawing/2014/main" val="1144816577"/>
                    </a:ext>
                  </a:extLst>
                </a:gridCol>
                <a:gridCol w="856754">
                  <a:extLst>
                    <a:ext uri="{9D8B030D-6E8A-4147-A177-3AD203B41FA5}">
                      <a16:colId xmlns="" xmlns:a16="http://schemas.microsoft.com/office/drawing/2014/main" val="4071738409"/>
                    </a:ext>
                  </a:extLst>
                </a:gridCol>
              </a:tblGrid>
              <a:tr h="287387">
                <a:tc>
                  <a:txBody>
                    <a:bodyPr/>
                    <a:lstStyle/>
                    <a:p>
                      <a:pPr algn="ct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Country</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ct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Success </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ct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Time</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3131703886"/>
                  </a:ext>
                </a:extLst>
              </a:tr>
              <a:tr h="292441">
                <a:tc>
                  <a:txBody>
                    <a:bodyPr/>
                    <a:lstStyle/>
                    <a:p>
                      <a:pPr>
                        <a:spcAft>
                          <a:spcPts val="0"/>
                        </a:spcAft>
                      </a:pPr>
                      <a:r>
                        <a:rPr lang="en-GB"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Jobs</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60%</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120</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1506874635"/>
                  </a:ext>
                </a:extLst>
              </a:tr>
              <a:tr h="292441">
                <a:tc>
                  <a:txBody>
                    <a:bodyPr/>
                    <a:lstStyle/>
                    <a:p>
                      <a:pPr>
                        <a:spcAft>
                          <a:spcPts val="0"/>
                        </a:spcAft>
                      </a:pPr>
                      <a:r>
                        <a:rPr lang="en-GB"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Business</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56%</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110</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3563646570"/>
                  </a:ext>
                </a:extLst>
              </a:tr>
              <a:tr h="292441">
                <a:tc>
                  <a:txBody>
                    <a:bodyPr/>
                    <a:lstStyle/>
                    <a:p>
                      <a:pPr>
                        <a:spcAft>
                          <a:spcPts val="0"/>
                        </a:spcAft>
                      </a:pPr>
                      <a:r>
                        <a:rPr lang="en-GB"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Benefits</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65%</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100</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4122231264"/>
                  </a:ext>
                </a:extLst>
              </a:tr>
              <a:tr h="292441">
                <a:tc>
                  <a:txBody>
                    <a:bodyPr/>
                    <a:lstStyle/>
                    <a:p>
                      <a:pPr>
                        <a:spcAft>
                          <a:spcPts val="0"/>
                        </a:spcAft>
                      </a:pPr>
                      <a:r>
                        <a:rPr lang="en-GB"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Immigration</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55%</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130</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758535774"/>
                  </a:ext>
                </a:extLst>
              </a:tr>
              <a:tr h="292441">
                <a:tc>
                  <a:txBody>
                    <a:bodyPr/>
                    <a:lstStyle/>
                    <a:p>
                      <a:pPr>
                        <a:spcAft>
                          <a:spcPts val="0"/>
                        </a:spcAft>
                      </a:pPr>
                      <a:r>
                        <a:rPr lang="en-GB"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Health</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56%</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125</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4141890723"/>
                  </a:ext>
                </a:extLst>
              </a:tr>
              <a:tr h="292441">
                <a:tc>
                  <a:txBody>
                    <a:bodyPr/>
                    <a:lstStyle/>
                    <a:p>
                      <a:pPr>
                        <a:spcAft>
                          <a:spcPts val="0"/>
                        </a:spcAft>
                      </a:pPr>
                      <a:r>
                        <a:rPr lang="en-GB"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Taxes</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69%</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95</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3886245595"/>
                  </a:ext>
                </a:extLst>
              </a:tr>
              <a:tr h="328263">
                <a:tc>
                  <a:txBody>
                    <a:bodyPr/>
                    <a:lstStyle/>
                    <a:p>
                      <a:pPr>
                        <a:spcAft>
                          <a:spcPts val="0"/>
                        </a:spcAft>
                      </a:pPr>
                      <a:r>
                        <a:rPr lang="en-GB"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Environment</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68%</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90</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441668352"/>
                  </a:ext>
                </a:extLst>
              </a:tr>
              <a:tr h="292441">
                <a:tc>
                  <a:txBody>
                    <a:bodyPr/>
                    <a:lstStyle/>
                    <a:p>
                      <a:pPr>
                        <a:spcAft>
                          <a:spcPts val="0"/>
                        </a:spcAft>
                      </a:pPr>
                      <a:r>
                        <a:rPr lang="en-GB"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Culture</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60%</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105</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539047220"/>
                  </a:ext>
                </a:extLst>
              </a:tr>
              <a:tr h="292441">
                <a:tc>
                  <a:txBody>
                    <a:bodyPr/>
                    <a:lstStyle/>
                    <a:p>
                      <a:pPr>
                        <a:spcAft>
                          <a:spcPts val="0"/>
                        </a:spcAft>
                      </a:pPr>
                      <a:r>
                        <a:rPr lang="en-GB"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Policing</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I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a:noFill/>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tc>
                  <a:txBody>
                    <a:bodyPr/>
                    <a:lstStyle/>
                    <a:p>
                      <a:pPr algn="r">
                        <a:spcAft>
                          <a:spcPts val="0"/>
                        </a:spcAft>
                      </a:pPr>
                      <a:r>
                        <a:rPr lang="en-IE" sz="1500" b="1" dirty="0">
                          <a:solidFill>
                            <a:srgbClr val="44546A"/>
                          </a:solidFill>
                          <a:effectLst/>
                          <a:latin typeface="Calibri" panose="020F0502020204030204" pitchFamily="34" charset="0"/>
                          <a:ea typeface="Times New Roman" panose="02020603050405020304" pitchFamily="18" charset="0"/>
                          <a:cs typeface="Times New Roman" panose="02020603050405020304" pitchFamily="18" charset="0"/>
                        </a:rPr>
                        <a:t>100</a:t>
                      </a:r>
                      <a:endParaRPr lang="en-I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w="1905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tcPr>
                </a:tc>
                <a:extLst>
                  <a:ext uri="{0D108BD9-81ED-4DB2-BD59-A6C34878D82A}">
                    <a16:rowId xmlns="" xmlns:a16="http://schemas.microsoft.com/office/drawing/2014/main" val="2583416743"/>
                  </a:ext>
                </a:extLst>
              </a:tr>
            </a:tbl>
          </a:graphicData>
        </a:graphic>
      </p:graphicFrame>
    </p:spTree>
    <p:extLst>
      <p:ext uri="{BB962C8B-B14F-4D97-AF65-F5344CB8AC3E}">
        <p14:creationId xmlns:p14="http://schemas.microsoft.com/office/powerpoint/2010/main" val="2708228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78A9"/>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81971" y="609598"/>
            <a:ext cx="7428153" cy="3341717"/>
          </a:xfrm>
        </p:spPr>
        <p:txBody>
          <a:bodyPr>
            <a:noAutofit/>
          </a:bodyPr>
          <a:lstStyle/>
          <a:p>
            <a:pPr algn="ctr"/>
            <a:r>
              <a:rPr lang="en-US" sz="11000" b="1" dirty="0">
                <a:solidFill>
                  <a:schemeClr val="bg1"/>
                </a:solidFill>
              </a:rPr>
              <a:t>Case Studies</a:t>
            </a:r>
          </a:p>
        </p:txBody>
      </p:sp>
    </p:spTree>
    <p:extLst>
      <p:ext uri="{BB962C8B-B14F-4D97-AF65-F5344CB8AC3E}">
        <p14:creationId xmlns:p14="http://schemas.microsoft.com/office/powerpoint/2010/main" val="343321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78A9"/>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1" y="609598"/>
            <a:ext cx="8553156" cy="3341717"/>
          </a:xfrm>
        </p:spPr>
        <p:txBody>
          <a:bodyPr>
            <a:noAutofit/>
          </a:bodyPr>
          <a:lstStyle/>
          <a:p>
            <a:pPr algn="ctr"/>
            <a:r>
              <a:rPr lang="en-US" sz="11000" b="1" dirty="0">
                <a:solidFill>
                  <a:schemeClr val="bg1"/>
                </a:solidFill>
              </a:rPr>
              <a:t>Quantifiable</a:t>
            </a:r>
            <a:br>
              <a:rPr lang="en-US" sz="11000" b="1" dirty="0">
                <a:solidFill>
                  <a:schemeClr val="bg1"/>
                </a:solidFill>
              </a:rPr>
            </a:br>
            <a:r>
              <a:rPr lang="en-US" sz="11000" b="1" dirty="0">
                <a:solidFill>
                  <a:schemeClr val="bg1"/>
                </a:solidFill>
              </a:rPr>
              <a:t>Metrics</a:t>
            </a:r>
          </a:p>
        </p:txBody>
      </p:sp>
    </p:spTree>
    <p:extLst>
      <p:ext uri="{BB962C8B-B14F-4D97-AF65-F5344CB8AC3E}">
        <p14:creationId xmlns:p14="http://schemas.microsoft.com/office/powerpoint/2010/main" val="3419095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247A1A-5120-49BA-8B21-14101BACB39C}"/>
              </a:ext>
            </a:extLst>
          </p:cNvPr>
          <p:cNvSpPr>
            <a:spLocks noGrp="1"/>
          </p:cNvSpPr>
          <p:nvPr>
            <p:ph type="ctrTitle"/>
          </p:nvPr>
        </p:nvSpPr>
        <p:spPr/>
        <p:txBody>
          <a:bodyPr/>
          <a:lstStyle/>
          <a:p>
            <a:r>
              <a:rPr lang="en-IE" dirty="0"/>
              <a:t>Checking Weather</a:t>
            </a:r>
          </a:p>
        </p:txBody>
      </p:sp>
      <p:sp>
        <p:nvSpPr>
          <p:cNvPr id="3" name="Subtitle 2">
            <a:extLst>
              <a:ext uri="{FF2B5EF4-FFF2-40B4-BE49-F238E27FC236}">
                <a16:creationId xmlns="" xmlns:a16="http://schemas.microsoft.com/office/drawing/2014/main" id="{ABE62D29-0BD4-4C56-AC05-87BB30AE2D5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247969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7D658-6FB9-41C9-9625-D97F44B7EDA7}"/>
              </a:ext>
            </a:extLst>
          </p:cNvPr>
          <p:cNvSpPr>
            <a:spLocks noGrp="1"/>
          </p:cNvSpPr>
          <p:nvPr>
            <p:ph type="title"/>
          </p:nvPr>
        </p:nvSpPr>
        <p:spPr/>
        <p:txBody>
          <a:bodyPr/>
          <a:lstStyle/>
          <a:p>
            <a:r>
              <a:rPr lang="en-IE" dirty="0"/>
              <a:t>Weather Alerts success rate</a:t>
            </a:r>
          </a:p>
        </p:txBody>
      </p:sp>
      <p:graphicFrame>
        <p:nvGraphicFramePr>
          <p:cNvPr id="8" name="Content Placeholder 7">
            <a:extLst>
              <a:ext uri="{FF2B5EF4-FFF2-40B4-BE49-F238E27FC236}">
                <a16:creationId xmlns="" xmlns:a16="http://schemas.microsoft.com/office/drawing/2014/main" id="{45BFBD76-87B0-4F28-ADAE-23EFFBA5D9D3}"/>
              </a:ext>
            </a:extLst>
          </p:cNvPr>
          <p:cNvGraphicFramePr>
            <a:graphicFrameLocks noGrp="1"/>
          </p:cNvGraphicFramePr>
          <p:nvPr>
            <p:ph idx="1"/>
            <p:extLst>
              <p:ext uri="{D42A27DB-BD31-4B8C-83A1-F6EECF244321}">
                <p14:modId xmlns:p14="http://schemas.microsoft.com/office/powerpoint/2010/main" val="704290680"/>
              </p:ext>
            </p:extLst>
          </p:nvPr>
        </p:nvGraphicFramePr>
        <p:xfrm>
          <a:off x="195263" y="1012825"/>
          <a:ext cx="7427912" cy="35194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3288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0" categoryIdx="0" bldStep="ptIn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0" categoryIdx="1"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El"/>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D404AB-C0F1-4975-AA0B-44075F7A1916}"/>
              </a:ext>
            </a:extLst>
          </p:cNvPr>
          <p:cNvSpPr>
            <a:spLocks noGrp="1"/>
          </p:cNvSpPr>
          <p:nvPr>
            <p:ph type="title"/>
          </p:nvPr>
        </p:nvSpPr>
        <p:spPr/>
        <p:txBody>
          <a:bodyPr/>
          <a:lstStyle/>
          <a:p>
            <a:r>
              <a:rPr lang="en-IE" dirty="0"/>
              <a:t>Weather alert success rate</a:t>
            </a:r>
          </a:p>
        </p:txBody>
      </p:sp>
      <p:pic>
        <p:nvPicPr>
          <p:cNvPr id="4" name="Picture 3">
            <a:extLst>
              <a:ext uri="{FF2B5EF4-FFF2-40B4-BE49-F238E27FC236}">
                <a16:creationId xmlns="" xmlns:a16="http://schemas.microsoft.com/office/drawing/2014/main" id="{35C915BE-EB29-495B-A640-F143A419BEEE}"/>
              </a:ext>
            </a:extLst>
          </p:cNvPr>
          <p:cNvPicPr>
            <a:picLocks noChangeAspect="1"/>
          </p:cNvPicPr>
          <p:nvPr/>
        </p:nvPicPr>
        <p:blipFill rotWithShape="1">
          <a:blip r:embed="rId2"/>
          <a:srcRect l="2397" t="47453" r="2158" b="45744"/>
          <a:stretch/>
        </p:blipFill>
        <p:spPr>
          <a:xfrm>
            <a:off x="194787" y="1033976"/>
            <a:ext cx="6808764" cy="1069144"/>
          </a:xfrm>
          <a:prstGeom prst="rect">
            <a:avLst/>
          </a:prstGeom>
        </p:spPr>
      </p:pic>
      <p:sp>
        <p:nvSpPr>
          <p:cNvPr id="5" name="TextBox 4">
            <a:extLst>
              <a:ext uri="{FF2B5EF4-FFF2-40B4-BE49-F238E27FC236}">
                <a16:creationId xmlns="" xmlns:a16="http://schemas.microsoft.com/office/drawing/2014/main" id="{26E94C78-FEF3-4815-A0F0-8D69B0A35153}"/>
              </a:ext>
            </a:extLst>
          </p:cNvPr>
          <p:cNvSpPr txBox="1"/>
          <p:nvPr/>
        </p:nvSpPr>
        <p:spPr>
          <a:xfrm>
            <a:off x="7196890" y="1033976"/>
            <a:ext cx="1879041" cy="1107996"/>
          </a:xfrm>
          <a:prstGeom prst="rect">
            <a:avLst/>
          </a:prstGeom>
          <a:noFill/>
        </p:spPr>
        <p:txBody>
          <a:bodyPr wrap="none" rtlCol="0">
            <a:spAutoFit/>
          </a:bodyPr>
          <a:lstStyle/>
          <a:p>
            <a:pPr algn="ctr"/>
            <a:r>
              <a:rPr lang="en-IE" sz="6600" b="1" dirty="0">
                <a:solidFill>
                  <a:srgbClr val="FF0000"/>
                </a:solidFill>
                <a:latin typeface="+mj-lt"/>
                <a:cs typeface="Helvetica Light"/>
              </a:rPr>
              <a:t>25%</a:t>
            </a:r>
          </a:p>
        </p:txBody>
      </p:sp>
      <p:pic>
        <p:nvPicPr>
          <p:cNvPr id="6" name="Picture 5">
            <a:extLst>
              <a:ext uri="{FF2B5EF4-FFF2-40B4-BE49-F238E27FC236}">
                <a16:creationId xmlns="" xmlns:a16="http://schemas.microsoft.com/office/drawing/2014/main" id="{5EC3D0DB-6C8B-4CD1-9AA0-C26FC5F5B596}"/>
              </a:ext>
            </a:extLst>
          </p:cNvPr>
          <p:cNvPicPr>
            <a:picLocks noChangeAspect="1"/>
          </p:cNvPicPr>
          <p:nvPr/>
        </p:nvPicPr>
        <p:blipFill rotWithShape="1">
          <a:blip r:embed="rId3"/>
          <a:srcRect l="2726" t="33231" r="2283" b="59619"/>
          <a:stretch/>
        </p:blipFill>
        <p:spPr>
          <a:xfrm>
            <a:off x="246185" y="2609561"/>
            <a:ext cx="6757366" cy="1188716"/>
          </a:xfrm>
          <a:prstGeom prst="rect">
            <a:avLst/>
          </a:prstGeom>
        </p:spPr>
      </p:pic>
      <p:sp>
        <p:nvSpPr>
          <p:cNvPr id="7" name="TextBox 6">
            <a:extLst>
              <a:ext uri="{FF2B5EF4-FFF2-40B4-BE49-F238E27FC236}">
                <a16:creationId xmlns="" xmlns:a16="http://schemas.microsoft.com/office/drawing/2014/main" id="{5ABEA873-4165-4B28-B06A-E9A590D7A230}"/>
              </a:ext>
            </a:extLst>
          </p:cNvPr>
          <p:cNvSpPr txBox="1"/>
          <p:nvPr/>
        </p:nvSpPr>
        <p:spPr>
          <a:xfrm>
            <a:off x="7196889" y="2571750"/>
            <a:ext cx="1879041" cy="1107996"/>
          </a:xfrm>
          <a:prstGeom prst="rect">
            <a:avLst/>
          </a:prstGeom>
          <a:noFill/>
        </p:spPr>
        <p:txBody>
          <a:bodyPr wrap="none" rtlCol="0">
            <a:spAutoFit/>
          </a:bodyPr>
          <a:lstStyle/>
          <a:p>
            <a:pPr algn="ctr"/>
            <a:r>
              <a:rPr lang="en-IE" sz="6600" b="1" dirty="0">
                <a:solidFill>
                  <a:srgbClr val="00B050"/>
                </a:solidFill>
                <a:latin typeface="+mj-lt"/>
                <a:cs typeface="Helvetica Light"/>
              </a:rPr>
              <a:t>75%</a:t>
            </a:r>
          </a:p>
        </p:txBody>
      </p:sp>
    </p:spTree>
    <p:extLst>
      <p:ext uri="{BB962C8B-B14F-4D97-AF65-F5344CB8AC3E}">
        <p14:creationId xmlns:p14="http://schemas.microsoft.com/office/powerpoint/2010/main" val="1726989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7D658-6FB9-41C9-9625-D97F44B7EDA7}"/>
              </a:ext>
            </a:extLst>
          </p:cNvPr>
          <p:cNvSpPr>
            <a:spLocks noGrp="1"/>
          </p:cNvSpPr>
          <p:nvPr>
            <p:ph type="title"/>
          </p:nvPr>
        </p:nvSpPr>
        <p:spPr/>
        <p:txBody>
          <a:bodyPr/>
          <a:lstStyle/>
          <a:p>
            <a:r>
              <a:rPr lang="en-IE" dirty="0"/>
              <a:t>Hourly forecasts</a:t>
            </a:r>
          </a:p>
        </p:txBody>
      </p:sp>
      <p:graphicFrame>
        <p:nvGraphicFramePr>
          <p:cNvPr id="8" name="Content Placeholder 7">
            <a:extLst>
              <a:ext uri="{FF2B5EF4-FFF2-40B4-BE49-F238E27FC236}">
                <a16:creationId xmlns="" xmlns:a16="http://schemas.microsoft.com/office/drawing/2014/main" id="{45BFBD76-87B0-4F28-ADAE-23EFFBA5D9D3}"/>
              </a:ext>
            </a:extLst>
          </p:cNvPr>
          <p:cNvGraphicFramePr>
            <a:graphicFrameLocks noGrp="1"/>
          </p:cNvGraphicFramePr>
          <p:nvPr>
            <p:ph idx="1"/>
            <p:extLst>
              <p:ext uri="{D42A27DB-BD31-4B8C-83A1-F6EECF244321}">
                <p14:modId xmlns:p14="http://schemas.microsoft.com/office/powerpoint/2010/main" val="1981212595"/>
              </p:ext>
            </p:extLst>
          </p:nvPr>
        </p:nvGraphicFramePr>
        <p:xfrm>
          <a:off x="195263" y="1012825"/>
          <a:ext cx="7427912" cy="35194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08316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0" categoryIdx="0" bldStep="ptIn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0" categoryIdx="1"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El"/>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7D658-6FB9-41C9-9625-D97F44B7EDA7}"/>
              </a:ext>
            </a:extLst>
          </p:cNvPr>
          <p:cNvSpPr>
            <a:spLocks noGrp="1"/>
          </p:cNvSpPr>
          <p:nvPr>
            <p:ph type="title"/>
          </p:nvPr>
        </p:nvSpPr>
        <p:spPr/>
        <p:txBody>
          <a:bodyPr/>
          <a:lstStyle/>
          <a:p>
            <a:r>
              <a:rPr lang="en-IE" dirty="0"/>
              <a:t>Hourly forecasts - BEFORE</a:t>
            </a:r>
          </a:p>
        </p:txBody>
      </p:sp>
      <p:pic>
        <p:nvPicPr>
          <p:cNvPr id="4" name="Picture 3">
            <a:extLst>
              <a:ext uri="{FF2B5EF4-FFF2-40B4-BE49-F238E27FC236}">
                <a16:creationId xmlns="" xmlns:a16="http://schemas.microsoft.com/office/drawing/2014/main" id="{16F95180-5DC9-4163-A63B-122A1FB7C912}"/>
              </a:ext>
            </a:extLst>
          </p:cNvPr>
          <p:cNvPicPr>
            <a:picLocks noChangeAspect="1"/>
          </p:cNvPicPr>
          <p:nvPr/>
        </p:nvPicPr>
        <p:blipFill>
          <a:blip r:embed="rId2"/>
          <a:stretch>
            <a:fillRect/>
          </a:stretch>
        </p:blipFill>
        <p:spPr>
          <a:xfrm>
            <a:off x="5944716" y="0"/>
            <a:ext cx="3149545" cy="5143500"/>
          </a:xfrm>
          <a:prstGeom prst="rect">
            <a:avLst/>
          </a:prstGeom>
        </p:spPr>
      </p:pic>
    </p:spTree>
    <p:extLst>
      <p:ext uri="{BB962C8B-B14F-4D97-AF65-F5344CB8AC3E}">
        <p14:creationId xmlns:p14="http://schemas.microsoft.com/office/powerpoint/2010/main" val="3355161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7D658-6FB9-41C9-9625-D97F44B7EDA7}"/>
              </a:ext>
            </a:extLst>
          </p:cNvPr>
          <p:cNvSpPr>
            <a:spLocks noGrp="1"/>
          </p:cNvSpPr>
          <p:nvPr>
            <p:ph type="title"/>
          </p:nvPr>
        </p:nvSpPr>
        <p:spPr/>
        <p:txBody>
          <a:bodyPr/>
          <a:lstStyle/>
          <a:p>
            <a:r>
              <a:rPr lang="en-IE" dirty="0"/>
              <a:t>Hourly forecasts - AFTER</a:t>
            </a:r>
          </a:p>
        </p:txBody>
      </p:sp>
      <p:pic>
        <p:nvPicPr>
          <p:cNvPr id="3" name="Picture 2">
            <a:extLst>
              <a:ext uri="{FF2B5EF4-FFF2-40B4-BE49-F238E27FC236}">
                <a16:creationId xmlns="" xmlns:a16="http://schemas.microsoft.com/office/drawing/2014/main" id="{B67E8AF7-D01A-4D06-ABC7-FEDBCC04390C}"/>
              </a:ext>
            </a:extLst>
          </p:cNvPr>
          <p:cNvPicPr>
            <a:picLocks noChangeAspect="1"/>
          </p:cNvPicPr>
          <p:nvPr/>
        </p:nvPicPr>
        <p:blipFill>
          <a:blip r:embed="rId3"/>
          <a:stretch>
            <a:fillRect/>
          </a:stretch>
        </p:blipFill>
        <p:spPr>
          <a:xfrm>
            <a:off x="5880038" y="106656"/>
            <a:ext cx="3195874" cy="4946265"/>
          </a:xfrm>
          <a:prstGeom prst="rect">
            <a:avLst/>
          </a:prstGeom>
        </p:spPr>
      </p:pic>
    </p:spTree>
    <p:extLst>
      <p:ext uri="{BB962C8B-B14F-4D97-AF65-F5344CB8AC3E}">
        <p14:creationId xmlns:p14="http://schemas.microsoft.com/office/powerpoint/2010/main" val="620676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247A1A-5120-49BA-8B21-14101BACB39C}"/>
              </a:ext>
            </a:extLst>
          </p:cNvPr>
          <p:cNvSpPr>
            <a:spLocks noGrp="1"/>
          </p:cNvSpPr>
          <p:nvPr>
            <p:ph type="ctrTitle"/>
          </p:nvPr>
        </p:nvSpPr>
        <p:spPr/>
        <p:txBody>
          <a:bodyPr/>
          <a:lstStyle/>
          <a:p>
            <a:r>
              <a:rPr lang="en-IE" dirty="0"/>
              <a:t>Starting a business</a:t>
            </a:r>
          </a:p>
        </p:txBody>
      </p:sp>
      <p:sp>
        <p:nvSpPr>
          <p:cNvPr id="3" name="Subtitle 2">
            <a:extLst>
              <a:ext uri="{FF2B5EF4-FFF2-40B4-BE49-F238E27FC236}">
                <a16:creationId xmlns="" xmlns:a16="http://schemas.microsoft.com/office/drawing/2014/main" id="{ABE62D29-0BD4-4C56-AC05-87BB30AE2D5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2657338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676B6"/>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1576119" y="135419"/>
            <a:ext cx="4074737" cy="425091"/>
          </a:xfrm>
        </p:spPr>
        <p:txBody>
          <a:bodyPr/>
          <a:lstStyle/>
          <a:p>
            <a:r>
              <a:rPr lang="en-CA" sz="2400" dirty="0">
                <a:solidFill>
                  <a:schemeClr val="bg1"/>
                </a:solidFill>
              </a:rPr>
              <a:t>Task Optimization Process</a:t>
            </a:r>
          </a:p>
        </p:txBody>
      </p:sp>
      <p:pic>
        <p:nvPicPr>
          <p:cNvPr id="18" name="Picture 17">
            <a:extLst>
              <a:ext uri="{FF2B5EF4-FFF2-40B4-BE49-F238E27FC236}">
                <a16:creationId xmlns="" xmlns:a16="http://schemas.microsoft.com/office/drawing/2014/main" id="{B8A21136-4018-4352-BFA1-50B8C0F939F2}"/>
              </a:ext>
            </a:extLst>
          </p:cNvPr>
          <p:cNvPicPr>
            <a:picLocks noChangeAspect="1"/>
          </p:cNvPicPr>
          <p:nvPr/>
        </p:nvPicPr>
        <p:blipFill>
          <a:blip r:embed="rId3"/>
          <a:stretch>
            <a:fillRect/>
          </a:stretch>
        </p:blipFill>
        <p:spPr>
          <a:xfrm>
            <a:off x="0" y="642282"/>
            <a:ext cx="9144000" cy="3858936"/>
          </a:xfrm>
          <a:prstGeom prst="rect">
            <a:avLst/>
          </a:prstGeom>
        </p:spPr>
      </p:pic>
      <p:sp>
        <p:nvSpPr>
          <p:cNvPr id="20" name="Arrow: Curved Up 19">
            <a:extLst>
              <a:ext uri="{FF2B5EF4-FFF2-40B4-BE49-F238E27FC236}">
                <a16:creationId xmlns="" xmlns:a16="http://schemas.microsoft.com/office/drawing/2014/main" id="{1CA0BE2A-252A-4AC7-ADD8-84B485D0F6F7}"/>
              </a:ext>
            </a:extLst>
          </p:cNvPr>
          <p:cNvSpPr/>
          <p:nvPr/>
        </p:nvSpPr>
        <p:spPr>
          <a:xfrm rot="10800000">
            <a:off x="935502" y="851094"/>
            <a:ext cx="7244860" cy="78075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792154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p:cNvSpPr>
          <p:nvPr/>
        </p:nvSpPr>
        <p:spPr bwMode="auto">
          <a:xfrm>
            <a:off x="6187248" y="4785996"/>
            <a:ext cx="1600020" cy="35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500" tIns="33750" rIns="67500" bIns="33750" numCol="1" anchor="t" anchorCtr="0" compatLnSpc="1">
            <a:prstTxWarp prst="textNoShape">
              <a:avLst/>
            </a:prstTxWarp>
          </a:bodyPr>
          <a:lstStyle>
            <a:defPPr>
              <a:defRPr lang="en-CA"/>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ADEF4EE2-A26F-4A74-8F96-7B19BD4AFA2D}" type="slidenum">
              <a:rPr kumimoji="0" lang="en-CA" sz="1050" b="0" i="0" u="none" strike="noStrike" kern="1200" cap="none" spc="0" normalizeH="0" baseline="0" noProof="0">
                <a:ln>
                  <a:noFill/>
                </a:ln>
                <a:solidFill>
                  <a:prstClr val="black"/>
                </a:solidFill>
                <a:effectLst/>
                <a:uLnTx/>
                <a:uFillTx/>
                <a:latin typeface="Arial"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28</a:t>
            </a:fld>
            <a:endParaRPr kumimoji="0" lang="en-CA" sz="105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43" name="Rectangle 42"/>
          <p:cNvSpPr/>
          <p:nvPr/>
        </p:nvSpPr>
        <p:spPr>
          <a:xfrm>
            <a:off x="562708" y="789552"/>
            <a:ext cx="7124548" cy="3065455"/>
          </a:xfrm>
          <a:prstGeom prst="rect">
            <a:avLst/>
          </a:prstGeom>
        </p:spPr>
        <p:txBody>
          <a:bodyPr wrap="square">
            <a:spAutoFit/>
          </a:bodyPr>
          <a:lstStyle/>
          <a:p>
            <a:pPr marL="0" marR="0" lvl="2" indent="0" algn="l" defTabSz="685800" rtl="0" eaLnBrk="1" fontAlgn="auto" latinLnBrk="0" hangingPunct="1">
              <a:lnSpc>
                <a:spcPct val="100000"/>
              </a:lnSpc>
              <a:spcBef>
                <a:spcPct val="20000"/>
              </a:spcBef>
              <a:spcAft>
                <a:spcPts val="0"/>
              </a:spcAft>
              <a:buClrTx/>
              <a:buSzTx/>
              <a:buFontTx/>
              <a:buNone/>
              <a:tabLst/>
              <a:defRPr/>
            </a:pPr>
            <a:r>
              <a:rPr kumimoji="0" lang="en-CA" sz="4600" b="1" i="0" u="none" strike="noStrike" kern="1200" cap="none" spc="0" normalizeH="0" baseline="0" noProof="0" dirty="0">
                <a:ln>
                  <a:noFill/>
                </a:ln>
                <a:solidFill>
                  <a:srgbClr val="004D71"/>
                </a:solidFill>
                <a:effectLst/>
                <a:uLnTx/>
                <a:uFillTx/>
                <a:latin typeface="Calibri" panose="020F0502020204030204" pitchFamily="34" charset="0"/>
                <a:ea typeface="+mn-ea"/>
                <a:cs typeface="+mn-cs"/>
              </a:rPr>
              <a:t>Optimization target: </a:t>
            </a:r>
          </a:p>
          <a:p>
            <a:pPr marL="0" marR="0" lvl="2" indent="0" algn="l" defTabSz="685800" rtl="0" eaLnBrk="1" fontAlgn="auto" latinLnBrk="0" hangingPunct="1">
              <a:lnSpc>
                <a:spcPct val="100000"/>
              </a:lnSpc>
              <a:spcBef>
                <a:spcPct val="20000"/>
              </a:spcBef>
              <a:spcAft>
                <a:spcPts val="0"/>
              </a:spcAft>
              <a:buClrTx/>
              <a:buSzTx/>
              <a:buFontTx/>
              <a:buNone/>
              <a:tabLst/>
              <a:defRPr/>
            </a:pPr>
            <a:r>
              <a:rPr kumimoji="0" lang="en-CA" sz="4600" b="0" i="0" u="none" strike="noStrike" kern="1200" cap="none" spc="0" normalizeH="0" baseline="0" noProof="0" dirty="0">
                <a:ln>
                  <a:noFill/>
                </a:ln>
                <a:solidFill>
                  <a:srgbClr val="004D71"/>
                </a:solidFill>
                <a:effectLst/>
                <a:uLnTx/>
                <a:uFillTx/>
                <a:latin typeface="Calibri" panose="020F0502020204030204" pitchFamily="34" charset="0"/>
                <a:ea typeface="+mn-ea"/>
                <a:cs typeface="+mn-cs"/>
              </a:rPr>
              <a:t>+15% task success and findability rates, with overall reduction in time-on-task</a:t>
            </a:r>
          </a:p>
        </p:txBody>
      </p:sp>
    </p:spTree>
    <p:extLst>
      <p:ext uri="{BB962C8B-B14F-4D97-AF65-F5344CB8AC3E}">
        <p14:creationId xmlns:p14="http://schemas.microsoft.com/office/powerpoint/2010/main" val="152659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p:cNvSpPr>
          <p:nvPr/>
        </p:nvSpPr>
        <p:spPr bwMode="auto">
          <a:xfrm>
            <a:off x="6187248" y="4785996"/>
            <a:ext cx="1600020" cy="35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500" tIns="33750" rIns="67500" bIns="33750" numCol="1" anchor="t" anchorCtr="0" compatLnSpc="1">
            <a:prstTxWarp prst="textNoShape">
              <a:avLst/>
            </a:prstTxWarp>
          </a:bodyPr>
          <a:lstStyle>
            <a:defPPr>
              <a:defRPr lang="en-CA"/>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ADEF4EE2-A26F-4A74-8F96-7B19BD4AFA2D}" type="slidenum">
              <a:rPr kumimoji="0" lang="en-CA" sz="1050" b="0" i="0" u="none" strike="noStrike" kern="1200" cap="none" spc="0" normalizeH="0" baseline="0" noProof="0">
                <a:ln>
                  <a:noFill/>
                </a:ln>
                <a:solidFill>
                  <a:prstClr val="black"/>
                </a:solidFill>
                <a:effectLst/>
                <a:uLnTx/>
                <a:uFillTx/>
                <a:latin typeface="Arial"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29</a:t>
            </a:fld>
            <a:endParaRPr kumimoji="0" lang="en-CA" sz="105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43" name="Rectangle 42"/>
          <p:cNvSpPr/>
          <p:nvPr/>
        </p:nvSpPr>
        <p:spPr>
          <a:xfrm>
            <a:off x="564752" y="789552"/>
            <a:ext cx="7854761" cy="4019562"/>
          </a:xfrm>
          <a:prstGeom prst="rect">
            <a:avLst/>
          </a:prstGeom>
        </p:spPr>
        <p:txBody>
          <a:bodyPr wrap="square">
            <a:spAutoFit/>
          </a:bodyPr>
          <a:lstStyle/>
          <a:p>
            <a:pPr marL="0" marR="0" lvl="2" indent="0" algn="l" defTabSz="685800" rtl="0" eaLnBrk="1" fontAlgn="auto" latinLnBrk="0" hangingPunct="1">
              <a:lnSpc>
                <a:spcPct val="100000"/>
              </a:lnSpc>
              <a:spcBef>
                <a:spcPct val="20000"/>
              </a:spcBef>
              <a:spcAft>
                <a:spcPts val="0"/>
              </a:spcAft>
              <a:buClrTx/>
              <a:buSzTx/>
              <a:buFontTx/>
              <a:buNone/>
              <a:tabLst/>
              <a:defRPr/>
            </a:pPr>
            <a:r>
              <a:rPr kumimoji="0" lang="en-CA" sz="4600" b="1" i="0" u="none" strike="noStrike" kern="1200" cap="none" spc="0" normalizeH="0" baseline="0" noProof="0" dirty="0">
                <a:ln>
                  <a:noFill/>
                </a:ln>
                <a:solidFill>
                  <a:srgbClr val="004D71"/>
                </a:solidFill>
                <a:effectLst/>
                <a:uLnTx/>
                <a:uFillTx/>
                <a:latin typeface="Calibri" panose="020F0502020204030204" pitchFamily="34" charset="0"/>
                <a:ea typeface="+mn-ea"/>
                <a:cs typeface="+mn-cs"/>
              </a:rPr>
              <a:t>Optimization target: </a:t>
            </a:r>
          </a:p>
          <a:p>
            <a:pPr marL="0" marR="0" lvl="2" indent="0" algn="l" defTabSz="685800" rtl="0" eaLnBrk="1" fontAlgn="auto" latinLnBrk="0" hangingPunct="1">
              <a:lnSpc>
                <a:spcPct val="100000"/>
              </a:lnSpc>
              <a:spcBef>
                <a:spcPct val="20000"/>
              </a:spcBef>
              <a:spcAft>
                <a:spcPts val="0"/>
              </a:spcAft>
              <a:buClrTx/>
              <a:buSzTx/>
              <a:buFontTx/>
              <a:buNone/>
              <a:tabLst/>
              <a:defRPr/>
            </a:pPr>
            <a:r>
              <a:rPr kumimoji="0" lang="en-US" sz="5600" b="0" i="0" u="none" strike="noStrike" kern="1200" cap="none" spc="0" normalizeH="0" baseline="0" noProof="0" dirty="0">
                <a:ln>
                  <a:noFill/>
                </a:ln>
                <a:solidFill>
                  <a:srgbClr val="004D71"/>
                </a:solidFill>
                <a:effectLst/>
                <a:uLnTx/>
                <a:uFillTx/>
                <a:latin typeface="Calibri" panose="020F0502020204030204" pitchFamily="34" charset="0"/>
                <a:ea typeface="+mn-ea"/>
                <a:cs typeface="+mn-cs"/>
              </a:rPr>
              <a:t>On average, task findability increased by </a:t>
            </a:r>
            <a:r>
              <a:rPr kumimoji="0" lang="en-US" sz="8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28%</a:t>
            </a:r>
            <a:r>
              <a:rPr kumimoji="0" lang="en-US" sz="56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 </a:t>
            </a:r>
            <a:r>
              <a:rPr kumimoji="0" lang="en-US" sz="5600" b="0" i="0" u="none" strike="noStrike" kern="1200" cap="none" spc="0" normalizeH="0" baseline="0" noProof="0" dirty="0">
                <a:ln>
                  <a:noFill/>
                </a:ln>
                <a:solidFill>
                  <a:srgbClr val="004D71"/>
                </a:solidFill>
                <a:effectLst/>
                <a:uLnTx/>
                <a:uFillTx/>
                <a:latin typeface="Calibri" panose="020F0502020204030204" pitchFamily="34" charset="0"/>
                <a:ea typeface="+mn-ea"/>
                <a:cs typeface="+mn-cs"/>
              </a:rPr>
              <a:t>from 67% to 95%</a:t>
            </a:r>
          </a:p>
        </p:txBody>
      </p:sp>
    </p:spTree>
    <p:extLst>
      <p:ext uri="{BB962C8B-B14F-4D97-AF65-F5344CB8AC3E}">
        <p14:creationId xmlns:p14="http://schemas.microsoft.com/office/powerpoint/2010/main" val="2016944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897025" name="Picture 1"/>
          <p:cNvPicPr>
            <a:picLocks noChangeAspect="1" noChangeArrowheads="1"/>
          </p:cNvPicPr>
          <p:nvPr/>
        </p:nvPicPr>
        <p:blipFill rotWithShape="1">
          <a:blip r:embed="rId3" cstate="screen"/>
          <a:srcRect r="296" b="18287"/>
          <a:stretch/>
        </p:blipFill>
        <p:spPr bwMode="auto">
          <a:xfrm>
            <a:off x="0" y="0"/>
            <a:ext cx="9144000" cy="5291537"/>
          </a:xfrm>
          <a:prstGeom prst="rect">
            <a:avLst/>
          </a:prstGeom>
          <a:noFill/>
          <a:ln w="9525">
            <a:noFill/>
            <a:miter lim="800000"/>
            <a:headEnd/>
            <a:tailEnd/>
          </a:ln>
        </p:spPr>
      </p:pic>
      <p:sp>
        <p:nvSpPr>
          <p:cNvPr id="2" name="Rectangle 1"/>
          <p:cNvSpPr/>
          <p:nvPr/>
        </p:nvSpPr>
        <p:spPr>
          <a:xfrm>
            <a:off x="662730" y="584205"/>
            <a:ext cx="7860485" cy="19389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a:ea typeface="+mn-ea"/>
                <a:cs typeface="+mn-cs"/>
              </a:rPr>
              <a:t>“We made the new platform 60% faster and this resulted in a 14% increase in donation conversions.”</a:t>
            </a:r>
            <a:endParaRPr kumimoji="0" lang="en-GB" sz="4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 name="TextBox 2">
            <a:extLst>
              <a:ext uri="{FF2B5EF4-FFF2-40B4-BE49-F238E27FC236}">
                <a16:creationId xmlns="" xmlns:a16="http://schemas.microsoft.com/office/drawing/2014/main" id="{F356A8ED-9A89-4131-B97D-6504C17D8CDE}"/>
              </a:ext>
            </a:extLst>
          </p:cNvPr>
          <p:cNvSpPr txBox="1"/>
          <p:nvPr/>
        </p:nvSpPr>
        <p:spPr>
          <a:xfrm>
            <a:off x="5179720" y="-11324"/>
            <a:ext cx="400622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2012 Obama Campaign</a:t>
            </a:r>
            <a:endParaRPr kumimoji="0" lang="en-IE"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39299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49697" y="123896"/>
            <a:ext cx="6239604" cy="367903"/>
          </a:xfrm>
          <a:prstGeom prst="rect">
            <a:avLst/>
          </a:prstGeom>
        </p:spPr>
        <p:txBody>
          <a:bodyPr>
            <a:noAutofit/>
          </a:bodyPr>
          <a:lstStyle/>
          <a:p>
            <a:pPr algn="l">
              <a:spcBef>
                <a:spcPct val="20000"/>
              </a:spcBef>
            </a:pPr>
            <a:r>
              <a:rPr lang="en-CA" sz="2400" dirty="0">
                <a:solidFill>
                  <a:schemeClr val="accent1"/>
                </a:solidFill>
                <a:latin typeface="Calibri" panose="020F0502020204030204" pitchFamily="34" charset="0"/>
                <a:ea typeface="+mn-ea"/>
                <a:cs typeface="+mn-cs"/>
              </a:rPr>
              <a:t>Quick Facts</a:t>
            </a:r>
          </a:p>
        </p:txBody>
      </p:sp>
      <p:sp>
        <p:nvSpPr>
          <p:cNvPr id="5" name="Slide Number Placeholder 3"/>
          <p:cNvSpPr txBox="1">
            <a:spLocks/>
          </p:cNvSpPr>
          <p:nvPr/>
        </p:nvSpPr>
        <p:spPr bwMode="auto">
          <a:xfrm>
            <a:off x="6187248" y="4785996"/>
            <a:ext cx="1600020" cy="356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500" tIns="33750" rIns="67500" bIns="33750" numCol="1" anchor="t" anchorCtr="0" compatLnSpc="1">
            <a:prstTxWarp prst="textNoShape">
              <a:avLst/>
            </a:prstTxWarp>
          </a:bodyPr>
          <a:lstStyle>
            <a:defPPr>
              <a:defRPr lang="en-CA"/>
            </a:defPPr>
            <a:lvl1pPr algn="r"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fld id="{ADEF4EE2-A26F-4A74-8F96-7B19BD4AFA2D}" type="slidenum">
              <a:rPr kumimoji="0" lang="en-CA" sz="1050" b="0" i="0" u="none" strike="noStrike" kern="1200" cap="none" spc="0" normalizeH="0" baseline="0" noProof="0">
                <a:ln>
                  <a:noFill/>
                </a:ln>
                <a:solidFill>
                  <a:prstClr val="black"/>
                </a:solidFill>
                <a:effectLst/>
                <a:uLnTx/>
                <a:uFillTx/>
                <a:latin typeface="Arial" charset="0"/>
                <a:ea typeface="+mn-ea"/>
                <a:cs typeface="+mn-cs"/>
              </a:rPr>
              <a:pPr marL="0" marR="0" lvl="0" indent="0" algn="r" defTabSz="685800" rtl="0" eaLnBrk="1" fontAlgn="base" latinLnBrk="0" hangingPunct="1">
                <a:lnSpc>
                  <a:spcPct val="100000"/>
                </a:lnSpc>
                <a:spcBef>
                  <a:spcPct val="0"/>
                </a:spcBef>
                <a:spcAft>
                  <a:spcPct val="0"/>
                </a:spcAft>
                <a:buClrTx/>
                <a:buSzTx/>
                <a:buFontTx/>
                <a:buNone/>
                <a:tabLst/>
                <a:defRPr/>
              </a:pPr>
              <a:t>30</a:t>
            </a:fld>
            <a:endParaRPr kumimoji="0" lang="en-CA" sz="105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43" name="Rectangle 42"/>
          <p:cNvSpPr/>
          <p:nvPr/>
        </p:nvSpPr>
        <p:spPr>
          <a:xfrm>
            <a:off x="564752" y="789552"/>
            <a:ext cx="7854761" cy="3157788"/>
          </a:xfrm>
          <a:prstGeom prst="rect">
            <a:avLst/>
          </a:prstGeom>
        </p:spPr>
        <p:txBody>
          <a:bodyPr wrap="square">
            <a:spAutoFit/>
          </a:bodyPr>
          <a:lstStyle/>
          <a:p>
            <a:pPr marL="0" marR="0" lvl="2" indent="0" algn="l" defTabSz="685800" rtl="0" eaLnBrk="1" fontAlgn="auto" latinLnBrk="0" hangingPunct="1">
              <a:lnSpc>
                <a:spcPct val="100000"/>
              </a:lnSpc>
              <a:spcBef>
                <a:spcPct val="20000"/>
              </a:spcBef>
              <a:spcAft>
                <a:spcPts val="0"/>
              </a:spcAft>
              <a:buClrTx/>
              <a:buSzTx/>
              <a:buFontTx/>
              <a:buNone/>
              <a:tabLst/>
              <a:defRPr/>
            </a:pPr>
            <a:r>
              <a:rPr kumimoji="0" lang="en-CA" sz="4600" b="1" i="0" u="none" strike="noStrike" kern="1200" cap="none" spc="0" normalizeH="0" baseline="0" noProof="0" dirty="0">
                <a:ln>
                  <a:noFill/>
                </a:ln>
                <a:solidFill>
                  <a:srgbClr val="004D71"/>
                </a:solidFill>
                <a:effectLst/>
                <a:uLnTx/>
                <a:uFillTx/>
                <a:latin typeface="Calibri" panose="020F0502020204030204" pitchFamily="34" charset="0"/>
                <a:ea typeface="+mn-ea"/>
                <a:cs typeface="+mn-cs"/>
              </a:rPr>
              <a:t>Optimization target: </a:t>
            </a:r>
          </a:p>
          <a:p>
            <a:pPr marL="0" marR="0" lvl="2" indent="0" algn="l" defTabSz="685800" rtl="0" eaLnBrk="1" fontAlgn="auto" latinLnBrk="0" hangingPunct="1">
              <a:lnSpc>
                <a:spcPct val="100000"/>
              </a:lnSpc>
              <a:spcBef>
                <a:spcPct val="20000"/>
              </a:spcBef>
              <a:spcAft>
                <a:spcPts val="0"/>
              </a:spcAft>
              <a:buClrTx/>
              <a:buSzTx/>
              <a:buFontTx/>
              <a:buNone/>
              <a:tabLst/>
              <a:defRPr/>
            </a:pPr>
            <a:r>
              <a:rPr kumimoji="0" lang="en-US" sz="5600" b="0" i="0" u="none" strike="noStrike" kern="1200" cap="none" spc="0" normalizeH="0" baseline="0" noProof="0" dirty="0">
                <a:ln>
                  <a:noFill/>
                </a:ln>
                <a:solidFill>
                  <a:srgbClr val="004D71"/>
                </a:solidFill>
                <a:effectLst/>
                <a:uLnTx/>
                <a:uFillTx/>
                <a:latin typeface="Calibri" panose="020F0502020204030204" pitchFamily="34" charset="0"/>
                <a:ea typeface="+mn-ea"/>
                <a:cs typeface="+mn-cs"/>
              </a:rPr>
              <a:t>On average, time on task was reduced by </a:t>
            </a:r>
            <a:r>
              <a:rPr kumimoji="0" lang="en-US" sz="8600" b="1"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15%</a:t>
            </a:r>
          </a:p>
        </p:txBody>
      </p:sp>
    </p:spTree>
    <p:extLst>
      <p:ext uri="{BB962C8B-B14F-4D97-AF65-F5344CB8AC3E}">
        <p14:creationId xmlns:p14="http://schemas.microsoft.com/office/powerpoint/2010/main" val="580511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B87E0BC-CFB0-4526-80DF-6E4F9D434A29}"/>
              </a:ext>
            </a:extLst>
          </p:cNvPr>
          <p:cNvSpPr>
            <a:spLocks noGrp="1"/>
          </p:cNvSpPr>
          <p:nvPr>
            <p:ph type="title"/>
          </p:nvPr>
        </p:nvSpPr>
        <p:spPr/>
        <p:txBody>
          <a:bodyPr/>
          <a:lstStyle/>
          <a:p>
            <a:r>
              <a:rPr lang="en-IE" dirty="0"/>
              <a:t>BEFORE</a:t>
            </a:r>
          </a:p>
        </p:txBody>
      </p:sp>
      <p:pic>
        <p:nvPicPr>
          <p:cNvPr id="6" name="Content Placeholder 3">
            <a:extLst>
              <a:ext uri="{FF2B5EF4-FFF2-40B4-BE49-F238E27FC236}">
                <a16:creationId xmlns="" xmlns:a16="http://schemas.microsoft.com/office/drawing/2014/main" id="{0CDFF5A7-A857-4EE9-A749-94186858F1E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5829" y="50802"/>
            <a:ext cx="5708171" cy="5264148"/>
          </a:xfrm>
          <a:ln>
            <a:solidFill>
              <a:schemeClr val="tx1"/>
            </a:solidFill>
          </a:ln>
        </p:spPr>
      </p:pic>
    </p:spTree>
    <p:extLst>
      <p:ext uri="{BB962C8B-B14F-4D97-AF65-F5344CB8AC3E}">
        <p14:creationId xmlns:p14="http://schemas.microsoft.com/office/powerpoint/2010/main" val="1195587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50440E1-EA6C-4F41-B656-60A42D4060B8}"/>
              </a:ext>
            </a:extLst>
          </p:cNvPr>
          <p:cNvPicPr>
            <a:picLocks noChangeAspect="1"/>
          </p:cNvPicPr>
          <p:nvPr/>
        </p:nvPicPr>
        <p:blipFill>
          <a:blip r:embed="rId2"/>
          <a:stretch>
            <a:fillRect/>
          </a:stretch>
        </p:blipFill>
        <p:spPr>
          <a:xfrm>
            <a:off x="-155643" y="-16181"/>
            <a:ext cx="9425727" cy="5159681"/>
          </a:xfrm>
          <a:prstGeom prst="rect">
            <a:avLst/>
          </a:prstGeom>
        </p:spPr>
      </p:pic>
      <p:sp>
        <p:nvSpPr>
          <p:cNvPr id="3" name="Title 2">
            <a:extLst>
              <a:ext uri="{FF2B5EF4-FFF2-40B4-BE49-F238E27FC236}">
                <a16:creationId xmlns="" xmlns:a16="http://schemas.microsoft.com/office/drawing/2014/main" id="{6B87E0BC-CFB0-4526-80DF-6E4F9D434A29}"/>
              </a:ext>
            </a:extLst>
          </p:cNvPr>
          <p:cNvSpPr>
            <a:spLocks noGrp="1"/>
          </p:cNvSpPr>
          <p:nvPr>
            <p:ph type="title"/>
          </p:nvPr>
        </p:nvSpPr>
        <p:spPr>
          <a:xfrm>
            <a:off x="7713969" y="98475"/>
            <a:ext cx="1363663" cy="336684"/>
          </a:xfrm>
        </p:spPr>
        <p:txBody>
          <a:bodyPr>
            <a:normAutofit fontScale="90000"/>
          </a:bodyPr>
          <a:lstStyle/>
          <a:p>
            <a:r>
              <a:rPr lang="en-IE" dirty="0"/>
              <a:t>AFTER</a:t>
            </a:r>
          </a:p>
        </p:txBody>
      </p:sp>
    </p:spTree>
    <p:extLst>
      <p:ext uri="{BB962C8B-B14F-4D97-AF65-F5344CB8AC3E}">
        <p14:creationId xmlns:p14="http://schemas.microsoft.com/office/powerpoint/2010/main" val="3990663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7D658-6FB9-41C9-9625-D97F44B7EDA7}"/>
              </a:ext>
            </a:extLst>
          </p:cNvPr>
          <p:cNvSpPr>
            <a:spLocks noGrp="1"/>
          </p:cNvSpPr>
          <p:nvPr>
            <p:ph type="title"/>
          </p:nvPr>
        </p:nvSpPr>
        <p:spPr/>
        <p:txBody>
          <a:bodyPr/>
          <a:lstStyle/>
          <a:p>
            <a:r>
              <a:rPr lang="en-IE" dirty="0"/>
              <a:t>Name your business success rate</a:t>
            </a:r>
          </a:p>
        </p:txBody>
      </p:sp>
      <p:graphicFrame>
        <p:nvGraphicFramePr>
          <p:cNvPr id="8" name="Content Placeholder 7">
            <a:extLst>
              <a:ext uri="{FF2B5EF4-FFF2-40B4-BE49-F238E27FC236}">
                <a16:creationId xmlns="" xmlns:a16="http://schemas.microsoft.com/office/drawing/2014/main" id="{45BFBD76-87B0-4F28-ADAE-23EFFBA5D9D3}"/>
              </a:ext>
            </a:extLst>
          </p:cNvPr>
          <p:cNvGraphicFramePr>
            <a:graphicFrameLocks noGrp="1"/>
          </p:cNvGraphicFramePr>
          <p:nvPr>
            <p:ph idx="1"/>
          </p:nvPr>
        </p:nvGraphicFramePr>
        <p:xfrm>
          <a:off x="195263" y="1012825"/>
          <a:ext cx="7427912" cy="35194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154612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0" categoryIdx="0" bldStep="ptIn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0" categoryIdx="1"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El"/>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6A4025-B4CC-4785-A52D-5EBD86283E0F}"/>
              </a:ext>
            </a:extLst>
          </p:cNvPr>
          <p:cNvSpPr>
            <a:spLocks noGrp="1"/>
          </p:cNvSpPr>
          <p:nvPr>
            <p:ph type="title"/>
          </p:nvPr>
        </p:nvSpPr>
        <p:spPr/>
        <p:txBody>
          <a:bodyPr/>
          <a:lstStyle/>
          <a:p>
            <a:r>
              <a:rPr lang="en-IE" dirty="0"/>
              <a:t>Name your business – jargon </a:t>
            </a:r>
          </a:p>
        </p:txBody>
      </p:sp>
      <p:sp>
        <p:nvSpPr>
          <p:cNvPr id="3" name="Content Placeholder 2">
            <a:extLst>
              <a:ext uri="{FF2B5EF4-FFF2-40B4-BE49-F238E27FC236}">
                <a16:creationId xmlns="" xmlns:a16="http://schemas.microsoft.com/office/drawing/2014/main" id="{4ACB18C3-C83A-42A0-B1C1-788117287675}"/>
              </a:ext>
            </a:extLst>
          </p:cNvPr>
          <p:cNvSpPr>
            <a:spLocks noGrp="1"/>
          </p:cNvSpPr>
          <p:nvPr>
            <p:ph idx="1"/>
          </p:nvPr>
        </p:nvSpPr>
        <p:spPr>
          <a:xfrm>
            <a:off x="194786" y="1012552"/>
            <a:ext cx="5242377" cy="837350"/>
          </a:xfrm>
        </p:spPr>
        <p:txBody>
          <a:bodyPr>
            <a:noAutofit/>
          </a:bodyPr>
          <a:lstStyle/>
          <a:p>
            <a:pPr marL="0" indent="0">
              <a:buNone/>
            </a:pPr>
            <a:r>
              <a:rPr lang="en-IE" sz="5600" dirty="0"/>
              <a:t>NUANS?</a:t>
            </a:r>
          </a:p>
        </p:txBody>
      </p:sp>
      <p:pic>
        <p:nvPicPr>
          <p:cNvPr id="4" name="Picture 3">
            <a:extLst>
              <a:ext uri="{FF2B5EF4-FFF2-40B4-BE49-F238E27FC236}">
                <a16:creationId xmlns="" xmlns:a16="http://schemas.microsoft.com/office/drawing/2014/main" id="{F7849879-46AC-4534-919C-5933719EB9CB}"/>
              </a:ext>
            </a:extLst>
          </p:cNvPr>
          <p:cNvPicPr>
            <a:picLocks noChangeAspect="1"/>
          </p:cNvPicPr>
          <p:nvPr/>
        </p:nvPicPr>
        <p:blipFill rotWithShape="1">
          <a:blip r:embed="rId2"/>
          <a:srcRect l="2697" t="64747" r="78608" b="29966"/>
          <a:stretch/>
        </p:blipFill>
        <p:spPr>
          <a:xfrm>
            <a:off x="33537" y="2447780"/>
            <a:ext cx="6898571" cy="1463040"/>
          </a:xfrm>
          <a:prstGeom prst="rect">
            <a:avLst/>
          </a:prstGeom>
        </p:spPr>
      </p:pic>
      <p:sp>
        <p:nvSpPr>
          <p:cNvPr id="5" name="Content Placeholder 2">
            <a:extLst>
              <a:ext uri="{FF2B5EF4-FFF2-40B4-BE49-F238E27FC236}">
                <a16:creationId xmlns="" xmlns:a16="http://schemas.microsoft.com/office/drawing/2014/main" id="{E91D69C5-1AF4-41F9-BB4E-C9523A29A739}"/>
              </a:ext>
            </a:extLst>
          </p:cNvPr>
          <p:cNvSpPr txBox="1">
            <a:spLocks/>
          </p:cNvSpPr>
          <p:nvPr/>
        </p:nvSpPr>
        <p:spPr>
          <a:xfrm>
            <a:off x="417526" y="2888250"/>
            <a:ext cx="6250562" cy="565368"/>
          </a:xfrm>
          <a:prstGeom prst="rect">
            <a:avLst/>
          </a:prstGeom>
          <a:solidFill>
            <a:srgbClr val="165183"/>
          </a:solidFill>
        </p:spPr>
        <p:txBody>
          <a:bodyPr vert="horz" lIns="0" tIns="0" rIns="0" bIns="0" rtlCol="0">
            <a:noAutofit/>
          </a:bodyPr>
          <a:lstStyle>
            <a:lvl1pPr marL="228600" indent="-228600" algn="l" defTabSz="457200" rtl="0" eaLnBrk="1" latinLnBrk="0" hangingPunct="1">
              <a:spcBef>
                <a:spcPct val="20000"/>
              </a:spcBef>
              <a:buClr>
                <a:schemeClr val="accent2"/>
              </a:buClr>
              <a:buFont typeface="Arial"/>
              <a:buChar char="•"/>
              <a:defRPr sz="2200" b="0" i="0" kern="1200" spc="-40" baseline="0">
                <a:solidFill>
                  <a:schemeClr val="tx1"/>
                </a:solidFill>
                <a:latin typeface="Arial" panose="020B0604020202020204" pitchFamily="34" charset="0"/>
                <a:ea typeface="+mn-ea"/>
                <a:cs typeface="Arial" panose="020B0604020202020204" pitchFamily="34" charset="0"/>
              </a:defRPr>
            </a:lvl1pPr>
            <a:lvl2pPr marL="511175"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2pPr>
            <a:lvl3pPr marL="741363" indent="-230188"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3pPr>
            <a:lvl4pPr marL="1031875" indent="-290513"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4pPr>
            <a:lvl5pPr marL="1314450" indent="-282575" algn="l" defTabSz="457200" rtl="0" eaLnBrk="1" latinLnBrk="0" hangingPunct="1">
              <a:spcBef>
                <a:spcPct val="20000"/>
              </a:spcBef>
              <a:buClr>
                <a:schemeClr val="accent2"/>
              </a:buClr>
              <a:buFont typeface="Arial"/>
              <a:buChar char="»"/>
              <a:defRPr sz="1800" b="0" i="0" kern="1200" spc="-40" baseline="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41ABC8"/>
              </a:buClr>
              <a:buSzTx/>
              <a:buFont typeface="Arial"/>
              <a:buNone/>
              <a:tabLst/>
              <a:defRPr/>
            </a:pPr>
            <a:r>
              <a:rPr kumimoji="0" lang="en-IE" sz="3000" b="1" i="0" u="none" strike="noStrike" kern="1200" cap="none" spc="-4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Search Canadian Corporate Names</a:t>
            </a:r>
          </a:p>
        </p:txBody>
      </p:sp>
    </p:spTree>
    <p:extLst>
      <p:ext uri="{BB962C8B-B14F-4D97-AF65-F5344CB8AC3E}">
        <p14:creationId xmlns:p14="http://schemas.microsoft.com/office/powerpoint/2010/main" val="950251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A5B72C-C570-4C4D-B942-A53CC4B1F91E}"/>
              </a:ext>
            </a:extLst>
          </p:cNvPr>
          <p:cNvSpPr>
            <a:spLocks noGrp="1"/>
          </p:cNvSpPr>
          <p:nvPr>
            <p:ph type="ctrTitle"/>
          </p:nvPr>
        </p:nvSpPr>
        <p:spPr/>
        <p:txBody>
          <a:bodyPr/>
          <a:lstStyle/>
          <a:p>
            <a:r>
              <a:rPr lang="en-IE" dirty="0"/>
              <a:t>Visiting Canada</a:t>
            </a:r>
          </a:p>
        </p:txBody>
      </p:sp>
      <p:sp>
        <p:nvSpPr>
          <p:cNvPr id="3" name="Subtitle 2">
            <a:extLst>
              <a:ext uri="{FF2B5EF4-FFF2-40B4-BE49-F238E27FC236}">
                <a16:creationId xmlns="" xmlns:a16="http://schemas.microsoft.com/office/drawing/2014/main" id="{20B1766C-7032-4EE6-8E5C-DA8B0610ACC2}"/>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2983423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7D658-6FB9-41C9-9625-D97F44B7EDA7}"/>
              </a:ext>
            </a:extLst>
          </p:cNvPr>
          <p:cNvSpPr>
            <a:spLocks noGrp="1"/>
          </p:cNvSpPr>
          <p:nvPr>
            <p:ph type="title"/>
          </p:nvPr>
        </p:nvSpPr>
        <p:spPr/>
        <p:txBody>
          <a:bodyPr/>
          <a:lstStyle/>
          <a:p>
            <a:r>
              <a:rPr lang="en-US" dirty="0"/>
              <a:t>Find out what I need to come </a:t>
            </a:r>
            <a:r>
              <a:rPr lang="en-US"/>
              <a:t>to Canada</a:t>
            </a:r>
            <a:endParaRPr lang="en-US" dirty="0"/>
          </a:p>
        </p:txBody>
      </p:sp>
      <p:graphicFrame>
        <p:nvGraphicFramePr>
          <p:cNvPr id="8" name="Content Placeholder 7">
            <a:extLst>
              <a:ext uri="{FF2B5EF4-FFF2-40B4-BE49-F238E27FC236}">
                <a16:creationId xmlns="" xmlns:a16="http://schemas.microsoft.com/office/drawing/2014/main" id="{45BFBD76-87B0-4F28-ADAE-23EFFBA5D9D3}"/>
              </a:ext>
            </a:extLst>
          </p:cNvPr>
          <p:cNvGraphicFramePr>
            <a:graphicFrameLocks noGrp="1"/>
          </p:cNvGraphicFramePr>
          <p:nvPr>
            <p:ph idx="1"/>
            <p:extLst/>
          </p:nvPr>
        </p:nvGraphicFramePr>
        <p:xfrm>
          <a:off x="195263" y="1012825"/>
          <a:ext cx="7427912" cy="35194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7598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0" categoryIdx="0" bldStep="ptIn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0" categoryIdx="1"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El"/>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729013" y="171682"/>
            <a:ext cx="6084294" cy="509504"/>
          </a:xfrm>
        </p:spPr>
        <p:txBody>
          <a:bodyPr/>
          <a:lstStyle/>
          <a:p>
            <a:r>
              <a:rPr lang="en-CA" dirty="0"/>
              <a:t>Immigration and Citizenship theme landing page</a:t>
            </a:r>
          </a:p>
        </p:txBody>
      </p:sp>
      <p:sp>
        <p:nvSpPr>
          <p:cNvPr id="2" name="Slide Number Placeholder 1"/>
          <p:cNvSpPr>
            <a:spLocks noGrp="1"/>
          </p:cNvSpPr>
          <p:nvPr>
            <p:ph type="sldNum" sz="quarter" idx="4294967295"/>
          </p:nvPr>
        </p:nvSpPr>
        <p:spPr>
          <a:xfrm>
            <a:off x="6400800" y="4767263"/>
            <a:ext cx="16002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2D4B517-E49B-41B6-9DBC-23634E0F1CDC}" type="slidenum">
              <a:rPr kumimoji="0" lang="en-CA"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CA" sz="9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6" name="Straight Connector 5"/>
          <p:cNvCxnSpPr/>
          <p:nvPr/>
        </p:nvCxnSpPr>
        <p:spPr>
          <a:xfrm>
            <a:off x="4488681" y="664143"/>
            <a:ext cx="0" cy="447935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4676" y="771088"/>
            <a:ext cx="65005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Before</a:t>
            </a:r>
          </a:p>
        </p:txBody>
      </p:sp>
      <p:sp>
        <p:nvSpPr>
          <p:cNvPr id="9" name="TextBox 8"/>
          <p:cNvSpPr txBox="1"/>
          <p:nvPr/>
        </p:nvSpPr>
        <p:spPr>
          <a:xfrm>
            <a:off x="5936457" y="771088"/>
            <a:ext cx="54027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After</a:t>
            </a:r>
          </a:p>
        </p:txBody>
      </p:sp>
      <p:sp>
        <p:nvSpPr>
          <p:cNvPr id="12" name="TextBox 11"/>
          <p:cNvSpPr txBox="1"/>
          <p:nvPr/>
        </p:nvSpPr>
        <p:spPr>
          <a:xfrm>
            <a:off x="4658704" y="3810264"/>
            <a:ext cx="3154604" cy="7155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defPPr>
              <a:defRPr lang="en-US"/>
            </a:defPPr>
            <a:lvl1pPr marL="285750" indent="-285750">
              <a:buFont typeface="Arial" panose="020B0604020202020204" pitchFamily="34" charset="0"/>
              <a:buChar cha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350" b="0" i="0" u="none" strike="noStrike" kern="1200" cap="none" spc="0" normalizeH="0" baseline="0" noProof="0" dirty="0">
                <a:ln>
                  <a:noFill/>
                </a:ln>
                <a:solidFill>
                  <a:prstClr val="white"/>
                </a:solidFill>
                <a:effectLst/>
                <a:uLnTx/>
                <a:uFillTx/>
                <a:latin typeface="Calibri"/>
                <a:ea typeface="+mn-ea"/>
                <a:cs typeface="+mn-cs"/>
              </a:rPr>
              <a:t>The link to the Visit Canada topic was moved up and crosslink was added to Travel theme to improve findability.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5072" y="1263529"/>
            <a:ext cx="3175923" cy="2287002"/>
          </a:xfrm>
          <a:prstGeom prst="rect">
            <a:avLst/>
          </a:prstGeom>
        </p:spPr>
      </p:pic>
      <p:pic>
        <p:nvPicPr>
          <p:cNvPr id="5" name="Picture 4"/>
          <p:cNvPicPr>
            <a:picLocks noChangeAspect="1"/>
          </p:cNvPicPr>
          <p:nvPr/>
        </p:nvPicPr>
        <p:blipFill>
          <a:blip r:embed="rId3"/>
          <a:stretch>
            <a:fillRect/>
          </a:stretch>
        </p:blipFill>
        <p:spPr>
          <a:xfrm>
            <a:off x="4559170" y="1263529"/>
            <a:ext cx="3373250" cy="2197643"/>
          </a:xfrm>
          <a:prstGeom prst="rect">
            <a:avLst/>
          </a:prstGeom>
        </p:spPr>
      </p:pic>
    </p:spTree>
    <p:extLst>
      <p:ext uri="{BB962C8B-B14F-4D97-AF65-F5344CB8AC3E}">
        <p14:creationId xmlns:p14="http://schemas.microsoft.com/office/powerpoint/2010/main" val="120631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CA" dirty="0"/>
              <a:t>Visit Canada topic page</a:t>
            </a:r>
          </a:p>
        </p:txBody>
      </p:sp>
      <p:sp>
        <p:nvSpPr>
          <p:cNvPr id="2" name="Slide Number Placeholder 1"/>
          <p:cNvSpPr>
            <a:spLocks noGrp="1"/>
          </p:cNvSpPr>
          <p:nvPr>
            <p:ph type="sldNum" sz="quarter" idx="4294967295"/>
          </p:nvPr>
        </p:nvSpPr>
        <p:spPr>
          <a:xfrm>
            <a:off x="6400800" y="4767263"/>
            <a:ext cx="16002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2D4B517-E49B-41B6-9DBC-23634E0F1CDC}" type="slidenum">
              <a:rPr kumimoji="0" lang="en-CA"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CA" sz="9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6" name="Straight Connector 5"/>
          <p:cNvCxnSpPr/>
          <p:nvPr/>
        </p:nvCxnSpPr>
        <p:spPr>
          <a:xfrm>
            <a:off x="4488681" y="664143"/>
            <a:ext cx="0" cy="447935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4676" y="771088"/>
            <a:ext cx="65005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Before</a:t>
            </a:r>
          </a:p>
        </p:txBody>
      </p:sp>
      <p:sp>
        <p:nvSpPr>
          <p:cNvPr id="9" name="TextBox 8"/>
          <p:cNvSpPr txBox="1"/>
          <p:nvPr/>
        </p:nvSpPr>
        <p:spPr>
          <a:xfrm>
            <a:off x="5936457" y="771088"/>
            <a:ext cx="54027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After</a:t>
            </a: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9069"/>
          <a:stretch/>
        </p:blipFill>
        <p:spPr bwMode="auto">
          <a:xfrm>
            <a:off x="4642061" y="1048087"/>
            <a:ext cx="3106276" cy="28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642061" y="4081556"/>
            <a:ext cx="3728216" cy="7155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350" b="0" i="0" u="none" strike="noStrike" kern="1200" cap="none" spc="0" normalizeH="0" baseline="0" noProof="0" dirty="0">
                <a:ln>
                  <a:noFill/>
                </a:ln>
                <a:solidFill>
                  <a:prstClr val="white"/>
                </a:solidFill>
                <a:effectLst/>
                <a:uLnTx/>
                <a:uFillTx/>
                <a:latin typeface="Calibri"/>
                <a:ea typeface="+mn-ea"/>
                <a:cs typeface="+mn-cs"/>
              </a:rPr>
              <a:t>4 confusing or duplicative links removed</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350" b="0" i="0" u="none" strike="noStrike" kern="1200" cap="none" spc="0" normalizeH="0" baseline="0" noProof="0" dirty="0">
                <a:ln>
                  <a:noFill/>
                </a:ln>
                <a:solidFill>
                  <a:prstClr val="white"/>
                </a:solidFill>
                <a:effectLst/>
                <a:uLnTx/>
                <a:uFillTx/>
                <a:latin typeface="Calibri"/>
                <a:ea typeface="+mn-ea"/>
                <a:cs typeface="+mn-cs"/>
              </a:rPr>
              <a:t>Redundant and non-contextual promotions  removed to improve task findability.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739" y="1048087"/>
            <a:ext cx="2778202" cy="3996629"/>
          </a:xfrm>
          <a:prstGeom prst="rect">
            <a:avLst/>
          </a:prstGeom>
        </p:spPr>
      </p:pic>
    </p:spTree>
    <p:extLst>
      <p:ext uri="{BB962C8B-B14F-4D97-AF65-F5344CB8AC3E}">
        <p14:creationId xmlns:p14="http://schemas.microsoft.com/office/powerpoint/2010/main" val="29315474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729013" y="171682"/>
            <a:ext cx="6009769" cy="509504"/>
          </a:xfrm>
        </p:spPr>
        <p:txBody>
          <a:bodyPr/>
          <a:lstStyle/>
          <a:p>
            <a:r>
              <a:rPr lang="en-CA" dirty="0"/>
              <a:t>Find out if you need a visa page</a:t>
            </a:r>
          </a:p>
        </p:txBody>
      </p:sp>
      <p:sp>
        <p:nvSpPr>
          <p:cNvPr id="2" name="Slide Number Placeholder 1"/>
          <p:cNvSpPr>
            <a:spLocks noGrp="1"/>
          </p:cNvSpPr>
          <p:nvPr>
            <p:ph type="sldNum" sz="quarter" idx="4294967295"/>
          </p:nvPr>
        </p:nvSpPr>
        <p:spPr>
          <a:xfrm>
            <a:off x="6400800" y="4767263"/>
            <a:ext cx="16002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2D4B517-E49B-41B6-9DBC-23634E0F1CDC}" type="slidenum">
              <a:rPr kumimoji="0" lang="en-CA"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en-CA" sz="9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6" name="Straight Connector 5"/>
          <p:cNvCxnSpPr/>
          <p:nvPr/>
        </p:nvCxnSpPr>
        <p:spPr>
          <a:xfrm>
            <a:off x="4488681" y="664143"/>
            <a:ext cx="0" cy="447935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4676" y="771088"/>
            <a:ext cx="65005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Before</a:t>
            </a:r>
          </a:p>
        </p:txBody>
      </p:sp>
      <p:sp>
        <p:nvSpPr>
          <p:cNvPr id="9" name="TextBox 8"/>
          <p:cNvSpPr txBox="1"/>
          <p:nvPr/>
        </p:nvSpPr>
        <p:spPr>
          <a:xfrm>
            <a:off x="5936457" y="771088"/>
            <a:ext cx="54027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After</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432" y="1048087"/>
            <a:ext cx="3407994" cy="1619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210718" y="2670334"/>
            <a:ext cx="0" cy="237839"/>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6431" y="2908172"/>
            <a:ext cx="3389218" cy="1152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4494539" y="4087681"/>
            <a:ext cx="3459887" cy="5078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white"/>
                </a:solidFill>
                <a:effectLst/>
                <a:uLnTx/>
                <a:uFillTx/>
                <a:latin typeface="Calibri"/>
                <a:ea typeface="+mn-ea"/>
                <a:cs typeface="+mn-cs"/>
              </a:rPr>
              <a:t>Blocks of text were replaced with questions that lead people to the answer they need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736" y="1048087"/>
            <a:ext cx="3314271" cy="2849688"/>
          </a:xfrm>
          <a:prstGeom prst="rect">
            <a:avLst/>
          </a:prstGeom>
        </p:spPr>
      </p:pic>
    </p:spTree>
    <p:extLst>
      <p:ext uri="{BB962C8B-B14F-4D97-AF65-F5344CB8AC3E}">
        <p14:creationId xmlns:p14="http://schemas.microsoft.com/office/powerpoint/2010/main" val="2030951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showMasterPhAnim="0">
  <p:cSld>
    <p:bg>
      <p:bgPr>
        <a:solidFill>
          <a:srgbClr val="000019"/>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356A8ED-9A89-4131-B97D-6504C17D8CDE}"/>
              </a:ext>
            </a:extLst>
          </p:cNvPr>
          <p:cNvSpPr txBox="1"/>
          <p:nvPr/>
        </p:nvSpPr>
        <p:spPr>
          <a:xfrm>
            <a:off x="5179720" y="-11324"/>
            <a:ext cx="400622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2012 Obama Campaign</a:t>
            </a:r>
            <a:endParaRPr kumimoji="0" lang="en-IE"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 xmlns:a16="http://schemas.microsoft.com/office/drawing/2014/main" id="{562D546A-F9CF-4097-9B35-7C672F9FBEE9}"/>
              </a:ext>
            </a:extLst>
          </p:cNvPr>
          <p:cNvSpPr txBox="1"/>
          <p:nvPr/>
        </p:nvSpPr>
        <p:spPr>
          <a:xfrm>
            <a:off x="443553" y="1109811"/>
            <a:ext cx="7779223" cy="3631763"/>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$250 million raised</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Speed improvement cost: $1 million est.</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Return: $33.6 million</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ROI: 33</a:t>
            </a:r>
            <a:endParaRPr kumimoji="0" lang="en-IE"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46596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CA" dirty="0"/>
              <a:t>You need a Visa - answer page</a:t>
            </a:r>
          </a:p>
        </p:txBody>
      </p:sp>
      <p:sp>
        <p:nvSpPr>
          <p:cNvPr id="2" name="Slide Number Placeholder 1"/>
          <p:cNvSpPr>
            <a:spLocks noGrp="1"/>
          </p:cNvSpPr>
          <p:nvPr>
            <p:ph type="sldNum" sz="quarter" idx="4294967295"/>
          </p:nvPr>
        </p:nvSpPr>
        <p:spPr>
          <a:xfrm>
            <a:off x="6400800" y="4767263"/>
            <a:ext cx="16002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2D4B517-E49B-41B6-9DBC-23634E0F1CDC}" type="slidenum">
              <a:rPr kumimoji="0" lang="en-CA"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CA" sz="9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6" name="Straight Connector 5"/>
          <p:cNvCxnSpPr/>
          <p:nvPr/>
        </p:nvCxnSpPr>
        <p:spPr>
          <a:xfrm>
            <a:off x="4488681" y="664143"/>
            <a:ext cx="0" cy="4479357"/>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4676" y="771088"/>
            <a:ext cx="650050"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Before</a:t>
            </a:r>
          </a:p>
        </p:txBody>
      </p:sp>
      <p:sp>
        <p:nvSpPr>
          <p:cNvPr id="9" name="TextBox 8"/>
          <p:cNvSpPr txBox="1"/>
          <p:nvPr/>
        </p:nvSpPr>
        <p:spPr>
          <a:xfrm>
            <a:off x="5936457" y="771088"/>
            <a:ext cx="540276"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dirty="0">
                <a:ln>
                  <a:noFill/>
                </a:ln>
                <a:solidFill>
                  <a:prstClr val="black"/>
                </a:solidFill>
                <a:effectLst/>
                <a:uLnTx/>
                <a:uFillTx/>
                <a:latin typeface="Calibri"/>
                <a:ea typeface="+mn-ea"/>
                <a:cs typeface="+mn-cs"/>
              </a:rPr>
              <a:t>After</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5906" y="1188385"/>
            <a:ext cx="3429000" cy="1464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906" y="2965682"/>
            <a:ext cx="3429000" cy="200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a:off x="5856527" y="2698090"/>
            <a:ext cx="0" cy="237839"/>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025412" y="2707912"/>
            <a:ext cx="1983235" cy="2308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black"/>
                </a:solidFill>
                <a:effectLst/>
                <a:uLnTx/>
                <a:uFillTx/>
                <a:latin typeface="Calibri"/>
                <a:ea typeface="+mn-ea"/>
                <a:cs typeface="+mn-cs"/>
              </a:rPr>
              <a:t>If “Transit through Canada” is selected</a:t>
            </a:r>
          </a:p>
        </p:txBody>
      </p:sp>
      <p:sp>
        <p:nvSpPr>
          <p:cNvPr id="13" name="TextBox 12"/>
          <p:cNvSpPr txBox="1"/>
          <p:nvPr/>
        </p:nvSpPr>
        <p:spPr>
          <a:xfrm>
            <a:off x="1210528" y="3958041"/>
            <a:ext cx="321062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350" b="0" i="0" u="none" strike="noStrike" kern="1200" cap="none" spc="0" normalizeH="0" baseline="0" noProof="0" dirty="0">
                <a:ln>
                  <a:noFill/>
                </a:ln>
                <a:solidFill>
                  <a:prstClr val="white"/>
                </a:solidFill>
                <a:effectLst/>
                <a:uLnTx/>
                <a:uFillTx/>
                <a:latin typeface="Calibri"/>
                <a:ea typeface="+mn-ea"/>
                <a:cs typeface="+mn-cs"/>
              </a:rPr>
              <a:t>The left-hand navigation box removed, since testing showed that it often drew users away from finding the correct answer. </a:t>
            </a:r>
          </a:p>
        </p:txBody>
      </p:sp>
      <p:pic>
        <p:nvPicPr>
          <p:cNvPr id="102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0528" y="1188385"/>
            <a:ext cx="3210624" cy="2744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6234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305"/>
            <a:ext cx="9151667" cy="5139195"/>
          </a:xfrm>
          <a:prstGeom prst="rect">
            <a:avLst/>
          </a:prstGeom>
        </p:spPr>
      </p:pic>
    </p:spTree>
    <p:extLst>
      <p:ext uri="{BB962C8B-B14F-4D97-AF65-F5344CB8AC3E}">
        <p14:creationId xmlns:p14="http://schemas.microsoft.com/office/powerpoint/2010/main" val="266081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563" y="0"/>
            <a:ext cx="9165127" cy="5143500"/>
          </a:xfrm>
          <a:prstGeom prst="rect">
            <a:avLst/>
          </a:prstGeom>
        </p:spPr>
      </p:pic>
    </p:spTree>
    <p:extLst>
      <p:ext uri="{BB962C8B-B14F-4D97-AF65-F5344CB8AC3E}">
        <p14:creationId xmlns:p14="http://schemas.microsoft.com/office/powerpoint/2010/main" val="1662150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711" y="1"/>
            <a:ext cx="9255422" cy="5143499"/>
          </a:xfrm>
          <a:prstGeom prst="rect">
            <a:avLst/>
          </a:prstGeom>
        </p:spPr>
      </p:pic>
    </p:spTree>
    <p:extLst>
      <p:ext uri="{BB962C8B-B14F-4D97-AF65-F5344CB8AC3E}">
        <p14:creationId xmlns:p14="http://schemas.microsoft.com/office/powerpoint/2010/main" val="4137630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3344"/>
            <a:ext cx="9185882" cy="5120156"/>
          </a:xfrm>
          <a:prstGeom prst="rect">
            <a:avLst/>
          </a:prstGeom>
        </p:spPr>
      </p:pic>
    </p:spTree>
    <p:extLst>
      <p:ext uri="{BB962C8B-B14F-4D97-AF65-F5344CB8AC3E}">
        <p14:creationId xmlns:p14="http://schemas.microsoft.com/office/powerpoint/2010/main" val="2880161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64615" y="2016756"/>
            <a:ext cx="1445079" cy="2374785"/>
          </a:xfrm>
          <a:prstGeom prst="rect">
            <a:avLst/>
          </a:prstGeom>
          <a:solidFill>
            <a:srgbClr val="CADFF2">
              <a:alpha val="1882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white"/>
              </a:solidFill>
              <a:effectLst/>
              <a:uLnTx/>
              <a:uFillTx/>
              <a:latin typeface="Century Gothic"/>
              <a:ea typeface="+mn-ea"/>
              <a:cs typeface="+mn-cs"/>
            </a:endParaRPr>
          </a:p>
        </p:txBody>
      </p:sp>
      <p:pic>
        <p:nvPicPr>
          <p:cNvPr id="4" name="Content Placeholder 6"/>
          <p:cNvPicPr>
            <a:picLocks noGrp="1" noChangeAspect="1"/>
          </p:cNvPicPr>
          <p:nvPr>
            <p:ph idx="1"/>
          </p:nvPr>
        </p:nvPicPr>
        <p:blipFill>
          <a:blip cstate="print">
            <a:extLst>
              <a:ext uri="{28A0092B-C50C-407E-A947-70E740481C1C}">
                <a14:useLocalDpi xmlns:a14="http://schemas.microsoft.com/office/drawing/2010/main" val="0"/>
              </a:ext>
            </a:extLst>
          </a:blip>
          <a:stretch>
            <a:fillRect/>
          </a:stretch>
        </p:blipFill>
        <p:spPr>
          <a:xfrm>
            <a:off x="1581581" y="922595"/>
            <a:ext cx="2551919" cy="3762149"/>
          </a:xfrm>
          <a:prstGeom prst="rect">
            <a:avLst/>
          </a:prstGeom>
        </p:spPr>
      </p:pic>
      <p:pic>
        <p:nvPicPr>
          <p:cNvPr id="5" name="Picture 4"/>
          <p:cNvPicPr>
            <a:picLocks noChangeAspect="1"/>
          </p:cNvPicPr>
          <p:nvPr/>
        </p:nvPicPr>
        <p:blipFill rotWithShape="1">
          <a:blip r:embed="rId3"/>
          <a:srcRect r="11763"/>
          <a:stretch/>
        </p:blipFill>
        <p:spPr>
          <a:xfrm>
            <a:off x="5097724" y="824977"/>
            <a:ext cx="2328281" cy="4032773"/>
          </a:xfrm>
          <a:prstGeom prst="rect">
            <a:avLst/>
          </a:prstGeom>
        </p:spPr>
      </p:pic>
      <p:cxnSp>
        <p:nvCxnSpPr>
          <p:cNvPr id="6" name="Straight Connector 5"/>
          <p:cNvCxnSpPr/>
          <p:nvPr/>
        </p:nvCxnSpPr>
        <p:spPr>
          <a:xfrm flipV="1">
            <a:off x="2728929" y="809286"/>
            <a:ext cx="2412844" cy="1207470"/>
          </a:xfrm>
          <a:prstGeom prst="line">
            <a:avLst/>
          </a:prstGeom>
          <a:ln w="12700">
            <a:solidFill>
              <a:srgbClr val="E83C57"/>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28929" y="4395698"/>
            <a:ext cx="2412844" cy="462051"/>
          </a:xfrm>
          <a:prstGeom prst="line">
            <a:avLst/>
          </a:prstGeom>
          <a:ln w="12700">
            <a:solidFill>
              <a:srgbClr val="E83C57"/>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34527" y="2016756"/>
            <a:ext cx="494402" cy="0"/>
          </a:xfrm>
          <a:prstGeom prst="line">
            <a:avLst/>
          </a:prstGeom>
          <a:ln w="12700">
            <a:solidFill>
              <a:srgbClr val="E83C57"/>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234527" y="4391541"/>
            <a:ext cx="494402" cy="0"/>
          </a:xfrm>
          <a:prstGeom prst="line">
            <a:avLst/>
          </a:prstGeom>
          <a:ln w="12700">
            <a:solidFill>
              <a:srgbClr val="E83C57"/>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141772" y="809287"/>
            <a:ext cx="2430916" cy="4048463"/>
          </a:xfrm>
          <a:prstGeom prst="rect">
            <a:avLst/>
          </a:prstGeom>
          <a:solidFill>
            <a:srgbClr val="CADFF2">
              <a:alpha val="18824"/>
            </a:srgb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2" name="TextBox 11"/>
          <p:cNvSpPr txBox="1"/>
          <p:nvPr/>
        </p:nvSpPr>
        <p:spPr>
          <a:xfrm>
            <a:off x="1374111" y="157594"/>
            <a:ext cx="6312877"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2700" b="0" i="0" u="none" strike="noStrike" kern="1200" cap="none" spc="0" normalizeH="0" baseline="0" noProof="0" dirty="0">
                <a:ln>
                  <a:noFill/>
                </a:ln>
                <a:solidFill>
                  <a:srgbClr val="0070C0"/>
                </a:solidFill>
                <a:effectLst/>
                <a:uLnTx/>
                <a:uFillTx/>
                <a:latin typeface="Century Gothic"/>
                <a:ea typeface="+mn-ea"/>
                <a:cs typeface="+mn-cs"/>
              </a:rPr>
              <a:t>GST QUICK METHOD – </a:t>
            </a:r>
            <a:r>
              <a:rPr kumimoji="0" lang="en-CA" sz="2400" b="0" i="0" u="none" strike="noStrike" kern="1200" cap="none" spc="0" normalizeH="0" baseline="0" noProof="0" dirty="0">
                <a:ln>
                  <a:noFill/>
                </a:ln>
                <a:solidFill>
                  <a:srgbClr val="0070C0"/>
                </a:solidFill>
                <a:effectLst/>
                <a:uLnTx/>
                <a:uFillTx/>
                <a:latin typeface="Century Gothic"/>
                <a:ea typeface="+mn-ea"/>
                <a:cs typeface="+mn-cs"/>
              </a:rPr>
              <a:t>before redesign </a:t>
            </a:r>
          </a:p>
        </p:txBody>
      </p:sp>
    </p:spTree>
    <p:extLst>
      <p:ext uri="{BB962C8B-B14F-4D97-AF65-F5344CB8AC3E}">
        <p14:creationId xmlns:p14="http://schemas.microsoft.com/office/powerpoint/2010/main" val="2828505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12543" y="77372"/>
            <a:ext cx="5481120" cy="5007434"/>
            <a:chOff x="133444" y="1146640"/>
            <a:chExt cx="6191156" cy="5633101"/>
          </a:xfrm>
        </p:grpSpPr>
        <p:cxnSp>
          <p:nvCxnSpPr>
            <p:cNvPr id="32" name="Straight Connector 31"/>
            <p:cNvCxnSpPr/>
            <p:nvPr/>
          </p:nvCxnSpPr>
          <p:spPr>
            <a:xfrm>
              <a:off x="6311822" y="1845276"/>
              <a:ext cx="0" cy="49344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081893" y="2204357"/>
              <a:ext cx="3445328" cy="381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white"/>
                </a:solidFill>
                <a:effectLst/>
                <a:uLnTx/>
                <a:uFillTx/>
                <a:latin typeface="Century Gothic"/>
                <a:ea typeface="+mn-ea"/>
                <a:cs typeface="+mn-cs"/>
              </a:endParaRPr>
            </a:p>
          </p:txBody>
        </p:sp>
        <p:grpSp>
          <p:nvGrpSpPr>
            <p:cNvPr id="6" name="Group 5"/>
            <p:cNvGrpSpPr/>
            <p:nvPr/>
          </p:nvGrpSpPr>
          <p:grpSpPr>
            <a:xfrm>
              <a:off x="3011431" y="2431180"/>
              <a:ext cx="1727669" cy="211202"/>
              <a:chOff x="1299405" y="2219964"/>
              <a:chExt cx="1727669" cy="211202"/>
            </a:xfrm>
          </p:grpSpPr>
          <p:cxnSp>
            <p:nvCxnSpPr>
              <p:cNvPr id="7" name="Straight Connector 6"/>
              <p:cNvCxnSpPr>
                <a:stCxn id="8" idx="6"/>
                <a:endCxn id="10" idx="6"/>
              </p:cNvCxnSpPr>
              <p:nvPr/>
            </p:nvCxnSpPr>
            <p:spPr>
              <a:xfrm>
                <a:off x="1510607" y="2325565"/>
                <a:ext cx="1516467" cy="0"/>
              </a:xfrm>
              <a:prstGeom prst="line">
                <a:avLst/>
              </a:prstGeom>
              <a:ln w="12700">
                <a:solidFill>
                  <a:srgbClr val="E83C57"/>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1299405" y="2219964"/>
                <a:ext cx="211202" cy="211202"/>
              </a:xfrm>
              <a:prstGeom prst="ellipse">
                <a:avLst/>
              </a:prstGeom>
              <a:solidFill>
                <a:srgbClr val="E83C5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Century Gothic"/>
                    <a:ea typeface="+mn-ea"/>
                    <a:cs typeface="+mn-cs"/>
                  </a:rPr>
                  <a:t>1</a:t>
                </a:r>
              </a:p>
            </p:txBody>
          </p:sp>
          <p:sp>
            <p:nvSpPr>
              <p:cNvPr id="9" name="Oval 8"/>
              <p:cNvSpPr/>
              <p:nvPr/>
            </p:nvSpPr>
            <p:spPr>
              <a:xfrm>
                <a:off x="2309062" y="2219964"/>
                <a:ext cx="211202" cy="211202"/>
              </a:xfrm>
              <a:prstGeom prst="ellipse">
                <a:avLst/>
              </a:prstGeom>
              <a:solidFill>
                <a:schemeClr val="bg1"/>
              </a:solidFill>
              <a:ln>
                <a:solidFill>
                  <a:srgbClr val="E83C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83C57"/>
                    </a:solidFill>
                    <a:effectLst/>
                    <a:uLnTx/>
                    <a:uFillTx/>
                    <a:latin typeface="Century Gothic"/>
                    <a:ea typeface="+mn-ea"/>
                    <a:cs typeface="+mn-cs"/>
                  </a:rPr>
                  <a:t>3</a:t>
                </a:r>
              </a:p>
            </p:txBody>
          </p:sp>
          <p:sp>
            <p:nvSpPr>
              <p:cNvPr id="10" name="Oval 9"/>
              <p:cNvSpPr/>
              <p:nvPr/>
            </p:nvSpPr>
            <p:spPr>
              <a:xfrm>
                <a:off x="2815872" y="2219964"/>
                <a:ext cx="211202" cy="211202"/>
              </a:xfrm>
              <a:prstGeom prst="ellipse">
                <a:avLst/>
              </a:prstGeom>
              <a:solidFill>
                <a:schemeClr val="bg1"/>
              </a:solidFill>
              <a:ln>
                <a:solidFill>
                  <a:srgbClr val="E83C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83C57"/>
                    </a:solidFill>
                    <a:effectLst/>
                    <a:uLnTx/>
                    <a:uFillTx/>
                    <a:latin typeface="Century Gothic"/>
                    <a:ea typeface="+mn-ea"/>
                    <a:cs typeface="+mn-cs"/>
                  </a:rPr>
                  <a:t>4</a:t>
                </a:r>
              </a:p>
            </p:txBody>
          </p:sp>
          <p:sp>
            <p:nvSpPr>
              <p:cNvPr id="11" name="Oval 10"/>
              <p:cNvSpPr/>
              <p:nvPr/>
            </p:nvSpPr>
            <p:spPr>
              <a:xfrm>
                <a:off x="1806215" y="2219964"/>
                <a:ext cx="211202" cy="211202"/>
              </a:xfrm>
              <a:prstGeom prst="ellipse">
                <a:avLst/>
              </a:prstGeom>
              <a:solidFill>
                <a:schemeClr val="bg1"/>
              </a:solidFill>
              <a:ln>
                <a:solidFill>
                  <a:srgbClr val="E83C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srgbClr val="E83C57"/>
                    </a:solidFill>
                    <a:effectLst/>
                    <a:uLnTx/>
                    <a:uFillTx/>
                    <a:latin typeface="Century Gothic"/>
                    <a:ea typeface="+mn-ea"/>
                    <a:cs typeface="+mn-cs"/>
                  </a:rPr>
                  <a:t>2</a:t>
                </a:r>
              </a:p>
            </p:txBody>
          </p:sp>
        </p:grpSp>
        <p:pic>
          <p:nvPicPr>
            <p:cNvPr id="12" name="Picture 11"/>
            <p:cNvPicPr>
              <a:picLocks noChangeAspect="1"/>
            </p:cNvPicPr>
            <p:nvPr/>
          </p:nvPicPr>
          <p:blipFill>
            <a:blip r:embed="rId3"/>
            <a:stretch>
              <a:fillRect/>
            </a:stretch>
          </p:blipFill>
          <p:spPr>
            <a:xfrm>
              <a:off x="2268839" y="2044415"/>
              <a:ext cx="3429000" cy="381000"/>
            </a:xfrm>
            <a:prstGeom prst="rect">
              <a:avLst/>
            </a:prstGeom>
          </p:spPr>
        </p:pic>
        <p:pic>
          <p:nvPicPr>
            <p:cNvPr id="16" name="Picture 15"/>
            <p:cNvPicPr>
              <a:picLocks noChangeAspect="1"/>
            </p:cNvPicPr>
            <p:nvPr/>
          </p:nvPicPr>
          <p:blipFill rotWithShape="1">
            <a:blip r:embed="rId4"/>
            <a:srcRect l="25829" r="692" b="17426"/>
            <a:stretch/>
          </p:blipFill>
          <p:spPr>
            <a:xfrm>
              <a:off x="652270" y="1149982"/>
              <a:ext cx="4883558" cy="4598763"/>
            </a:xfrm>
            <a:prstGeom prst="rect">
              <a:avLst/>
            </a:prstGeom>
            <a:ln>
              <a:solidFill>
                <a:srgbClr val="E7E6E6"/>
              </a:solidFill>
            </a:ln>
          </p:spPr>
        </p:pic>
        <p:pic>
          <p:nvPicPr>
            <p:cNvPr id="3" name="Picture 2"/>
            <p:cNvPicPr>
              <a:picLocks noChangeAspect="1"/>
            </p:cNvPicPr>
            <p:nvPr/>
          </p:nvPicPr>
          <p:blipFill rotWithShape="1">
            <a:blip r:embed="rId5"/>
            <a:srcRect l="4420" t="184" r="4933" b="62854"/>
            <a:stretch/>
          </p:blipFill>
          <p:spPr>
            <a:xfrm>
              <a:off x="146222" y="1146640"/>
              <a:ext cx="6178378" cy="1657145"/>
            </a:xfrm>
            <a:prstGeom prst="rect">
              <a:avLst/>
            </a:prstGeom>
          </p:spPr>
        </p:pic>
        <p:pic>
          <p:nvPicPr>
            <p:cNvPr id="24" name="Picture 23"/>
            <p:cNvPicPr>
              <a:picLocks noChangeAspect="1"/>
            </p:cNvPicPr>
            <p:nvPr/>
          </p:nvPicPr>
          <p:blipFill>
            <a:blip r:embed="rId3"/>
            <a:stretch>
              <a:fillRect/>
            </a:stretch>
          </p:blipFill>
          <p:spPr>
            <a:xfrm>
              <a:off x="149994" y="2156625"/>
              <a:ext cx="4436631" cy="492959"/>
            </a:xfrm>
            <a:prstGeom prst="rect">
              <a:avLst/>
            </a:prstGeom>
          </p:spPr>
        </p:pic>
        <p:sp>
          <p:nvSpPr>
            <p:cNvPr id="13" name="Rectangle 12"/>
            <p:cNvSpPr/>
            <p:nvPr/>
          </p:nvSpPr>
          <p:spPr>
            <a:xfrm>
              <a:off x="652269" y="2761794"/>
              <a:ext cx="3754974" cy="154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white"/>
                </a:solidFill>
                <a:effectLst/>
                <a:uLnTx/>
                <a:uFillTx/>
                <a:latin typeface="Century Gothic"/>
                <a:ea typeface="+mn-ea"/>
                <a:cs typeface="+mn-cs"/>
              </a:endParaRPr>
            </a:p>
          </p:txBody>
        </p:sp>
        <p:grpSp>
          <p:nvGrpSpPr>
            <p:cNvPr id="18" name="Group 17"/>
            <p:cNvGrpSpPr/>
            <p:nvPr/>
          </p:nvGrpSpPr>
          <p:grpSpPr>
            <a:xfrm>
              <a:off x="1873762" y="2718109"/>
              <a:ext cx="1727669" cy="211202"/>
              <a:chOff x="1299405" y="2219964"/>
              <a:chExt cx="1727669" cy="211202"/>
            </a:xfrm>
          </p:grpSpPr>
          <p:cxnSp>
            <p:nvCxnSpPr>
              <p:cNvPr id="19" name="Straight Connector 18"/>
              <p:cNvCxnSpPr>
                <a:stCxn id="20" idx="6"/>
                <a:endCxn id="22" idx="6"/>
              </p:cNvCxnSpPr>
              <p:nvPr/>
            </p:nvCxnSpPr>
            <p:spPr>
              <a:xfrm>
                <a:off x="1510607" y="2325565"/>
                <a:ext cx="1516467" cy="0"/>
              </a:xfrm>
              <a:prstGeom prst="line">
                <a:avLst/>
              </a:prstGeom>
              <a:noFill/>
              <a:ln w="12700" cap="flat" cmpd="sng" algn="ctr">
                <a:solidFill>
                  <a:srgbClr val="E83C57"/>
                </a:solidFill>
                <a:prstDash val="solid"/>
                <a:miter lim="800000"/>
              </a:ln>
              <a:effectLst/>
            </p:spPr>
          </p:cxnSp>
          <p:sp>
            <p:nvSpPr>
              <p:cNvPr id="20" name="Oval 19"/>
              <p:cNvSpPr/>
              <p:nvPr/>
            </p:nvSpPr>
            <p:spPr>
              <a:xfrm>
                <a:off x="1299405" y="2219964"/>
                <a:ext cx="211202" cy="211202"/>
              </a:xfrm>
              <a:prstGeom prst="ellipse">
                <a:avLst/>
              </a:prstGeom>
              <a:solidFill>
                <a:srgbClr val="E83C57"/>
              </a:solidFill>
              <a:ln w="12700" cap="flat" cmpd="sng" algn="ctr">
                <a:solidFill>
                  <a:srgbClr val="E7E6E6"/>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Calibri" panose="020F0502020204030204"/>
                    <a:ea typeface="+mn-ea"/>
                    <a:cs typeface="+mn-cs"/>
                  </a:rPr>
                  <a:t>1</a:t>
                </a:r>
              </a:p>
            </p:txBody>
          </p:sp>
          <p:sp>
            <p:nvSpPr>
              <p:cNvPr id="21" name="Oval 20"/>
              <p:cNvSpPr/>
              <p:nvPr/>
            </p:nvSpPr>
            <p:spPr>
              <a:xfrm>
                <a:off x="2309062" y="2219964"/>
                <a:ext cx="211202" cy="211202"/>
              </a:xfrm>
              <a:prstGeom prst="ellipse">
                <a:avLst/>
              </a:prstGeom>
              <a:solidFill>
                <a:sysClr val="window" lastClr="FFFFFF"/>
              </a:solidFill>
              <a:ln w="12700" cap="flat" cmpd="sng" algn="ctr">
                <a:solidFill>
                  <a:srgbClr val="E83C57"/>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srgbClr val="E83C57"/>
                    </a:solidFill>
                    <a:effectLst/>
                    <a:uLnTx/>
                    <a:uFillTx/>
                    <a:latin typeface="Calibri" panose="020F0502020204030204"/>
                    <a:ea typeface="+mn-ea"/>
                    <a:cs typeface="+mn-cs"/>
                  </a:rPr>
                  <a:t>3</a:t>
                </a:r>
              </a:p>
            </p:txBody>
          </p:sp>
          <p:sp>
            <p:nvSpPr>
              <p:cNvPr id="22" name="Oval 21"/>
              <p:cNvSpPr/>
              <p:nvPr/>
            </p:nvSpPr>
            <p:spPr>
              <a:xfrm>
                <a:off x="2815872" y="2219964"/>
                <a:ext cx="211202" cy="211202"/>
              </a:xfrm>
              <a:prstGeom prst="ellipse">
                <a:avLst/>
              </a:prstGeom>
              <a:solidFill>
                <a:sysClr val="window" lastClr="FFFFFF"/>
              </a:solidFill>
              <a:ln w="12700" cap="flat" cmpd="sng" algn="ctr">
                <a:solidFill>
                  <a:srgbClr val="E83C57"/>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srgbClr val="E83C57"/>
                    </a:solidFill>
                    <a:effectLst/>
                    <a:uLnTx/>
                    <a:uFillTx/>
                    <a:latin typeface="Calibri" panose="020F0502020204030204"/>
                    <a:ea typeface="+mn-ea"/>
                    <a:cs typeface="+mn-cs"/>
                  </a:rPr>
                  <a:t>4</a:t>
                </a:r>
              </a:p>
            </p:txBody>
          </p:sp>
          <p:sp>
            <p:nvSpPr>
              <p:cNvPr id="23" name="Oval 22"/>
              <p:cNvSpPr/>
              <p:nvPr/>
            </p:nvSpPr>
            <p:spPr>
              <a:xfrm>
                <a:off x="1806215" y="2219964"/>
                <a:ext cx="211202" cy="211202"/>
              </a:xfrm>
              <a:prstGeom prst="ellipse">
                <a:avLst/>
              </a:prstGeom>
              <a:solidFill>
                <a:sysClr val="window" lastClr="FFFFFF"/>
              </a:solidFill>
              <a:ln w="12700" cap="flat" cmpd="sng" algn="ctr">
                <a:solidFill>
                  <a:srgbClr val="E83C57"/>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srgbClr val="E83C57"/>
                    </a:solidFill>
                    <a:effectLst/>
                    <a:uLnTx/>
                    <a:uFillTx/>
                    <a:latin typeface="Calibri" panose="020F0502020204030204"/>
                    <a:ea typeface="+mn-ea"/>
                    <a:cs typeface="+mn-cs"/>
                  </a:rPr>
                  <a:t>2</a:t>
                </a:r>
              </a:p>
            </p:txBody>
          </p:sp>
        </p:grpSp>
        <p:sp>
          <p:nvSpPr>
            <p:cNvPr id="14" name="Rectangle 13"/>
            <p:cNvSpPr/>
            <p:nvPr/>
          </p:nvSpPr>
          <p:spPr>
            <a:xfrm>
              <a:off x="4586625" y="2403104"/>
              <a:ext cx="1497444" cy="24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white"/>
                </a:solidFill>
                <a:effectLst/>
                <a:uLnTx/>
                <a:uFillTx/>
                <a:latin typeface="Century Gothic"/>
                <a:ea typeface="+mn-ea"/>
                <a:cs typeface="+mn-cs"/>
              </a:endParaRPr>
            </a:p>
          </p:txBody>
        </p:sp>
        <p:cxnSp>
          <p:nvCxnSpPr>
            <p:cNvPr id="28" name="Straight Connector 27"/>
            <p:cNvCxnSpPr/>
            <p:nvPr/>
          </p:nvCxnSpPr>
          <p:spPr>
            <a:xfrm>
              <a:off x="133444" y="1845276"/>
              <a:ext cx="0" cy="49344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64973" y="1944130"/>
              <a:ext cx="4440195" cy="212495"/>
            </a:xfrm>
            <a:prstGeom prst="rect">
              <a:avLst/>
            </a:prstGeom>
            <a:solidFill>
              <a:srgbClr val="F5F5F5"/>
            </a:solidFill>
            <a:ln>
              <a:solidFill>
                <a:srgbClr val="F5F5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entury Gothic"/>
                <a:ea typeface="+mn-ea"/>
                <a:cs typeface="+mn-cs"/>
              </a:endParaRPr>
            </a:p>
          </p:txBody>
        </p:sp>
        <p:sp>
          <p:nvSpPr>
            <p:cNvPr id="29" name="TextBox 28"/>
            <p:cNvSpPr txBox="1"/>
            <p:nvPr/>
          </p:nvSpPr>
          <p:spPr>
            <a:xfrm>
              <a:off x="149995" y="2428927"/>
              <a:ext cx="4589105" cy="261611"/>
            </a:xfrm>
            <a:prstGeom prst="rect">
              <a:avLst/>
            </a:prstGeom>
            <a:solidFill>
              <a:schemeClr val="bg1"/>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675"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mn-ea"/>
                  <a:cs typeface="Calibri" panose="020F0502020204030204" pitchFamily="34" charset="0"/>
                </a:rPr>
                <a:t>Find out if your business is eligible to use the quick method by answering a few questions</a:t>
              </a:r>
            </a:p>
          </p:txBody>
        </p:sp>
        <p:sp>
          <p:nvSpPr>
            <p:cNvPr id="30" name="TextBox 29"/>
            <p:cNvSpPr txBox="1"/>
            <p:nvPr/>
          </p:nvSpPr>
          <p:spPr>
            <a:xfrm>
              <a:off x="814895" y="3080063"/>
              <a:ext cx="3417396" cy="261611"/>
            </a:xfrm>
            <a:prstGeom prst="rect">
              <a:avLst/>
            </a:prstGeom>
            <a:solidFill>
              <a:schemeClr val="bg1">
                <a:lumMod val="95000"/>
              </a:schemeClr>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675" b="1" i="0" u="none" strike="noStrike" kern="120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The following businesses are not eligible to use the Quick Method:</a:t>
              </a:r>
            </a:p>
          </p:txBody>
        </p:sp>
        <p:sp>
          <p:nvSpPr>
            <p:cNvPr id="15" name="Rectangle 14"/>
            <p:cNvSpPr/>
            <p:nvPr/>
          </p:nvSpPr>
          <p:spPr>
            <a:xfrm>
              <a:off x="3518241" y="4419600"/>
              <a:ext cx="291759" cy="1524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prstClr val="white"/>
                </a:solidFill>
                <a:effectLst/>
                <a:uLnTx/>
                <a:uFillTx/>
                <a:latin typeface="Century Gothic"/>
                <a:ea typeface="+mn-ea"/>
                <a:cs typeface="+mn-cs"/>
              </a:endParaRPr>
            </a:p>
          </p:txBody>
        </p:sp>
        <p:sp>
          <p:nvSpPr>
            <p:cNvPr id="17" name="TextBox 16"/>
            <p:cNvSpPr txBox="1"/>
            <p:nvPr/>
          </p:nvSpPr>
          <p:spPr>
            <a:xfrm>
              <a:off x="1524000" y="4648333"/>
              <a:ext cx="250144"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525" b="0" i="0" u="none" strike="noStrike" kern="1200" cap="none" spc="0" normalizeH="0" baseline="0" noProof="0" dirty="0">
                  <a:ln>
                    <a:noFill/>
                  </a:ln>
                  <a:solidFill>
                    <a:prstClr val="black">
                      <a:lumMod val="65000"/>
                      <a:lumOff val="35000"/>
                    </a:prstClr>
                  </a:solidFill>
                  <a:effectLst/>
                  <a:uLnTx/>
                  <a:uFillTx/>
                  <a:latin typeface="Century Gothic" panose="020B0502020202020204" pitchFamily="34" charset="0"/>
                  <a:ea typeface="+mn-ea"/>
                  <a:cs typeface="+mn-cs"/>
                </a:rPr>
                <a:t>)</a:t>
              </a:r>
            </a:p>
          </p:txBody>
        </p:sp>
      </p:grpSp>
      <p:pic>
        <p:nvPicPr>
          <p:cNvPr id="35" name="Picture 34">
            <a:extLst>
              <a:ext uri="{FF2B5EF4-FFF2-40B4-BE49-F238E27FC236}">
                <a16:creationId xmlns="" xmlns:a16="http://schemas.microsoft.com/office/drawing/2014/main" id="{953CF57B-A5D0-4BDA-ADF9-5BE287369527}"/>
              </a:ext>
            </a:extLst>
          </p:cNvPr>
          <p:cNvPicPr>
            <a:picLocks noChangeAspect="1"/>
          </p:cNvPicPr>
          <p:nvPr/>
        </p:nvPicPr>
        <p:blipFill rotWithShape="1">
          <a:blip r:embed="rId4"/>
          <a:srcRect l="25829" t="81717" r="692"/>
          <a:stretch/>
        </p:blipFill>
        <p:spPr>
          <a:xfrm>
            <a:off x="571867" y="4146801"/>
            <a:ext cx="4323485" cy="905122"/>
          </a:xfrm>
          <a:prstGeom prst="rect">
            <a:avLst/>
          </a:prstGeom>
          <a:ln>
            <a:solidFill>
              <a:srgbClr val="E7E6E6"/>
            </a:solidFill>
          </a:ln>
        </p:spPr>
      </p:pic>
    </p:spTree>
    <p:extLst>
      <p:ext uri="{BB962C8B-B14F-4D97-AF65-F5344CB8AC3E}">
        <p14:creationId xmlns:p14="http://schemas.microsoft.com/office/powerpoint/2010/main" val="3506605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OTLSHAPE_TB_00000000000000000000000000000000_TodayMarkerShape" hidden="1">
            <a:extLst>
              <a:ext uri="{FF2B5EF4-FFF2-40B4-BE49-F238E27FC236}">
                <a16:creationId xmlns="" xmlns:a16="http://schemas.microsoft.com/office/drawing/2014/main" id="{D678F124-A109-4622-8B6F-834AA8F30CA0}"/>
              </a:ext>
            </a:extLst>
          </p:cNvPr>
          <p:cNvSpPr/>
          <p:nvPr>
            <p:custDataLst>
              <p:tags r:id="rId2"/>
            </p:custDataLst>
          </p:nvPr>
        </p:nvSpPr>
        <p:spPr>
          <a:xfrm>
            <a:off x="7511988" y="2571750"/>
            <a:ext cx="81643" cy="952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E" sz="1350">
              <a:solidFill>
                <a:prstClr val="white"/>
              </a:solidFill>
              <a:latin typeface="Calibri"/>
            </a:endParaRPr>
          </a:p>
        </p:txBody>
      </p:sp>
      <p:sp>
        <p:nvSpPr>
          <p:cNvPr id="463" name="OTLSHAPE_TB_00000000000000000000000000000000_TodayMarkerText" hidden="1">
            <a:extLst>
              <a:ext uri="{FF2B5EF4-FFF2-40B4-BE49-F238E27FC236}">
                <a16:creationId xmlns="" xmlns:a16="http://schemas.microsoft.com/office/drawing/2014/main" id="{49935316-5B5F-4DAD-A8EA-DC9F0A1BF552}"/>
              </a:ext>
            </a:extLst>
          </p:cNvPr>
          <p:cNvSpPr txBox="1"/>
          <p:nvPr>
            <p:custDataLst>
              <p:tags r:id="rId3"/>
            </p:custDataLst>
          </p:nvPr>
        </p:nvSpPr>
        <p:spPr>
          <a:xfrm>
            <a:off x="7546405" y="2667001"/>
            <a:ext cx="285335" cy="138499"/>
          </a:xfrm>
          <a:prstGeom prst="rect">
            <a:avLst/>
          </a:prstGeom>
          <a:noFill/>
        </p:spPr>
        <p:txBody>
          <a:bodyPr vert="horz" wrap="none" lIns="0" tIns="0" rIns="0" bIns="0" rtlCol="0" anchor="ctr" anchorCtr="0">
            <a:spAutoFit/>
          </a:bodyPr>
          <a:lstStyle/>
          <a:p>
            <a:pPr algn="ctr" defTabSz="685800"/>
            <a:r>
              <a:rPr lang="en-IE" sz="900">
                <a:solidFill>
                  <a:prstClr val="black"/>
                </a:solidFill>
                <a:latin typeface="Calibri" panose="020F0502020204030204" pitchFamily="34" charset="0"/>
              </a:rPr>
              <a:t>Today</a:t>
            </a:r>
          </a:p>
        </p:txBody>
      </p:sp>
      <p:sp>
        <p:nvSpPr>
          <p:cNvPr id="481" name="OTLSHAPE_T_ea470071752b4ca1a85ce6974c1be1ef_ShapePercentage" hidden="1">
            <a:extLst>
              <a:ext uri="{FF2B5EF4-FFF2-40B4-BE49-F238E27FC236}">
                <a16:creationId xmlns="" xmlns:a16="http://schemas.microsoft.com/office/drawing/2014/main" id="{3A67E526-F11A-4725-BE59-AB8EA64958A0}"/>
              </a:ext>
            </a:extLst>
          </p:cNvPr>
          <p:cNvSpPr/>
          <p:nvPr>
            <p:custDataLst>
              <p:tags r:id="rId4"/>
            </p:custDataLst>
          </p:nvPr>
        </p:nvSpPr>
        <p:spPr>
          <a:xfrm>
            <a:off x="700024" y="27241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E" sz="1350">
              <a:solidFill>
                <a:prstClr val="white"/>
              </a:solidFill>
              <a:latin typeface="Calibri"/>
            </a:endParaRPr>
          </a:p>
        </p:txBody>
      </p:sp>
      <p:sp>
        <p:nvSpPr>
          <p:cNvPr id="482" name="OTLSHAPE_T_ea470071752b4ca1a85ce6974c1be1ef_Duration" hidden="1">
            <a:extLst>
              <a:ext uri="{FF2B5EF4-FFF2-40B4-BE49-F238E27FC236}">
                <a16:creationId xmlns="" xmlns:a16="http://schemas.microsoft.com/office/drawing/2014/main" id="{3182F541-2A43-42ED-BC39-EF495A7B8F7D}"/>
              </a:ext>
            </a:extLst>
          </p:cNvPr>
          <p:cNvSpPr txBox="1"/>
          <p:nvPr>
            <p:custDataLst>
              <p:tags r:id="rId5"/>
            </p:custDataLst>
          </p:nvPr>
        </p:nvSpPr>
        <p:spPr>
          <a:xfrm>
            <a:off x="0" y="2724576"/>
            <a:ext cx="295275" cy="115416"/>
          </a:xfrm>
          <a:prstGeom prst="rect">
            <a:avLst/>
          </a:prstGeom>
          <a:noFill/>
        </p:spPr>
        <p:txBody>
          <a:bodyPr vert="horz" wrap="square" lIns="0" tIns="0" rIns="0" bIns="0" rtlCol="0" anchor="ctr" anchorCtr="0">
            <a:spAutoFit/>
          </a:bodyPr>
          <a:lstStyle/>
          <a:p>
            <a:pPr algn="ctr" defTabSz="685800"/>
            <a:r>
              <a:rPr lang="en-IE" sz="750">
                <a:solidFill>
                  <a:srgbClr val="ED7D31"/>
                </a:solidFill>
                <a:latin typeface="Calibri" panose="020F0502020204030204" pitchFamily="34" charset="0"/>
              </a:rPr>
              <a:t>93 days</a:t>
            </a:r>
          </a:p>
        </p:txBody>
      </p:sp>
      <p:sp>
        <p:nvSpPr>
          <p:cNvPr id="483" name="OTLSHAPE_T_ea470071752b4ca1a85ce6974c1be1ef_TextPercentage" hidden="1">
            <a:extLst>
              <a:ext uri="{FF2B5EF4-FFF2-40B4-BE49-F238E27FC236}">
                <a16:creationId xmlns="" xmlns:a16="http://schemas.microsoft.com/office/drawing/2014/main" id="{A8290FAE-8B93-4CF5-BC15-801242EA5408}"/>
              </a:ext>
            </a:extLst>
          </p:cNvPr>
          <p:cNvSpPr txBox="1"/>
          <p:nvPr>
            <p:custDataLst>
              <p:tags r:id="rId6"/>
            </p:custDataLst>
          </p:nvPr>
        </p:nvSpPr>
        <p:spPr>
          <a:xfrm>
            <a:off x="0" y="2840419"/>
            <a:ext cx="0" cy="115416"/>
          </a:xfrm>
          <a:prstGeom prst="rect">
            <a:avLst/>
          </a:prstGeom>
          <a:noFill/>
        </p:spPr>
        <p:txBody>
          <a:bodyPr vert="horz" wrap="square" lIns="0" tIns="0" rIns="0" bIns="0" rtlCol="0" anchor="ctr" anchorCtr="0">
            <a:spAutoFit/>
          </a:bodyPr>
          <a:lstStyle/>
          <a:p>
            <a:pPr algn="ctr" defTabSz="685800"/>
            <a:endParaRPr lang="en-IE" sz="750">
              <a:solidFill>
                <a:srgbClr val="ED7D31"/>
              </a:solidFill>
              <a:latin typeface="Calibri" panose="020F0502020204030204" pitchFamily="34" charset="0"/>
            </a:endParaRPr>
          </a:p>
        </p:txBody>
      </p:sp>
      <p:sp>
        <p:nvSpPr>
          <p:cNvPr id="484" name="OTLSHAPE_T_ea470071752b4ca1a85ce6974c1be1ef_StartDate" hidden="1">
            <a:extLst>
              <a:ext uri="{FF2B5EF4-FFF2-40B4-BE49-F238E27FC236}">
                <a16:creationId xmlns="" xmlns:a16="http://schemas.microsoft.com/office/drawing/2014/main" id="{E262E917-7F37-47B2-8524-C96E235B3F97}"/>
              </a:ext>
            </a:extLst>
          </p:cNvPr>
          <p:cNvSpPr txBox="1"/>
          <p:nvPr>
            <p:custDataLst>
              <p:tags r:id="rId7"/>
            </p:custDataLst>
          </p:nvPr>
        </p:nvSpPr>
        <p:spPr>
          <a:xfrm>
            <a:off x="0" y="2840419"/>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485" name="OTLSHAPE_T_ea470071752b4ca1a85ce6974c1be1ef_EndDate" hidden="1">
            <a:extLst>
              <a:ext uri="{FF2B5EF4-FFF2-40B4-BE49-F238E27FC236}">
                <a16:creationId xmlns="" xmlns:a16="http://schemas.microsoft.com/office/drawing/2014/main" id="{48E5CD1F-5B42-45B8-991E-3A0C50C536A4}"/>
              </a:ext>
            </a:extLst>
          </p:cNvPr>
          <p:cNvSpPr txBox="1"/>
          <p:nvPr>
            <p:custDataLst>
              <p:tags r:id="rId8"/>
            </p:custDataLst>
          </p:nvPr>
        </p:nvSpPr>
        <p:spPr>
          <a:xfrm>
            <a:off x="0" y="2840419"/>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489" name="OTLSHAPE_T_f5c8ddfa65fc4c9ab82616c0f1bcb046_ShapePercentage" hidden="1">
            <a:extLst>
              <a:ext uri="{FF2B5EF4-FFF2-40B4-BE49-F238E27FC236}">
                <a16:creationId xmlns="" xmlns:a16="http://schemas.microsoft.com/office/drawing/2014/main" id="{C5FF8ED5-8514-431C-86E0-097E8E87141D}"/>
              </a:ext>
            </a:extLst>
          </p:cNvPr>
          <p:cNvSpPr/>
          <p:nvPr>
            <p:custDataLst>
              <p:tags r:id="rId9"/>
            </p:custDataLst>
          </p:nvPr>
        </p:nvSpPr>
        <p:spPr>
          <a:xfrm>
            <a:off x="4060607" y="2924175"/>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E" sz="1350">
              <a:solidFill>
                <a:prstClr val="white"/>
              </a:solidFill>
              <a:latin typeface="Calibri"/>
            </a:endParaRPr>
          </a:p>
        </p:txBody>
      </p:sp>
      <p:sp>
        <p:nvSpPr>
          <p:cNvPr id="490" name="OTLSHAPE_T_f5c8ddfa65fc4c9ab82616c0f1bcb046_Duration" hidden="1">
            <a:extLst>
              <a:ext uri="{FF2B5EF4-FFF2-40B4-BE49-F238E27FC236}">
                <a16:creationId xmlns="" xmlns:a16="http://schemas.microsoft.com/office/drawing/2014/main" id="{3E775236-8C6E-482C-A1E2-E4F9D5DC5CC3}"/>
              </a:ext>
            </a:extLst>
          </p:cNvPr>
          <p:cNvSpPr txBox="1"/>
          <p:nvPr>
            <p:custDataLst>
              <p:tags r:id="rId10"/>
            </p:custDataLst>
          </p:nvPr>
        </p:nvSpPr>
        <p:spPr>
          <a:xfrm>
            <a:off x="0" y="2924601"/>
            <a:ext cx="295275" cy="115416"/>
          </a:xfrm>
          <a:prstGeom prst="rect">
            <a:avLst/>
          </a:prstGeom>
          <a:noFill/>
        </p:spPr>
        <p:txBody>
          <a:bodyPr vert="horz" wrap="square" lIns="0" tIns="0" rIns="0" bIns="0" rtlCol="0" anchor="ctr" anchorCtr="0">
            <a:spAutoFit/>
          </a:bodyPr>
          <a:lstStyle/>
          <a:p>
            <a:pPr algn="ctr" defTabSz="685800"/>
            <a:r>
              <a:rPr lang="en-IE" sz="750">
                <a:solidFill>
                  <a:srgbClr val="ED7D31"/>
                </a:solidFill>
                <a:latin typeface="Calibri" panose="020F0502020204030204" pitchFamily="34" charset="0"/>
              </a:rPr>
              <a:t>30 days</a:t>
            </a:r>
          </a:p>
        </p:txBody>
      </p:sp>
      <p:sp>
        <p:nvSpPr>
          <p:cNvPr id="491" name="OTLSHAPE_T_f5c8ddfa65fc4c9ab82616c0f1bcb046_TextPercentage" hidden="1">
            <a:extLst>
              <a:ext uri="{FF2B5EF4-FFF2-40B4-BE49-F238E27FC236}">
                <a16:creationId xmlns="" xmlns:a16="http://schemas.microsoft.com/office/drawing/2014/main" id="{8219BB32-3351-4403-9543-FEFBFDEA298C}"/>
              </a:ext>
            </a:extLst>
          </p:cNvPr>
          <p:cNvSpPr txBox="1"/>
          <p:nvPr>
            <p:custDataLst>
              <p:tags r:id="rId11"/>
            </p:custDataLst>
          </p:nvPr>
        </p:nvSpPr>
        <p:spPr>
          <a:xfrm>
            <a:off x="0" y="3040444"/>
            <a:ext cx="0" cy="115416"/>
          </a:xfrm>
          <a:prstGeom prst="rect">
            <a:avLst/>
          </a:prstGeom>
          <a:noFill/>
        </p:spPr>
        <p:txBody>
          <a:bodyPr vert="horz" wrap="square" lIns="0" tIns="0" rIns="0" bIns="0" rtlCol="0" anchor="ctr" anchorCtr="0">
            <a:spAutoFit/>
          </a:bodyPr>
          <a:lstStyle/>
          <a:p>
            <a:pPr algn="ctr" defTabSz="685800"/>
            <a:endParaRPr lang="en-IE" sz="750">
              <a:solidFill>
                <a:srgbClr val="ED7D31"/>
              </a:solidFill>
              <a:latin typeface="Calibri" panose="020F0502020204030204" pitchFamily="34" charset="0"/>
            </a:endParaRPr>
          </a:p>
        </p:txBody>
      </p:sp>
      <p:sp>
        <p:nvSpPr>
          <p:cNvPr id="492" name="OTLSHAPE_T_f5c8ddfa65fc4c9ab82616c0f1bcb046_StartDate" hidden="1">
            <a:extLst>
              <a:ext uri="{FF2B5EF4-FFF2-40B4-BE49-F238E27FC236}">
                <a16:creationId xmlns="" xmlns:a16="http://schemas.microsoft.com/office/drawing/2014/main" id="{3F6B8382-0B78-4999-9226-1942BCEBD5DA}"/>
              </a:ext>
            </a:extLst>
          </p:cNvPr>
          <p:cNvSpPr txBox="1"/>
          <p:nvPr>
            <p:custDataLst>
              <p:tags r:id="rId12"/>
            </p:custDataLst>
          </p:nvPr>
        </p:nvSpPr>
        <p:spPr>
          <a:xfrm>
            <a:off x="0" y="3040444"/>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493" name="OTLSHAPE_T_f5c8ddfa65fc4c9ab82616c0f1bcb046_EndDate" hidden="1">
            <a:extLst>
              <a:ext uri="{FF2B5EF4-FFF2-40B4-BE49-F238E27FC236}">
                <a16:creationId xmlns="" xmlns:a16="http://schemas.microsoft.com/office/drawing/2014/main" id="{84D3A65E-88B1-45CA-967A-92D15D324FE1}"/>
              </a:ext>
            </a:extLst>
          </p:cNvPr>
          <p:cNvSpPr txBox="1"/>
          <p:nvPr>
            <p:custDataLst>
              <p:tags r:id="rId13"/>
            </p:custDataLst>
          </p:nvPr>
        </p:nvSpPr>
        <p:spPr>
          <a:xfrm>
            <a:off x="0" y="3040444"/>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497" name="OTLSHAPE_T_cd98415b528744b4974821b2560ef319_ShapePercentage" hidden="1">
            <a:extLst>
              <a:ext uri="{FF2B5EF4-FFF2-40B4-BE49-F238E27FC236}">
                <a16:creationId xmlns="" xmlns:a16="http://schemas.microsoft.com/office/drawing/2014/main" id="{9F388CDD-08AF-4D67-8AFE-8A1B86A883A7}"/>
              </a:ext>
            </a:extLst>
          </p:cNvPr>
          <p:cNvSpPr/>
          <p:nvPr>
            <p:custDataLst>
              <p:tags r:id="rId14"/>
            </p:custDataLst>
          </p:nvPr>
        </p:nvSpPr>
        <p:spPr>
          <a:xfrm>
            <a:off x="5119922" y="31242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E" sz="1350">
              <a:solidFill>
                <a:prstClr val="white"/>
              </a:solidFill>
              <a:latin typeface="Calibri"/>
            </a:endParaRPr>
          </a:p>
        </p:txBody>
      </p:sp>
      <p:sp>
        <p:nvSpPr>
          <p:cNvPr id="498" name="OTLSHAPE_T_cd98415b528744b4974821b2560ef319_Duration" hidden="1">
            <a:extLst>
              <a:ext uri="{FF2B5EF4-FFF2-40B4-BE49-F238E27FC236}">
                <a16:creationId xmlns="" xmlns:a16="http://schemas.microsoft.com/office/drawing/2014/main" id="{D8EE0C9E-3455-4F76-B20A-C002DDE558B0}"/>
              </a:ext>
            </a:extLst>
          </p:cNvPr>
          <p:cNvSpPr txBox="1"/>
          <p:nvPr>
            <p:custDataLst>
              <p:tags r:id="rId15"/>
            </p:custDataLst>
          </p:nvPr>
        </p:nvSpPr>
        <p:spPr>
          <a:xfrm>
            <a:off x="0" y="3124626"/>
            <a:ext cx="295275" cy="115416"/>
          </a:xfrm>
          <a:prstGeom prst="rect">
            <a:avLst/>
          </a:prstGeom>
          <a:noFill/>
        </p:spPr>
        <p:txBody>
          <a:bodyPr vert="horz" wrap="square" lIns="0" tIns="0" rIns="0" bIns="0" rtlCol="0" anchor="ctr" anchorCtr="0">
            <a:spAutoFit/>
          </a:bodyPr>
          <a:lstStyle/>
          <a:p>
            <a:pPr algn="ctr" defTabSz="685800"/>
            <a:r>
              <a:rPr lang="en-IE" sz="750">
                <a:solidFill>
                  <a:srgbClr val="ED7D31"/>
                </a:solidFill>
                <a:latin typeface="Calibri" panose="020F0502020204030204" pitchFamily="34" charset="0"/>
              </a:rPr>
              <a:t>67 days</a:t>
            </a:r>
          </a:p>
        </p:txBody>
      </p:sp>
      <p:sp>
        <p:nvSpPr>
          <p:cNvPr id="499" name="OTLSHAPE_T_cd98415b528744b4974821b2560ef319_TextPercentage" hidden="1">
            <a:extLst>
              <a:ext uri="{FF2B5EF4-FFF2-40B4-BE49-F238E27FC236}">
                <a16:creationId xmlns="" xmlns:a16="http://schemas.microsoft.com/office/drawing/2014/main" id="{6392A0B4-A010-464F-A24F-E24CBBC11C30}"/>
              </a:ext>
            </a:extLst>
          </p:cNvPr>
          <p:cNvSpPr txBox="1"/>
          <p:nvPr>
            <p:custDataLst>
              <p:tags r:id="rId16"/>
            </p:custDataLst>
          </p:nvPr>
        </p:nvSpPr>
        <p:spPr>
          <a:xfrm>
            <a:off x="0" y="3240469"/>
            <a:ext cx="0" cy="115416"/>
          </a:xfrm>
          <a:prstGeom prst="rect">
            <a:avLst/>
          </a:prstGeom>
          <a:noFill/>
        </p:spPr>
        <p:txBody>
          <a:bodyPr vert="horz" wrap="square" lIns="0" tIns="0" rIns="0" bIns="0" rtlCol="0" anchor="ctr" anchorCtr="0">
            <a:spAutoFit/>
          </a:bodyPr>
          <a:lstStyle/>
          <a:p>
            <a:pPr algn="ctr" defTabSz="685800"/>
            <a:endParaRPr lang="en-IE" sz="750">
              <a:solidFill>
                <a:srgbClr val="ED7D31"/>
              </a:solidFill>
              <a:latin typeface="Calibri" panose="020F0502020204030204" pitchFamily="34" charset="0"/>
            </a:endParaRPr>
          </a:p>
        </p:txBody>
      </p:sp>
      <p:sp>
        <p:nvSpPr>
          <p:cNvPr id="500" name="OTLSHAPE_T_cd98415b528744b4974821b2560ef319_StartDate" hidden="1">
            <a:extLst>
              <a:ext uri="{FF2B5EF4-FFF2-40B4-BE49-F238E27FC236}">
                <a16:creationId xmlns="" xmlns:a16="http://schemas.microsoft.com/office/drawing/2014/main" id="{E86E599B-D216-4F90-BE3B-23D87C54ADA9}"/>
              </a:ext>
            </a:extLst>
          </p:cNvPr>
          <p:cNvSpPr txBox="1"/>
          <p:nvPr>
            <p:custDataLst>
              <p:tags r:id="rId17"/>
            </p:custDataLst>
          </p:nvPr>
        </p:nvSpPr>
        <p:spPr>
          <a:xfrm>
            <a:off x="0" y="3240469"/>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501" name="OTLSHAPE_T_cd98415b528744b4974821b2560ef319_EndDate" hidden="1">
            <a:extLst>
              <a:ext uri="{FF2B5EF4-FFF2-40B4-BE49-F238E27FC236}">
                <a16:creationId xmlns="" xmlns:a16="http://schemas.microsoft.com/office/drawing/2014/main" id="{8A60B775-6BFE-4309-8292-071D8A6053F8}"/>
              </a:ext>
            </a:extLst>
          </p:cNvPr>
          <p:cNvSpPr txBox="1"/>
          <p:nvPr>
            <p:custDataLst>
              <p:tags r:id="rId18"/>
            </p:custDataLst>
          </p:nvPr>
        </p:nvSpPr>
        <p:spPr>
          <a:xfrm>
            <a:off x="0" y="3240469"/>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graphicFrame>
        <p:nvGraphicFramePr>
          <p:cNvPr id="8" name="Chart 7">
            <a:extLst>
              <a:ext uri="{FF2B5EF4-FFF2-40B4-BE49-F238E27FC236}">
                <a16:creationId xmlns="" xmlns:a16="http://schemas.microsoft.com/office/drawing/2014/main" id="{4F535F33-9D09-4A20-B4A0-4EFCEE394054}"/>
              </a:ext>
            </a:extLst>
          </p:cNvPr>
          <p:cNvGraphicFramePr/>
          <p:nvPr>
            <p:extLst/>
          </p:nvPr>
        </p:nvGraphicFramePr>
        <p:xfrm>
          <a:off x="223641" y="614494"/>
          <a:ext cx="8760941" cy="4217599"/>
        </p:xfrm>
        <a:graphic>
          <a:graphicData uri="http://schemas.openxmlformats.org/drawingml/2006/chart">
            <c:chart xmlns:c="http://schemas.openxmlformats.org/drawingml/2006/chart" xmlns:r="http://schemas.openxmlformats.org/officeDocument/2006/relationships" r:id="rId20"/>
          </a:graphicData>
        </a:graphic>
      </p:graphicFrame>
      <p:sp>
        <p:nvSpPr>
          <p:cNvPr id="9" name="TextBox 8">
            <a:extLst>
              <a:ext uri="{FF2B5EF4-FFF2-40B4-BE49-F238E27FC236}">
                <a16:creationId xmlns="" xmlns:a16="http://schemas.microsoft.com/office/drawing/2014/main" id="{615EE39E-36C5-4EED-808C-B50E36716F5C}"/>
              </a:ext>
            </a:extLst>
          </p:cNvPr>
          <p:cNvSpPr txBox="1"/>
          <p:nvPr/>
        </p:nvSpPr>
        <p:spPr>
          <a:xfrm>
            <a:off x="43248" y="129746"/>
            <a:ext cx="4871783" cy="507831"/>
          </a:xfrm>
          <a:prstGeom prst="rect">
            <a:avLst/>
          </a:prstGeom>
          <a:noFill/>
        </p:spPr>
        <p:txBody>
          <a:bodyPr wrap="none" rtlCol="0">
            <a:spAutoFit/>
          </a:bodyPr>
          <a:lstStyle/>
          <a:p>
            <a:pPr defTabSz="685800"/>
            <a:r>
              <a:rPr lang="en-US" sz="2700" b="1" dirty="0">
                <a:solidFill>
                  <a:prstClr val="black"/>
                </a:solidFill>
                <a:latin typeface="Arial" panose="020B0604020202020204" pitchFamily="34" charset="0"/>
                <a:cs typeface="Arial" panose="020B0604020202020204" pitchFamily="34" charset="0"/>
              </a:rPr>
              <a:t>Task success improvements</a:t>
            </a:r>
            <a:endParaRPr lang="en-IE" sz="2700" b="1" dirty="0">
              <a:solidFill>
                <a:prstClr val="black"/>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076290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0" categoryIdx="0" bldStep="ptIn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1" categoryIdx="0" bldStep="ptIn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chart seriesIdx="0" categoryIdx="1" bldStep="ptIn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chart seriesIdx="1" categoryIdx="1" bldStep="ptIn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chart seriesIdx="0" categoryIdx="2" bldStep="ptIn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graphicEl>
                                              <a:chart seriesIdx="1" categoryIdx="2"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El"/>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OTLSHAPE_TB_00000000000000000000000000000000_TodayMarkerShape" hidden="1">
            <a:extLst>
              <a:ext uri="{FF2B5EF4-FFF2-40B4-BE49-F238E27FC236}">
                <a16:creationId xmlns="" xmlns:a16="http://schemas.microsoft.com/office/drawing/2014/main" id="{D678F124-A109-4622-8B6F-834AA8F30CA0}"/>
              </a:ext>
            </a:extLst>
          </p:cNvPr>
          <p:cNvSpPr/>
          <p:nvPr>
            <p:custDataLst>
              <p:tags r:id="rId2"/>
            </p:custDataLst>
          </p:nvPr>
        </p:nvSpPr>
        <p:spPr>
          <a:xfrm>
            <a:off x="7511988" y="2571750"/>
            <a:ext cx="81643" cy="952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E" sz="1350">
              <a:solidFill>
                <a:prstClr val="white"/>
              </a:solidFill>
              <a:latin typeface="Calibri"/>
            </a:endParaRPr>
          </a:p>
        </p:txBody>
      </p:sp>
      <p:sp>
        <p:nvSpPr>
          <p:cNvPr id="463" name="OTLSHAPE_TB_00000000000000000000000000000000_TodayMarkerText" hidden="1">
            <a:extLst>
              <a:ext uri="{FF2B5EF4-FFF2-40B4-BE49-F238E27FC236}">
                <a16:creationId xmlns="" xmlns:a16="http://schemas.microsoft.com/office/drawing/2014/main" id="{49935316-5B5F-4DAD-A8EA-DC9F0A1BF552}"/>
              </a:ext>
            </a:extLst>
          </p:cNvPr>
          <p:cNvSpPr txBox="1"/>
          <p:nvPr>
            <p:custDataLst>
              <p:tags r:id="rId3"/>
            </p:custDataLst>
          </p:nvPr>
        </p:nvSpPr>
        <p:spPr>
          <a:xfrm>
            <a:off x="7546405" y="2667001"/>
            <a:ext cx="285335" cy="138499"/>
          </a:xfrm>
          <a:prstGeom prst="rect">
            <a:avLst/>
          </a:prstGeom>
          <a:noFill/>
        </p:spPr>
        <p:txBody>
          <a:bodyPr vert="horz" wrap="none" lIns="0" tIns="0" rIns="0" bIns="0" rtlCol="0" anchor="ctr" anchorCtr="0">
            <a:spAutoFit/>
          </a:bodyPr>
          <a:lstStyle/>
          <a:p>
            <a:pPr algn="ctr" defTabSz="685800"/>
            <a:r>
              <a:rPr lang="en-IE" sz="900">
                <a:solidFill>
                  <a:prstClr val="black"/>
                </a:solidFill>
                <a:latin typeface="Calibri" panose="020F0502020204030204" pitchFamily="34" charset="0"/>
              </a:rPr>
              <a:t>Today</a:t>
            </a:r>
          </a:p>
        </p:txBody>
      </p:sp>
      <p:sp>
        <p:nvSpPr>
          <p:cNvPr id="481" name="OTLSHAPE_T_ea470071752b4ca1a85ce6974c1be1ef_ShapePercentage" hidden="1">
            <a:extLst>
              <a:ext uri="{FF2B5EF4-FFF2-40B4-BE49-F238E27FC236}">
                <a16:creationId xmlns="" xmlns:a16="http://schemas.microsoft.com/office/drawing/2014/main" id="{3A67E526-F11A-4725-BE59-AB8EA64958A0}"/>
              </a:ext>
            </a:extLst>
          </p:cNvPr>
          <p:cNvSpPr/>
          <p:nvPr>
            <p:custDataLst>
              <p:tags r:id="rId4"/>
            </p:custDataLst>
          </p:nvPr>
        </p:nvSpPr>
        <p:spPr>
          <a:xfrm>
            <a:off x="700024" y="27241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E" sz="1350">
              <a:solidFill>
                <a:prstClr val="white"/>
              </a:solidFill>
              <a:latin typeface="Calibri"/>
            </a:endParaRPr>
          </a:p>
        </p:txBody>
      </p:sp>
      <p:sp>
        <p:nvSpPr>
          <p:cNvPr id="482" name="OTLSHAPE_T_ea470071752b4ca1a85ce6974c1be1ef_Duration" hidden="1">
            <a:extLst>
              <a:ext uri="{FF2B5EF4-FFF2-40B4-BE49-F238E27FC236}">
                <a16:creationId xmlns="" xmlns:a16="http://schemas.microsoft.com/office/drawing/2014/main" id="{3182F541-2A43-42ED-BC39-EF495A7B8F7D}"/>
              </a:ext>
            </a:extLst>
          </p:cNvPr>
          <p:cNvSpPr txBox="1"/>
          <p:nvPr>
            <p:custDataLst>
              <p:tags r:id="rId5"/>
            </p:custDataLst>
          </p:nvPr>
        </p:nvSpPr>
        <p:spPr>
          <a:xfrm>
            <a:off x="0" y="2724576"/>
            <a:ext cx="295275" cy="115416"/>
          </a:xfrm>
          <a:prstGeom prst="rect">
            <a:avLst/>
          </a:prstGeom>
          <a:noFill/>
        </p:spPr>
        <p:txBody>
          <a:bodyPr vert="horz" wrap="square" lIns="0" tIns="0" rIns="0" bIns="0" rtlCol="0" anchor="ctr" anchorCtr="0">
            <a:spAutoFit/>
          </a:bodyPr>
          <a:lstStyle/>
          <a:p>
            <a:pPr algn="ctr" defTabSz="685800"/>
            <a:r>
              <a:rPr lang="en-IE" sz="750">
                <a:solidFill>
                  <a:srgbClr val="ED7D31"/>
                </a:solidFill>
                <a:latin typeface="Calibri" panose="020F0502020204030204" pitchFamily="34" charset="0"/>
              </a:rPr>
              <a:t>93 days</a:t>
            </a:r>
          </a:p>
        </p:txBody>
      </p:sp>
      <p:sp>
        <p:nvSpPr>
          <p:cNvPr id="483" name="OTLSHAPE_T_ea470071752b4ca1a85ce6974c1be1ef_TextPercentage" hidden="1">
            <a:extLst>
              <a:ext uri="{FF2B5EF4-FFF2-40B4-BE49-F238E27FC236}">
                <a16:creationId xmlns="" xmlns:a16="http://schemas.microsoft.com/office/drawing/2014/main" id="{A8290FAE-8B93-4CF5-BC15-801242EA5408}"/>
              </a:ext>
            </a:extLst>
          </p:cNvPr>
          <p:cNvSpPr txBox="1"/>
          <p:nvPr>
            <p:custDataLst>
              <p:tags r:id="rId6"/>
            </p:custDataLst>
          </p:nvPr>
        </p:nvSpPr>
        <p:spPr>
          <a:xfrm>
            <a:off x="0" y="2840419"/>
            <a:ext cx="0" cy="115416"/>
          </a:xfrm>
          <a:prstGeom prst="rect">
            <a:avLst/>
          </a:prstGeom>
          <a:noFill/>
        </p:spPr>
        <p:txBody>
          <a:bodyPr vert="horz" wrap="square" lIns="0" tIns="0" rIns="0" bIns="0" rtlCol="0" anchor="ctr" anchorCtr="0">
            <a:spAutoFit/>
          </a:bodyPr>
          <a:lstStyle/>
          <a:p>
            <a:pPr algn="ctr" defTabSz="685800"/>
            <a:endParaRPr lang="en-IE" sz="750">
              <a:solidFill>
                <a:srgbClr val="ED7D31"/>
              </a:solidFill>
              <a:latin typeface="Calibri" panose="020F0502020204030204" pitchFamily="34" charset="0"/>
            </a:endParaRPr>
          </a:p>
        </p:txBody>
      </p:sp>
      <p:sp>
        <p:nvSpPr>
          <p:cNvPr id="484" name="OTLSHAPE_T_ea470071752b4ca1a85ce6974c1be1ef_StartDate" hidden="1">
            <a:extLst>
              <a:ext uri="{FF2B5EF4-FFF2-40B4-BE49-F238E27FC236}">
                <a16:creationId xmlns="" xmlns:a16="http://schemas.microsoft.com/office/drawing/2014/main" id="{E262E917-7F37-47B2-8524-C96E235B3F97}"/>
              </a:ext>
            </a:extLst>
          </p:cNvPr>
          <p:cNvSpPr txBox="1"/>
          <p:nvPr>
            <p:custDataLst>
              <p:tags r:id="rId7"/>
            </p:custDataLst>
          </p:nvPr>
        </p:nvSpPr>
        <p:spPr>
          <a:xfrm>
            <a:off x="0" y="2840419"/>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485" name="OTLSHAPE_T_ea470071752b4ca1a85ce6974c1be1ef_EndDate" hidden="1">
            <a:extLst>
              <a:ext uri="{FF2B5EF4-FFF2-40B4-BE49-F238E27FC236}">
                <a16:creationId xmlns="" xmlns:a16="http://schemas.microsoft.com/office/drawing/2014/main" id="{48E5CD1F-5B42-45B8-991E-3A0C50C536A4}"/>
              </a:ext>
            </a:extLst>
          </p:cNvPr>
          <p:cNvSpPr txBox="1"/>
          <p:nvPr>
            <p:custDataLst>
              <p:tags r:id="rId8"/>
            </p:custDataLst>
          </p:nvPr>
        </p:nvSpPr>
        <p:spPr>
          <a:xfrm>
            <a:off x="0" y="2840419"/>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489" name="OTLSHAPE_T_f5c8ddfa65fc4c9ab82616c0f1bcb046_ShapePercentage" hidden="1">
            <a:extLst>
              <a:ext uri="{FF2B5EF4-FFF2-40B4-BE49-F238E27FC236}">
                <a16:creationId xmlns="" xmlns:a16="http://schemas.microsoft.com/office/drawing/2014/main" id="{C5FF8ED5-8514-431C-86E0-097E8E87141D}"/>
              </a:ext>
            </a:extLst>
          </p:cNvPr>
          <p:cNvSpPr/>
          <p:nvPr>
            <p:custDataLst>
              <p:tags r:id="rId9"/>
            </p:custDataLst>
          </p:nvPr>
        </p:nvSpPr>
        <p:spPr>
          <a:xfrm>
            <a:off x="4060607" y="2924175"/>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E" sz="1350">
              <a:solidFill>
                <a:prstClr val="white"/>
              </a:solidFill>
              <a:latin typeface="Calibri"/>
            </a:endParaRPr>
          </a:p>
        </p:txBody>
      </p:sp>
      <p:sp>
        <p:nvSpPr>
          <p:cNvPr id="490" name="OTLSHAPE_T_f5c8ddfa65fc4c9ab82616c0f1bcb046_Duration" hidden="1">
            <a:extLst>
              <a:ext uri="{FF2B5EF4-FFF2-40B4-BE49-F238E27FC236}">
                <a16:creationId xmlns="" xmlns:a16="http://schemas.microsoft.com/office/drawing/2014/main" id="{3E775236-8C6E-482C-A1E2-E4F9D5DC5CC3}"/>
              </a:ext>
            </a:extLst>
          </p:cNvPr>
          <p:cNvSpPr txBox="1"/>
          <p:nvPr>
            <p:custDataLst>
              <p:tags r:id="rId10"/>
            </p:custDataLst>
          </p:nvPr>
        </p:nvSpPr>
        <p:spPr>
          <a:xfrm>
            <a:off x="0" y="2924601"/>
            <a:ext cx="295275" cy="115416"/>
          </a:xfrm>
          <a:prstGeom prst="rect">
            <a:avLst/>
          </a:prstGeom>
          <a:noFill/>
        </p:spPr>
        <p:txBody>
          <a:bodyPr vert="horz" wrap="square" lIns="0" tIns="0" rIns="0" bIns="0" rtlCol="0" anchor="ctr" anchorCtr="0">
            <a:spAutoFit/>
          </a:bodyPr>
          <a:lstStyle/>
          <a:p>
            <a:pPr algn="ctr" defTabSz="685800"/>
            <a:r>
              <a:rPr lang="en-IE" sz="750">
                <a:solidFill>
                  <a:srgbClr val="ED7D31"/>
                </a:solidFill>
                <a:latin typeface="Calibri" panose="020F0502020204030204" pitchFamily="34" charset="0"/>
              </a:rPr>
              <a:t>30 days</a:t>
            </a:r>
          </a:p>
        </p:txBody>
      </p:sp>
      <p:sp>
        <p:nvSpPr>
          <p:cNvPr id="491" name="OTLSHAPE_T_f5c8ddfa65fc4c9ab82616c0f1bcb046_TextPercentage" hidden="1">
            <a:extLst>
              <a:ext uri="{FF2B5EF4-FFF2-40B4-BE49-F238E27FC236}">
                <a16:creationId xmlns="" xmlns:a16="http://schemas.microsoft.com/office/drawing/2014/main" id="{8219BB32-3351-4403-9543-FEFBFDEA298C}"/>
              </a:ext>
            </a:extLst>
          </p:cNvPr>
          <p:cNvSpPr txBox="1"/>
          <p:nvPr>
            <p:custDataLst>
              <p:tags r:id="rId11"/>
            </p:custDataLst>
          </p:nvPr>
        </p:nvSpPr>
        <p:spPr>
          <a:xfrm>
            <a:off x="0" y="3040444"/>
            <a:ext cx="0" cy="115416"/>
          </a:xfrm>
          <a:prstGeom prst="rect">
            <a:avLst/>
          </a:prstGeom>
          <a:noFill/>
        </p:spPr>
        <p:txBody>
          <a:bodyPr vert="horz" wrap="square" lIns="0" tIns="0" rIns="0" bIns="0" rtlCol="0" anchor="ctr" anchorCtr="0">
            <a:spAutoFit/>
          </a:bodyPr>
          <a:lstStyle/>
          <a:p>
            <a:pPr algn="ctr" defTabSz="685800"/>
            <a:endParaRPr lang="en-IE" sz="750">
              <a:solidFill>
                <a:srgbClr val="ED7D31"/>
              </a:solidFill>
              <a:latin typeface="Calibri" panose="020F0502020204030204" pitchFamily="34" charset="0"/>
            </a:endParaRPr>
          </a:p>
        </p:txBody>
      </p:sp>
      <p:sp>
        <p:nvSpPr>
          <p:cNvPr id="492" name="OTLSHAPE_T_f5c8ddfa65fc4c9ab82616c0f1bcb046_StartDate" hidden="1">
            <a:extLst>
              <a:ext uri="{FF2B5EF4-FFF2-40B4-BE49-F238E27FC236}">
                <a16:creationId xmlns="" xmlns:a16="http://schemas.microsoft.com/office/drawing/2014/main" id="{3F6B8382-0B78-4999-9226-1942BCEBD5DA}"/>
              </a:ext>
            </a:extLst>
          </p:cNvPr>
          <p:cNvSpPr txBox="1"/>
          <p:nvPr>
            <p:custDataLst>
              <p:tags r:id="rId12"/>
            </p:custDataLst>
          </p:nvPr>
        </p:nvSpPr>
        <p:spPr>
          <a:xfrm>
            <a:off x="0" y="3040444"/>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493" name="OTLSHAPE_T_f5c8ddfa65fc4c9ab82616c0f1bcb046_EndDate" hidden="1">
            <a:extLst>
              <a:ext uri="{FF2B5EF4-FFF2-40B4-BE49-F238E27FC236}">
                <a16:creationId xmlns="" xmlns:a16="http://schemas.microsoft.com/office/drawing/2014/main" id="{84D3A65E-88B1-45CA-967A-92D15D324FE1}"/>
              </a:ext>
            </a:extLst>
          </p:cNvPr>
          <p:cNvSpPr txBox="1"/>
          <p:nvPr>
            <p:custDataLst>
              <p:tags r:id="rId13"/>
            </p:custDataLst>
          </p:nvPr>
        </p:nvSpPr>
        <p:spPr>
          <a:xfrm>
            <a:off x="0" y="3040444"/>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497" name="OTLSHAPE_T_cd98415b528744b4974821b2560ef319_ShapePercentage" hidden="1">
            <a:extLst>
              <a:ext uri="{FF2B5EF4-FFF2-40B4-BE49-F238E27FC236}">
                <a16:creationId xmlns="" xmlns:a16="http://schemas.microsoft.com/office/drawing/2014/main" id="{9F388CDD-08AF-4D67-8AFE-8A1B86A883A7}"/>
              </a:ext>
            </a:extLst>
          </p:cNvPr>
          <p:cNvSpPr/>
          <p:nvPr>
            <p:custDataLst>
              <p:tags r:id="rId14"/>
            </p:custDataLst>
          </p:nvPr>
        </p:nvSpPr>
        <p:spPr>
          <a:xfrm>
            <a:off x="5119922" y="31242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IE" sz="1350">
              <a:solidFill>
                <a:prstClr val="white"/>
              </a:solidFill>
              <a:latin typeface="Calibri"/>
            </a:endParaRPr>
          </a:p>
        </p:txBody>
      </p:sp>
      <p:sp>
        <p:nvSpPr>
          <p:cNvPr id="498" name="OTLSHAPE_T_cd98415b528744b4974821b2560ef319_Duration" hidden="1">
            <a:extLst>
              <a:ext uri="{FF2B5EF4-FFF2-40B4-BE49-F238E27FC236}">
                <a16:creationId xmlns="" xmlns:a16="http://schemas.microsoft.com/office/drawing/2014/main" id="{D8EE0C9E-3455-4F76-B20A-C002DDE558B0}"/>
              </a:ext>
            </a:extLst>
          </p:cNvPr>
          <p:cNvSpPr txBox="1"/>
          <p:nvPr>
            <p:custDataLst>
              <p:tags r:id="rId15"/>
            </p:custDataLst>
          </p:nvPr>
        </p:nvSpPr>
        <p:spPr>
          <a:xfrm>
            <a:off x="0" y="3124626"/>
            <a:ext cx="295275" cy="115416"/>
          </a:xfrm>
          <a:prstGeom prst="rect">
            <a:avLst/>
          </a:prstGeom>
          <a:noFill/>
        </p:spPr>
        <p:txBody>
          <a:bodyPr vert="horz" wrap="square" lIns="0" tIns="0" rIns="0" bIns="0" rtlCol="0" anchor="ctr" anchorCtr="0">
            <a:spAutoFit/>
          </a:bodyPr>
          <a:lstStyle/>
          <a:p>
            <a:pPr algn="ctr" defTabSz="685800"/>
            <a:r>
              <a:rPr lang="en-IE" sz="750">
                <a:solidFill>
                  <a:srgbClr val="ED7D31"/>
                </a:solidFill>
                <a:latin typeface="Calibri" panose="020F0502020204030204" pitchFamily="34" charset="0"/>
              </a:rPr>
              <a:t>67 days</a:t>
            </a:r>
          </a:p>
        </p:txBody>
      </p:sp>
      <p:sp>
        <p:nvSpPr>
          <p:cNvPr id="499" name="OTLSHAPE_T_cd98415b528744b4974821b2560ef319_TextPercentage" hidden="1">
            <a:extLst>
              <a:ext uri="{FF2B5EF4-FFF2-40B4-BE49-F238E27FC236}">
                <a16:creationId xmlns="" xmlns:a16="http://schemas.microsoft.com/office/drawing/2014/main" id="{6392A0B4-A010-464F-A24F-E24CBBC11C30}"/>
              </a:ext>
            </a:extLst>
          </p:cNvPr>
          <p:cNvSpPr txBox="1"/>
          <p:nvPr>
            <p:custDataLst>
              <p:tags r:id="rId16"/>
            </p:custDataLst>
          </p:nvPr>
        </p:nvSpPr>
        <p:spPr>
          <a:xfrm>
            <a:off x="0" y="3240469"/>
            <a:ext cx="0" cy="115416"/>
          </a:xfrm>
          <a:prstGeom prst="rect">
            <a:avLst/>
          </a:prstGeom>
          <a:noFill/>
        </p:spPr>
        <p:txBody>
          <a:bodyPr vert="horz" wrap="square" lIns="0" tIns="0" rIns="0" bIns="0" rtlCol="0" anchor="ctr" anchorCtr="0">
            <a:spAutoFit/>
          </a:bodyPr>
          <a:lstStyle/>
          <a:p>
            <a:pPr algn="ctr" defTabSz="685800"/>
            <a:endParaRPr lang="en-IE" sz="750">
              <a:solidFill>
                <a:srgbClr val="ED7D31"/>
              </a:solidFill>
              <a:latin typeface="Calibri" panose="020F0502020204030204" pitchFamily="34" charset="0"/>
            </a:endParaRPr>
          </a:p>
        </p:txBody>
      </p:sp>
      <p:sp>
        <p:nvSpPr>
          <p:cNvPr id="500" name="OTLSHAPE_T_cd98415b528744b4974821b2560ef319_StartDate" hidden="1">
            <a:extLst>
              <a:ext uri="{FF2B5EF4-FFF2-40B4-BE49-F238E27FC236}">
                <a16:creationId xmlns="" xmlns:a16="http://schemas.microsoft.com/office/drawing/2014/main" id="{E86E599B-D216-4F90-BE3B-23D87C54ADA9}"/>
              </a:ext>
            </a:extLst>
          </p:cNvPr>
          <p:cNvSpPr txBox="1"/>
          <p:nvPr>
            <p:custDataLst>
              <p:tags r:id="rId17"/>
            </p:custDataLst>
          </p:nvPr>
        </p:nvSpPr>
        <p:spPr>
          <a:xfrm>
            <a:off x="0" y="3240469"/>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sp>
        <p:nvSpPr>
          <p:cNvPr id="501" name="OTLSHAPE_T_cd98415b528744b4974821b2560ef319_EndDate" hidden="1">
            <a:extLst>
              <a:ext uri="{FF2B5EF4-FFF2-40B4-BE49-F238E27FC236}">
                <a16:creationId xmlns="" xmlns:a16="http://schemas.microsoft.com/office/drawing/2014/main" id="{8A60B775-6BFE-4309-8292-071D8A6053F8}"/>
              </a:ext>
            </a:extLst>
          </p:cNvPr>
          <p:cNvSpPr txBox="1"/>
          <p:nvPr>
            <p:custDataLst>
              <p:tags r:id="rId18"/>
            </p:custDataLst>
          </p:nvPr>
        </p:nvSpPr>
        <p:spPr>
          <a:xfrm>
            <a:off x="0" y="3240469"/>
            <a:ext cx="0" cy="115416"/>
          </a:xfrm>
          <a:prstGeom prst="rect">
            <a:avLst/>
          </a:prstGeom>
          <a:noFill/>
        </p:spPr>
        <p:txBody>
          <a:bodyPr vert="horz" wrap="square" lIns="0" tIns="0" rIns="0" bIns="0" rtlCol="0" anchor="ctr" anchorCtr="0">
            <a:spAutoFit/>
          </a:bodyPr>
          <a:lstStyle/>
          <a:p>
            <a:pPr algn="ctr" defTabSz="685800"/>
            <a:endParaRPr lang="en-IE" sz="750">
              <a:solidFill>
                <a:srgbClr val="44546A"/>
              </a:solidFill>
              <a:latin typeface="Calibri" panose="020F0502020204030204" pitchFamily="34" charset="0"/>
            </a:endParaRPr>
          </a:p>
        </p:txBody>
      </p:sp>
      <p:graphicFrame>
        <p:nvGraphicFramePr>
          <p:cNvPr id="8" name="Chart 7">
            <a:extLst>
              <a:ext uri="{FF2B5EF4-FFF2-40B4-BE49-F238E27FC236}">
                <a16:creationId xmlns="" xmlns:a16="http://schemas.microsoft.com/office/drawing/2014/main" id="{4F535F33-9D09-4A20-B4A0-4EFCEE394054}"/>
              </a:ext>
            </a:extLst>
          </p:cNvPr>
          <p:cNvGraphicFramePr/>
          <p:nvPr>
            <p:extLst/>
          </p:nvPr>
        </p:nvGraphicFramePr>
        <p:xfrm>
          <a:off x="223641" y="614494"/>
          <a:ext cx="8760941" cy="4217599"/>
        </p:xfrm>
        <a:graphic>
          <a:graphicData uri="http://schemas.openxmlformats.org/drawingml/2006/chart">
            <c:chart xmlns:c="http://schemas.openxmlformats.org/drawingml/2006/chart" xmlns:r="http://schemas.openxmlformats.org/officeDocument/2006/relationships" r:id="rId20"/>
          </a:graphicData>
        </a:graphic>
      </p:graphicFrame>
      <p:sp>
        <p:nvSpPr>
          <p:cNvPr id="9" name="TextBox 8">
            <a:extLst>
              <a:ext uri="{FF2B5EF4-FFF2-40B4-BE49-F238E27FC236}">
                <a16:creationId xmlns="" xmlns:a16="http://schemas.microsoft.com/office/drawing/2014/main" id="{615EE39E-36C5-4EED-808C-B50E36716F5C}"/>
              </a:ext>
            </a:extLst>
          </p:cNvPr>
          <p:cNvSpPr txBox="1"/>
          <p:nvPr/>
        </p:nvSpPr>
        <p:spPr>
          <a:xfrm>
            <a:off x="43247" y="129746"/>
            <a:ext cx="9167894" cy="507831"/>
          </a:xfrm>
          <a:prstGeom prst="rect">
            <a:avLst/>
          </a:prstGeom>
          <a:noFill/>
        </p:spPr>
        <p:txBody>
          <a:bodyPr wrap="none" rtlCol="0">
            <a:spAutoFit/>
          </a:bodyPr>
          <a:lstStyle/>
          <a:p>
            <a:pPr defTabSz="685800"/>
            <a:r>
              <a:rPr lang="en-US" sz="2700" b="1" dirty="0">
                <a:solidFill>
                  <a:prstClr val="black"/>
                </a:solidFill>
                <a:latin typeface="Arial" panose="020B0604020202020204" pitchFamily="34" charset="0"/>
                <a:cs typeface="Arial" panose="020B0604020202020204" pitchFamily="34" charset="0"/>
              </a:rPr>
              <a:t>Implementation time after changes had been approved</a:t>
            </a:r>
            <a:endParaRPr lang="en-IE" sz="2700" b="1" dirty="0">
              <a:solidFill>
                <a:prstClr val="black"/>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 xmlns:a16="http://schemas.microsoft.com/office/drawing/2014/main" id="{CE8F95E4-893E-4C7C-941A-4E4F0C51706E}"/>
              </a:ext>
            </a:extLst>
          </p:cNvPr>
          <p:cNvSpPr/>
          <p:nvPr/>
        </p:nvSpPr>
        <p:spPr>
          <a:xfrm>
            <a:off x="3979866" y="4693593"/>
            <a:ext cx="1721882" cy="300082"/>
          </a:xfrm>
          <a:prstGeom prst="rect">
            <a:avLst/>
          </a:prstGeom>
        </p:spPr>
        <p:txBody>
          <a:bodyPr wrap="none">
            <a:spAutoFit/>
          </a:bodyPr>
          <a:lstStyle/>
          <a:p>
            <a:pPr defTabSz="685800"/>
            <a:r>
              <a:rPr lang="en-IE" sz="1350" dirty="0">
                <a:solidFill>
                  <a:prstClr val="black"/>
                </a:solidFill>
                <a:latin typeface="Calibri"/>
              </a:rPr>
              <a:t>Months to implement</a:t>
            </a:r>
          </a:p>
        </p:txBody>
      </p:sp>
    </p:spTree>
    <p:custDataLst>
      <p:tags r:id="rId1"/>
    </p:custDataLst>
    <p:extLst>
      <p:ext uri="{BB962C8B-B14F-4D97-AF65-F5344CB8AC3E}">
        <p14:creationId xmlns:p14="http://schemas.microsoft.com/office/powerpoint/2010/main" val="3615849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chart seriesIdx="0" categoryIdx="0" bldStep="ptIn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chart seriesIdx="1" categoryIdx="0" bldStep="ptIn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chart seriesIdx="0" categoryIdx="1" bldStep="ptIn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chart seriesIdx="1" categoryIdx="1" bldStep="ptIn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chart seriesIdx="0" categoryIdx="2" bldStep="ptIn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graphicEl>
                                              <a:chart seriesIdx="1" categoryIdx="2" bldStep="ptIn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Chart bld="categoryEl"/>
        </p:bldSub>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247A1A-5120-49BA-8B21-14101BACB39C}"/>
              </a:ext>
            </a:extLst>
          </p:cNvPr>
          <p:cNvSpPr>
            <a:spLocks noGrp="1"/>
          </p:cNvSpPr>
          <p:nvPr>
            <p:ph type="ctrTitle"/>
          </p:nvPr>
        </p:nvSpPr>
        <p:spPr/>
        <p:txBody>
          <a:bodyPr/>
          <a:lstStyle/>
          <a:p>
            <a:r>
              <a:rPr lang="en-US" dirty="0"/>
              <a:t>G</a:t>
            </a:r>
            <a:r>
              <a:rPr lang="en-IE" dirty="0" err="1"/>
              <a:t>overnment</a:t>
            </a:r>
            <a:r>
              <a:rPr lang="en-IE" dirty="0"/>
              <a:t> recruitment</a:t>
            </a:r>
          </a:p>
        </p:txBody>
      </p:sp>
      <p:sp>
        <p:nvSpPr>
          <p:cNvPr id="3" name="Subtitle 2">
            <a:extLst>
              <a:ext uri="{FF2B5EF4-FFF2-40B4-BE49-F238E27FC236}">
                <a16:creationId xmlns="" xmlns:a16="http://schemas.microsoft.com/office/drawing/2014/main" id="{ABE62D29-0BD4-4C56-AC05-87BB30AE2D5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4108149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237442" name="Picture 2" descr="http://cdn.kylerush.org/kr/images/contribute-before-after-screensho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5673"/>
            <a:ext cx="6858000" cy="64703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72025" y="3183713"/>
            <a:ext cx="3133725" cy="1938992"/>
          </a:xfrm>
          <a:prstGeom prst="rect">
            <a:avLst/>
          </a:prstGeom>
          <a:solidFill>
            <a:schemeClr val="bg1">
              <a:alpha val="8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mn-cs"/>
              </a:rPr>
              <a:t>“By the end of the campaign our 240 a/b tests lifted the donation conversion rate by 49%!”</a:t>
            </a:r>
            <a:endParaRPr kumimoji="0" lang="en-GB" sz="24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TextBox 2"/>
          <p:cNvSpPr txBox="1"/>
          <p:nvPr/>
        </p:nvSpPr>
        <p:spPr>
          <a:xfrm>
            <a:off x="1533525" y="1857379"/>
            <a:ext cx="2495550" cy="35548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7500" b="1" i="0" u="none" strike="noStrike" kern="1200" cap="none" spc="0" normalizeH="0" baseline="0" noProof="0" dirty="0">
                <a:ln>
                  <a:noFill/>
                </a:ln>
                <a:solidFill>
                  <a:srgbClr val="000000"/>
                </a:solidFill>
                <a:effectLst/>
                <a:uLnTx/>
                <a:uFillTx/>
                <a:latin typeface="Calibri"/>
                <a:ea typeface="+mn-ea"/>
                <a:cs typeface="+mn-cs"/>
              </a:rPr>
              <a:t>$250MILLION</a:t>
            </a:r>
          </a:p>
        </p:txBody>
      </p:sp>
      <p:sp>
        <p:nvSpPr>
          <p:cNvPr id="4" name="Rectangle 3"/>
          <p:cNvSpPr/>
          <p:nvPr/>
        </p:nvSpPr>
        <p:spPr bwMode="auto">
          <a:xfrm>
            <a:off x="1866900" y="34243"/>
            <a:ext cx="5495925" cy="337232"/>
          </a:xfrm>
          <a:prstGeom prst="rect">
            <a:avLst/>
          </a:prstGeom>
          <a:solidFill>
            <a:schemeClr val="bg1"/>
          </a:solidFill>
          <a:ln w="47625" cap="flat" cmpd="sng" algn="ctr">
            <a:solidFill>
              <a:schemeClr val="bg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217572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AA58B8B-D0C1-496B-9A3B-431D7C89BF0E}"/>
              </a:ext>
            </a:extLst>
          </p:cNvPr>
          <p:cNvPicPr>
            <a:picLocks noChangeAspect="1"/>
          </p:cNvPicPr>
          <p:nvPr/>
        </p:nvPicPr>
        <p:blipFill>
          <a:blip r:embed="rId3"/>
          <a:stretch>
            <a:fillRect/>
          </a:stretch>
        </p:blipFill>
        <p:spPr>
          <a:xfrm>
            <a:off x="465988" y="1821877"/>
            <a:ext cx="8212024" cy="1499746"/>
          </a:xfrm>
          <a:prstGeom prst="rect">
            <a:avLst/>
          </a:prstGeom>
        </p:spPr>
      </p:pic>
    </p:spTree>
    <p:extLst>
      <p:ext uri="{BB962C8B-B14F-4D97-AF65-F5344CB8AC3E}">
        <p14:creationId xmlns:p14="http://schemas.microsoft.com/office/powerpoint/2010/main" val="632152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rgbClr val="00B0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1CBE51E-87CA-42F7-9673-743E4EA21E39}"/>
              </a:ext>
            </a:extLst>
          </p:cNvPr>
          <p:cNvPicPr>
            <a:picLocks noChangeAspect="1"/>
          </p:cNvPicPr>
          <p:nvPr/>
        </p:nvPicPr>
        <p:blipFill rotWithShape="1">
          <a:blip r:embed="rId2"/>
          <a:srcRect r="68018"/>
          <a:stretch/>
        </p:blipFill>
        <p:spPr>
          <a:xfrm>
            <a:off x="24698" y="309489"/>
            <a:ext cx="2890264" cy="4447738"/>
          </a:xfrm>
          <a:prstGeom prst="rect">
            <a:avLst/>
          </a:prstGeom>
        </p:spPr>
      </p:pic>
      <p:pic>
        <p:nvPicPr>
          <p:cNvPr id="14" name="Picture 13">
            <a:extLst>
              <a:ext uri="{FF2B5EF4-FFF2-40B4-BE49-F238E27FC236}">
                <a16:creationId xmlns="" xmlns:a16="http://schemas.microsoft.com/office/drawing/2014/main" id="{4DF7752E-2D6D-431B-A45D-230FC8B181E8}"/>
              </a:ext>
            </a:extLst>
          </p:cNvPr>
          <p:cNvPicPr>
            <a:picLocks noChangeAspect="1"/>
          </p:cNvPicPr>
          <p:nvPr/>
        </p:nvPicPr>
        <p:blipFill rotWithShape="1">
          <a:blip r:embed="rId2"/>
          <a:srcRect r="37040"/>
          <a:stretch/>
        </p:blipFill>
        <p:spPr>
          <a:xfrm>
            <a:off x="24698" y="300107"/>
            <a:ext cx="5689672" cy="4447739"/>
          </a:xfrm>
          <a:prstGeom prst="rect">
            <a:avLst/>
          </a:prstGeom>
        </p:spPr>
      </p:pic>
      <p:pic>
        <p:nvPicPr>
          <p:cNvPr id="15" name="Picture 14">
            <a:extLst>
              <a:ext uri="{FF2B5EF4-FFF2-40B4-BE49-F238E27FC236}">
                <a16:creationId xmlns="" xmlns:a16="http://schemas.microsoft.com/office/drawing/2014/main" id="{79F6D4A1-5C49-430D-91B0-67264418E08A}"/>
              </a:ext>
            </a:extLst>
          </p:cNvPr>
          <p:cNvPicPr>
            <a:picLocks noChangeAspect="1"/>
          </p:cNvPicPr>
          <p:nvPr/>
        </p:nvPicPr>
        <p:blipFill>
          <a:blip r:embed="rId2"/>
          <a:stretch>
            <a:fillRect/>
          </a:stretch>
        </p:blipFill>
        <p:spPr>
          <a:xfrm>
            <a:off x="36419" y="300102"/>
            <a:ext cx="9037072" cy="4447739"/>
          </a:xfrm>
          <a:prstGeom prst="rect">
            <a:avLst/>
          </a:prstGeom>
        </p:spPr>
      </p:pic>
    </p:spTree>
    <p:extLst>
      <p:ext uri="{BB962C8B-B14F-4D97-AF65-F5344CB8AC3E}">
        <p14:creationId xmlns:p14="http://schemas.microsoft.com/office/powerpoint/2010/main" val="20726859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247A1A-5120-49BA-8B21-14101BACB39C}"/>
              </a:ext>
            </a:extLst>
          </p:cNvPr>
          <p:cNvSpPr>
            <a:spLocks noGrp="1"/>
          </p:cNvSpPr>
          <p:nvPr>
            <p:ph type="ctrTitle"/>
          </p:nvPr>
        </p:nvSpPr>
        <p:spPr/>
        <p:txBody>
          <a:bodyPr/>
          <a:lstStyle/>
          <a:p>
            <a:r>
              <a:rPr lang="en-IE" dirty="0"/>
              <a:t>Discussion</a:t>
            </a:r>
          </a:p>
        </p:txBody>
      </p:sp>
      <p:sp>
        <p:nvSpPr>
          <p:cNvPr id="3" name="Subtitle 2">
            <a:extLst>
              <a:ext uri="{FF2B5EF4-FFF2-40B4-BE49-F238E27FC236}">
                <a16:creationId xmlns="" xmlns:a16="http://schemas.microsoft.com/office/drawing/2014/main" id="{ABE62D29-0BD4-4C56-AC05-87BB30AE2D57}"/>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3640373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66A32F-1DD9-4543-913C-B1B527602919}"/>
              </a:ext>
            </a:extLst>
          </p:cNvPr>
          <p:cNvSpPr>
            <a:spLocks noGrp="1"/>
          </p:cNvSpPr>
          <p:nvPr>
            <p:ph type="title"/>
          </p:nvPr>
        </p:nvSpPr>
        <p:spPr/>
        <p:txBody>
          <a:bodyPr/>
          <a:lstStyle/>
          <a:p>
            <a:endParaRPr lang="en-IE"/>
          </a:p>
        </p:txBody>
      </p:sp>
      <p:sp>
        <p:nvSpPr>
          <p:cNvPr id="3" name="Rectangle 2">
            <a:extLst>
              <a:ext uri="{FF2B5EF4-FFF2-40B4-BE49-F238E27FC236}">
                <a16:creationId xmlns="" xmlns:a16="http://schemas.microsoft.com/office/drawing/2014/main" id="{99E48FCB-BF68-4C1B-AFA8-B4A1FF4A7B02}"/>
              </a:ext>
            </a:extLst>
          </p:cNvPr>
          <p:cNvSpPr/>
          <p:nvPr/>
        </p:nvSpPr>
        <p:spPr>
          <a:xfrm>
            <a:off x="562709" y="1694587"/>
            <a:ext cx="7877906" cy="2677656"/>
          </a:xfrm>
          <a:prstGeom prst="rect">
            <a:avLst/>
          </a:prstGeom>
        </p:spPr>
        <p:txBody>
          <a:bodyPr wrap="square">
            <a:spAutoFit/>
          </a:bodyPr>
          <a:lstStyle/>
          <a:p>
            <a:pPr marL="285750" indent="-285750">
              <a:buFont typeface="Arial" panose="020B0604020202020204" pitchFamily="34" charset="0"/>
              <a:buChar char="•"/>
            </a:pPr>
            <a:r>
              <a:rPr lang="en-US" sz="2800" dirty="0"/>
              <a:t>What’s the biggest lessons learned as a result of the engagements?</a:t>
            </a:r>
          </a:p>
          <a:p>
            <a:pPr marL="285750" indent="-285750">
              <a:buFont typeface="Arial" panose="020B0604020202020204" pitchFamily="34" charset="0"/>
              <a:buChar char="•"/>
            </a:pPr>
            <a:r>
              <a:rPr lang="en-US" sz="2800" dirty="0"/>
              <a:t>How do we increase agility? How do we move faster, iterate faster?</a:t>
            </a:r>
          </a:p>
          <a:p>
            <a:pPr marL="285750" indent="-285750">
              <a:buFont typeface="Arial" panose="020B0604020202020204" pitchFamily="34" charset="0"/>
              <a:buChar char="•"/>
            </a:pPr>
            <a:r>
              <a:rPr lang="en-US" sz="2800" dirty="0"/>
              <a:t>Who owns and is responsible for the metrics of task success and time-on-task?</a:t>
            </a:r>
            <a:endParaRPr lang="en-IE" sz="2800" dirty="0"/>
          </a:p>
        </p:txBody>
      </p:sp>
    </p:spTree>
    <p:extLst>
      <p:ext uri="{BB962C8B-B14F-4D97-AF65-F5344CB8AC3E}">
        <p14:creationId xmlns:p14="http://schemas.microsoft.com/office/powerpoint/2010/main" val="1190873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5538" y="-25276"/>
            <a:ext cx="9149539" cy="24441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sp>
        <p:nvSpPr>
          <p:cNvPr id="34" name="Rectangle 33"/>
          <p:cNvSpPr/>
          <p:nvPr/>
        </p:nvSpPr>
        <p:spPr>
          <a:xfrm>
            <a:off x="5614430" y="3802518"/>
            <a:ext cx="1914837" cy="276999"/>
          </a:xfrm>
          <a:prstGeom prst="rect">
            <a:avLst/>
          </a:prstGeom>
        </p:spPr>
        <p:txBody>
          <a:bodyPr wrap="square">
            <a:spAutoFit/>
          </a:bodyPr>
          <a:lstStyle/>
          <a:p>
            <a:r>
              <a:rPr lang="en-IE" sz="1200" dirty="0">
                <a:latin typeface="Calibri Light" panose="020F0302020204030204" pitchFamily="34" charset="0"/>
                <a:cs typeface="Helvetica" panose="020B0604020202020204" pitchFamily="34" charset="0"/>
              </a:rPr>
              <a:t>+353 87 238 6136</a:t>
            </a:r>
            <a:endParaRPr lang="en-US" sz="1200" dirty="0">
              <a:solidFill>
                <a:schemeClr val="tx1">
                  <a:lumMod val="90000"/>
                  <a:lumOff val="10000"/>
                </a:schemeClr>
              </a:solidFill>
              <a:latin typeface="Calibri Light" panose="020F0302020204030204" pitchFamily="34" charset="0"/>
              <a:cs typeface="Helvetica" panose="020B0604020202020204" pitchFamily="34" charset="0"/>
            </a:endParaRPr>
          </a:p>
        </p:txBody>
      </p:sp>
      <p:grpSp>
        <p:nvGrpSpPr>
          <p:cNvPr id="35" name="Group 34"/>
          <p:cNvGrpSpPr/>
          <p:nvPr/>
        </p:nvGrpSpPr>
        <p:grpSpPr>
          <a:xfrm>
            <a:off x="5131549" y="3710906"/>
            <a:ext cx="435600" cy="433655"/>
            <a:chOff x="5958418" y="3997855"/>
            <a:chExt cx="741890" cy="741890"/>
          </a:xfrm>
        </p:grpSpPr>
        <p:sp>
          <p:nvSpPr>
            <p:cNvPr id="36" name="Oval 9"/>
            <p:cNvSpPr>
              <a:spLocks noChangeArrowheads="1"/>
            </p:cNvSpPr>
            <p:nvPr/>
          </p:nvSpPr>
          <p:spPr bwMode="auto">
            <a:xfrm>
              <a:off x="5958418" y="3997855"/>
              <a:ext cx="741890" cy="741890"/>
            </a:xfrm>
            <a:prstGeom prst="ellipse">
              <a:avLst/>
            </a:pr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37" name="Freeform 93"/>
            <p:cNvSpPr>
              <a:spLocks/>
            </p:cNvSpPr>
            <p:nvPr/>
          </p:nvSpPr>
          <p:spPr bwMode="auto">
            <a:xfrm>
              <a:off x="6130926" y="4160838"/>
              <a:ext cx="319088" cy="477838"/>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8" name="Freeform 94"/>
            <p:cNvSpPr>
              <a:spLocks/>
            </p:cNvSpPr>
            <p:nvPr/>
          </p:nvSpPr>
          <p:spPr bwMode="auto">
            <a:xfrm>
              <a:off x="6199188" y="4111625"/>
              <a:ext cx="139700" cy="176213"/>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9" name="Freeform 95"/>
            <p:cNvSpPr>
              <a:spLocks/>
            </p:cNvSpPr>
            <p:nvPr/>
          </p:nvSpPr>
          <p:spPr bwMode="auto">
            <a:xfrm>
              <a:off x="6384926" y="4432300"/>
              <a:ext cx="139700" cy="174625"/>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46" name="Rectangle 45"/>
          <p:cNvSpPr/>
          <p:nvPr/>
        </p:nvSpPr>
        <p:spPr>
          <a:xfrm>
            <a:off x="5611630" y="4367159"/>
            <a:ext cx="1657628" cy="276999"/>
          </a:xfrm>
          <a:prstGeom prst="rect">
            <a:avLst/>
          </a:prstGeom>
        </p:spPr>
        <p:txBody>
          <a:bodyPr wrap="square">
            <a:spAutoFit/>
          </a:bodyPr>
          <a:lstStyle/>
          <a:p>
            <a:r>
              <a:rPr lang="en-US" sz="1200" dirty="0">
                <a:solidFill>
                  <a:schemeClr val="tx1">
                    <a:lumMod val="90000"/>
                    <a:lumOff val="10000"/>
                  </a:schemeClr>
                </a:solidFill>
                <a:latin typeface="Calibri Light" panose="020F0302020204030204" pitchFamily="34" charset="0"/>
                <a:cs typeface="Helvetica" panose="020B0604020202020204" pitchFamily="34" charset="0"/>
              </a:rPr>
              <a:t>@gerrymcgovern</a:t>
            </a:r>
          </a:p>
        </p:txBody>
      </p:sp>
      <p:grpSp>
        <p:nvGrpSpPr>
          <p:cNvPr id="47" name="Group 46"/>
          <p:cNvGrpSpPr/>
          <p:nvPr/>
        </p:nvGrpSpPr>
        <p:grpSpPr>
          <a:xfrm>
            <a:off x="5131550" y="4262688"/>
            <a:ext cx="435600" cy="433655"/>
            <a:chOff x="6665976" y="2876550"/>
            <a:chExt cx="464756" cy="465910"/>
          </a:xfrm>
        </p:grpSpPr>
        <p:sp>
          <p:nvSpPr>
            <p:cNvPr id="48" name="Freeform 104"/>
            <p:cNvSpPr>
              <a:spLocks/>
            </p:cNvSpPr>
            <p:nvPr/>
          </p:nvSpPr>
          <p:spPr bwMode="auto">
            <a:xfrm>
              <a:off x="6665976" y="2876550"/>
              <a:ext cx="464756" cy="46591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49" name="Freeform 103"/>
            <p:cNvSpPr>
              <a:spLocks/>
            </p:cNvSpPr>
            <p:nvPr/>
          </p:nvSpPr>
          <p:spPr bwMode="auto">
            <a:xfrm>
              <a:off x="6762670" y="2999174"/>
              <a:ext cx="271368" cy="220662"/>
            </a:xfrm>
            <a:custGeom>
              <a:avLst/>
              <a:gdLst>
                <a:gd name="T0" fmla="*/ 230 w 230"/>
                <a:gd name="T1" fmla="*/ 22 h 187"/>
                <a:gd name="T2" fmla="*/ 203 w 230"/>
                <a:gd name="T3" fmla="*/ 30 h 187"/>
                <a:gd name="T4" fmla="*/ 224 w 230"/>
                <a:gd name="T5" fmla="*/ 4 h 187"/>
                <a:gd name="T6" fmla="*/ 194 w 230"/>
                <a:gd name="T7" fmla="*/ 15 h 187"/>
                <a:gd name="T8" fmla="*/ 159 w 230"/>
                <a:gd name="T9" fmla="*/ 0 h 187"/>
                <a:gd name="T10" fmla="*/ 112 w 230"/>
                <a:gd name="T11" fmla="*/ 48 h 187"/>
                <a:gd name="T12" fmla="*/ 113 w 230"/>
                <a:gd name="T13" fmla="*/ 58 h 187"/>
                <a:gd name="T14" fmla="*/ 16 w 230"/>
                <a:gd name="T15" fmla="*/ 9 h 187"/>
                <a:gd name="T16" fmla="*/ 10 w 230"/>
                <a:gd name="T17" fmla="*/ 33 h 187"/>
                <a:gd name="T18" fmla="*/ 31 w 230"/>
                <a:gd name="T19" fmla="*/ 72 h 187"/>
                <a:gd name="T20" fmla="*/ 9 w 230"/>
                <a:gd name="T21" fmla="*/ 66 h 187"/>
                <a:gd name="T22" fmla="*/ 9 w 230"/>
                <a:gd name="T23" fmla="*/ 67 h 187"/>
                <a:gd name="T24" fmla="*/ 47 w 230"/>
                <a:gd name="T25" fmla="*/ 113 h 187"/>
                <a:gd name="T26" fmla="*/ 35 w 230"/>
                <a:gd name="T27" fmla="*/ 115 h 187"/>
                <a:gd name="T28" fmla="*/ 26 w 230"/>
                <a:gd name="T29" fmla="*/ 114 h 187"/>
                <a:gd name="T30" fmla="*/ 70 w 230"/>
                <a:gd name="T31" fmla="*/ 147 h 187"/>
                <a:gd name="T32" fmla="*/ 11 w 230"/>
                <a:gd name="T33" fmla="*/ 167 h 187"/>
                <a:gd name="T34" fmla="*/ 0 w 230"/>
                <a:gd name="T35" fmla="*/ 166 h 187"/>
                <a:gd name="T36" fmla="*/ 72 w 230"/>
                <a:gd name="T37" fmla="*/ 187 h 187"/>
                <a:gd name="T38" fmla="*/ 207 w 230"/>
                <a:gd name="T39" fmla="*/ 53 h 187"/>
                <a:gd name="T40" fmla="*/ 207 w 230"/>
                <a:gd name="T41" fmla="*/ 47 h 187"/>
                <a:gd name="T42" fmla="*/ 230 w 230"/>
                <a:gd name="T43" fmla="*/ 2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0" h="187">
                  <a:moveTo>
                    <a:pt x="230" y="22"/>
                  </a:moveTo>
                  <a:cubicBezTo>
                    <a:pt x="222" y="26"/>
                    <a:pt x="213" y="29"/>
                    <a:pt x="203" y="30"/>
                  </a:cubicBezTo>
                  <a:cubicBezTo>
                    <a:pt x="213" y="24"/>
                    <a:pt x="220" y="15"/>
                    <a:pt x="224" y="4"/>
                  </a:cubicBezTo>
                  <a:cubicBezTo>
                    <a:pt x="215" y="9"/>
                    <a:pt x="205" y="13"/>
                    <a:pt x="194" y="15"/>
                  </a:cubicBezTo>
                  <a:cubicBezTo>
                    <a:pt x="185" y="6"/>
                    <a:pt x="173" y="0"/>
                    <a:pt x="159" y="0"/>
                  </a:cubicBezTo>
                  <a:cubicBezTo>
                    <a:pt x="133" y="0"/>
                    <a:pt x="112" y="21"/>
                    <a:pt x="112" y="48"/>
                  </a:cubicBezTo>
                  <a:cubicBezTo>
                    <a:pt x="112" y="51"/>
                    <a:pt x="113" y="55"/>
                    <a:pt x="113" y="58"/>
                  </a:cubicBezTo>
                  <a:cubicBezTo>
                    <a:pt x="74" y="56"/>
                    <a:pt x="39" y="38"/>
                    <a:pt x="16" y="9"/>
                  </a:cubicBezTo>
                  <a:cubicBezTo>
                    <a:pt x="12" y="16"/>
                    <a:pt x="10" y="24"/>
                    <a:pt x="10" y="33"/>
                  </a:cubicBezTo>
                  <a:cubicBezTo>
                    <a:pt x="10" y="49"/>
                    <a:pt x="18" y="64"/>
                    <a:pt x="31" y="72"/>
                  </a:cubicBezTo>
                  <a:cubicBezTo>
                    <a:pt x="23" y="72"/>
                    <a:pt x="16" y="70"/>
                    <a:pt x="9" y="66"/>
                  </a:cubicBezTo>
                  <a:cubicBezTo>
                    <a:pt x="9" y="66"/>
                    <a:pt x="9" y="66"/>
                    <a:pt x="9" y="67"/>
                  </a:cubicBezTo>
                  <a:cubicBezTo>
                    <a:pt x="9" y="90"/>
                    <a:pt x="26" y="109"/>
                    <a:pt x="47" y="113"/>
                  </a:cubicBezTo>
                  <a:cubicBezTo>
                    <a:pt x="43" y="114"/>
                    <a:pt x="39" y="115"/>
                    <a:pt x="35" y="115"/>
                  </a:cubicBezTo>
                  <a:cubicBezTo>
                    <a:pt x="32" y="115"/>
                    <a:pt x="29" y="114"/>
                    <a:pt x="26" y="114"/>
                  </a:cubicBezTo>
                  <a:cubicBezTo>
                    <a:pt x="32" y="133"/>
                    <a:pt x="49" y="146"/>
                    <a:pt x="70" y="147"/>
                  </a:cubicBezTo>
                  <a:cubicBezTo>
                    <a:pt x="54" y="159"/>
                    <a:pt x="33" y="167"/>
                    <a:pt x="11" y="167"/>
                  </a:cubicBezTo>
                  <a:cubicBezTo>
                    <a:pt x="8" y="167"/>
                    <a:pt x="4" y="167"/>
                    <a:pt x="0" y="166"/>
                  </a:cubicBezTo>
                  <a:cubicBezTo>
                    <a:pt x="21" y="180"/>
                    <a:pt x="46" y="187"/>
                    <a:pt x="72" y="187"/>
                  </a:cubicBezTo>
                  <a:cubicBezTo>
                    <a:pt x="159" y="187"/>
                    <a:pt x="207" y="115"/>
                    <a:pt x="207" y="53"/>
                  </a:cubicBezTo>
                  <a:cubicBezTo>
                    <a:pt x="207" y="51"/>
                    <a:pt x="207" y="49"/>
                    <a:pt x="207" y="47"/>
                  </a:cubicBezTo>
                  <a:cubicBezTo>
                    <a:pt x="216" y="40"/>
                    <a:pt x="224" y="32"/>
                    <a:pt x="230"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51" name="Rectangle 50"/>
          <p:cNvSpPr/>
          <p:nvPr/>
        </p:nvSpPr>
        <p:spPr>
          <a:xfrm>
            <a:off x="5611630" y="3259053"/>
            <a:ext cx="2922220" cy="276999"/>
          </a:xfrm>
          <a:prstGeom prst="rect">
            <a:avLst/>
          </a:prstGeom>
        </p:spPr>
        <p:txBody>
          <a:bodyPr wrap="square">
            <a:spAutoFit/>
          </a:bodyPr>
          <a:lstStyle/>
          <a:p>
            <a:r>
              <a:rPr lang="en-US" sz="1200" dirty="0">
                <a:solidFill>
                  <a:schemeClr val="tx1">
                    <a:lumMod val="90000"/>
                    <a:lumOff val="10000"/>
                  </a:schemeClr>
                </a:solidFill>
                <a:latin typeface="Calibri Light" panose="020F0302020204030204" pitchFamily="34" charset="0"/>
                <a:cs typeface="Helvetica" panose="020B0604020202020204" pitchFamily="34" charset="0"/>
              </a:rPr>
              <a:t>gerry@customercarewords.com</a:t>
            </a:r>
          </a:p>
        </p:txBody>
      </p:sp>
      <p:grpSp>
        <p:nvGrpSpPr>
          <p:cNvPr id="52" name="Group 51"/>
          <p:cNvGrpSpPr/>
          <p:nvPr/>
        </p:nvGrpSpPr>
        <p:grpSpPr>
          <a:xfrm>
            <a:off x="5135241" y="3154581"/>
            <a:ext cx="435600" cy="433655"/>
            <a:chOff x="3465149" y="1128560"/>
            <a:chExt cx="527482" cy="528790"/>
          </a:xfrm>
        </p:grpSpPr>
        <p:sp>
          <p:nvSpPr>
            <p:cNvPr id="53" name="Freeform 104"/>
            <p:cNvSpPr>
              <a:spLocks/>
            </p:cNvSpPr>
            <p:nvPr/>
          </p:nvSpPr>
          <p:spPr bwMode="auto">
            <a:xfrm>
              <a:off x="3465149" y="1128560"/>
              <a:ext cx="527482" cy="52879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54" name="Group 11"/>
            <p:cNvGrpSpPr>
              <a:grpSpLocks noChangeAspect="1"/>
            </p:cNvGrpSpPr>
            <p:nvPr/>
          </p:nvGrpSpPr>
          <p:grpSpPr bwMode="auto">
            <a:xfrm>
              <a:off x="3571581" y="1246159"/>
              <a:ext cx="314620" cy="293592"/>
              <a:chOff x="2678" y="1431"/>
              <a:chExt cx="404" cy="377"/>
            </a:xfrm>
            <a:solidFill>
              <a:schemeClr val="tx1"/>
            </a:solidFill>
          </p:grpSpPr>
          <p:sp>
            <p:nvSpPr>
              <p:cNvPr id="55" name="Freeform 12"/>
              <p:cNvSpPr>
                <a:spLocks noEditPoints="1"/>
              </p:cNvSpPr>
              <p:nvPr/>
            </p:nvSpPr>
            <p:spPr bwMode="auto">
              <a:xfrm>
                <a:off x="2796" y="1482"/>
                <a:ext cx="168" cy="173"/>
              </a:xfrm>
              <a:custGeom>
                <a:avLst/>
                <a:gdLst>
                  <a:gd name="T0" fmla="*/ 32 w 70"/>
                  <a:gd name="T1" fmla="*/ 72 h 72"/>
                  <a:gd name="T2" fmla="*/ 0 w 70"/>
                  <a:gd name="T3" fmla="*/ 40 h 72"/>
                  <a:gd name="T4" fmla="*/ 39 w 70"/>
                  <a:gd name="T5" fmla="*/ 0 h 72"/>
                  <a:gd name="T6" fmla="*/ 70 w 70"/>
                  <a:gd name="T7" fmla="*/ 30 h 72"/>
                  <a:gd name="T8" fmla="*/ 50 w 70"/>
                  <a:gd name="T9" fmla="*/ 55 h 72"/>
                  <a:gd name="T10" fmla="*/ 41 w 70"/>
                  <a:gd name="T11" fmla="*/ 49 h 72"/>
                  <a:gd name="T12" fmla="*/ 28 w 70"/>
                  <a:gd name="T13" fmla="*/ 55 h 72"/>
                  <a:gd name="T14" fmla="*/ 16 w 70"/>
                  <a:gd name="T15" fmla="*/ 41 h 72"/>
                  <a:gd name="T16" fmla="*/ 40 w 70"/>
                  <a:gd name="T17" fmla="*/ 16 h 72"/>
                  <a:gd name="T18" fmla="*/ 53 w 70"/>
                  <a:gd name="T19" fmla="*/ 19 h 72"/>
                  <a:gd name="T20" fmla="*/ 54 w 70"/>
                  <a:gd name="T21" fmla="*/ 19 h 72"/>
                  <a:gd name="T22" fmla="*/ 50 w 70"/>
                  <a:gd name="T23" fmla="*/ 39 h 72"/>
                  <a:gd name="T24" fmla="*/ 51 w 70"/>
                  <a:gd name="T25" fmla="*/ 46 h 72"/>
                  <a:gd name="T26" fmla="*/ 52 w 70"/>
                  <a:gd name="T27" fmla="*/ 46 h 72"/>
                  <a:gd name="T28" fmla="*/ 52 w 70"/>
                  <a:gd name="T29" fmla="*/ 46 h 72"/>
                  <a:gd name="T30" fmla="*/ 60 w 70"/>
                  <a:gd name="T31" fmla="*/ 31 h 72"/>
                  <a:gd name="T32" fmla="*/ 38 w 70"/>
                  <a:gd name="T33" fmla="*/ 8 h 72"/>
                  <a:gd name="T34" fmla="*/ 10 w 70"/>
                  <a:gd name="T35" fmla="*/ 39 h 72"/>
                  <a:gd name="T36" fmla="*/ 34 w 70"/>
                  <a:gd name="T37" fmla="*/ 64 h 72"/>
                  <a:gd name="T38" fmla="*/ 49 w 70"/>
                  <a:gd name="T39" fmla="*/ 61 h 72"/>
                  <a:gd name="T40" fmla="*/ 50 w 70"/>
                  <a:gd name="T41" fmla="*/ 60 h 72"/>
                  <a:gd name="T42" fmla="*/ 52 w 70"/>
                  <a:gd name="T43" fmla="*/ 68 h 72"/>
                  <a:gd name="T44" fmla="*/ 51 w 70"/>
                  <a:gd name="T45" fmla="*/ 69 h 72"/>
                  <a:gd name="T46" fmla="*/ 32 w 70"/>
                  <a:gd name="T47" fmla="*/ 72 h 72"/>
                  <a:gd name="T48" fmla="*/ 39 w 70"/>
                  <a:gd name="T49" fmla="*/ 27 h 72"/>
                  <a:gd name="T50" fmla="*/ 28 w 70"/>
                  <a:gd name="T51" fmla="*/ 40 h 72"/>
                  <a:gd name="T52" fmla="*/ 32 w 70"/>
                  <a:gd name="T53" fmla="*/ 45 h 72"/>
                  <a:gd name="T54" fmla="*/ 39 w 70"/>
                  <a:gd name="T55" fmla="*/ 35 h 72"/>
                  <a:gd name="T56" fmla="*/ 41 w 70"/>
                  <a:gd name="T57" fmla="*/ 27 h 72"/>
                  <a:gd name="T58" fmla="*/ 39 w 70"/>
                  <a:gd name="T59"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72">
                    <a:moveTo>
                      <a:pt x="32" y="72"/>
                    </a:moveTo>
                    <a:cubicBezTo>
                      <a:pt x="16" y="72"/>
                      <a:pt x="0" y="61"/>
                      <a:pt x="0" y="40"/>
                    </a:cubicBezTo>
                    <a:cubicBezTo>
                      <a:pt x="0" y="17"/>
                      <a:pt x="16" y="0"/>
                      <a:pt x="39" y="0"/>
                    </a:cubicBezTo>
                    <a:cubicBezTo>
                      <a:pt x="57" y="0"/>
                      <a:pt x="70" y="13"/>
                      <a:pt x="70" y="30"/>
                    </a:cubicBezTo>
                    <a:cubicBezTo>
                      <a:pt x="70" y="45"/>
                      <a:pt x="62" y="55"/>
                      <a:pt x="50" y="55"/>
                    </a:cubicBezTo>
                    <a:cubicBezTo>
                      <a:pt x="45" y="55"/>
                      <a:pt x="42" y="53"/>
                      <a:pt x="41" y="49"/>
                    </a:cubicBezTo>
                    <a:cubicBezTo>
                      <a:pt x="37" y="53"/>
                      <a:pt x="33" y="55"/>
                      <a:pt x="28" y="55"/>
                    </a:cubicBezTo>
                    <a:cubicBezTo>
                      <a:pt x="21" y="55"/>
                      <a:pt x="16" y="50"/>
                      <a:pt x="16" y="41"/>
                    </a:cubicBezTo>
                    <a:cubicBezTo>
                      <a:pt x="16" y="27"/>
                      <a:pt x="26" y="16"/>
                      <a:pt x="40" y="16"/>
                    </a:cubicBezTo>
                    <a:cubicBezTo>
                      <a:pt x="45" y="16"/>
                      <a:pt x="50" y="18"/>
                      <a:pt x="53" y="19"/>
                    </a:cubicBezTo>
                    <a:cubicBezTo>
                      <a:pt x="54" y="19"/>
                      <a:pt x="54" y="19"/>
                      <a:pt x="54" y="19"/>
                    </a:cubicBezTo>
                    <a:cubicBezTo>
                      <a:pt x="50" y="39"/>
                      <a:pt x="50" y="39"/>
                      <a:pt x="50" y="39"/>
                    </a:cubicBezTo>
                    <a:cubicBezTo>
                      <a:pt x="50" y="43"/>
                      <a:pt x="50" y="45"/>
                      <a:pt x="51" y="46"/>
                    </a:cubicBezTo>
                    <a:cubicBezTo>
                      <a:pt x="51" y="46"/>
                      <a:pt x="51" y="46"/>
                      <a:pt x="52" y="46"/>
                    </a:cubicBezTo>
                    <a:cubicBezTo>
                      <a:pt x="52" y="46"/>
                      <a:pt x="52" y="46"/>
                      <a:pt x="52" y="46"/>
                    </a:cubicBezTo>
                    <a:cubicBezTo>
                      <a:pt x="56" y="46"/>
                      <a:pt x="60" y="42"/>
                      <a:pt x="60" y="31"/>
                    </a:cubicBezTo>
                    <a:cubicBezTo>
                      <a:pt x="60" y="17"/>
                      <a:pt x="51" y="8"/>
                      <a:pt x="38" y="8"/>
                    </a:cubicBezTo>
                    <a:cubicBezTo>
                      <a:pt x="24" y="8"/>
                      <a:pt x="10" y="19"/>
                      <a:pt x="10" y="39"/>
                    </a:cubicBezTo>
                    <a:cubicBezTo>
                      <a:pt x="10" y="54"/>
                      <a:pt x="19" y="64"/>
                      <a:pt x="34" y="64"/>
                    </a:cubicBezTo>
                    <a:cubicBezTo>
                      <a:pt x="39" y="64"/>
                      <a:pt x="45" y="63"/>
                      <a:pt x="49" y="61"/>
                    </a:cubicBezTo>
                    <a:cubicBezTo>
                      <a:pt x="50" y="60"/>
                      <a:pt x="50" y="60"/>
                      <a:pt x="50" y="60"/>
                    </a:cubicBezTo>
                    <a:cubicBezTo>
                      <a:pt x="52" y="68"/>
                      <a:pt x="52" y="68"/>
                      <a:pt x="52" y="68"/>
                    </a:cubicBezTo>
                    <a:cubicBezTo>
                      <a:pt x="51" y="69"/>
                      <a:pt x="51" y="69"/>
                      <a:pt x="51" y="69"/>
                    </a:cubicBezTo>
                    <a:cubicBezTo>
                      <a:pt x="45" y="71"/>
                      <a:pt x="40" y="72"/>
                      <a:pt x="32" y="72"/>
                    </a:cubicBezTo>
                    <a:close/>
                    <a:moveTo>
                      <a:pt x="39" y="27"/>
                    </a:moveTo>
                    <a:cubicBezTo>
                      <a:pt x="33" y="27"/>
                      <a:pt x="28" y="33"/>
                      <a:pt x="28" y="40"/>
                    </a:cubicBezTo>
                    <a:cubicBezTo>
                      <a:pt x="28" y="42"/>
                      <a:pt x="29" y="45"/>
                      <a:pt x="32" y="45"/>
                    </a:cubicBezTo>
                    <a:cubicBezTo>
                      <a:pt x="35" y="45"/>
                      <a:pt x="39" y="41"/>
                      <a:pt x="39" y="35"/>
                    </a:cubicBezTo>
                    <a:cubicBezTo>
                      <a:pt x="41" y="27"/>
                      <a:pt x="41" y="27"/>
                      <a:pt x="41" y="27"/>
                    </a:cubicBezTo>
                    <a:cubicBezTo>
                      <a:pt x="40" y="27"/>
                      <a:pt x="39" y="27"/>
                      <a:pt x="39"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3"/>
              <p:cNvSpPr>
                <a:spLocks noEditPoints="1"/>
              </p:cNvSpPr>
              <p:nvPr/>
            </p:nvSpPr>
            <p:spPr bwMode="auto">
              <a:xfrm>
                <a:off x="2678" y="1431"/>
                <a:ext cx="404" cy="377"/>
              </a:xfrm>
              <a:custGeom>
                <a:avLst/>
                <a:gdLst>
                  <a:gd name="T0" fmla="*/ 4 w 168"/>
                  <a:gd name="T1" fmla="*/ 157 h 157"/>
                  <a:gd name="T2" fmla="*/ 0 w 168"/>
                  <a:gd name="T3" fmla="*/ 153 h 157"/>
                  <a:gd name="T4" fmla="*/ 0 w 168"/>
                  <a:gd name="T5" fmla="*/ 51 h 157"/>
                  <a:gd name="T6" fmla="*/ 2 w 168"/>
                  <a:gd name="T7" fmla="*/ 47 h 157"/>
                  <a:gd name="T8" fmla="*/ 17 w 168"/>
                  <a:gd name="T9" fmla="*/ 37 h 157"/>
                  <a:gd name="T10" fmla="*/ 17 w 168"/>
                  <a:gd name="T11" fmla="*/ 14 h 157"/>
                  <a:gd name="T12" fmla="*/ 21 w 168"/>
                  <a:gd name="T13" fmla="*/ 10 h 157"/>
                  <a:gd name="T14" fmla="*/ 59 w 168"/>
                  <a:gd name="T15" fmla="*/ 10 h 157"/>
                  <a:gd name="T16" fmla="*/ 73 w 168"/>
                  <a:gd name="T17" fmla="*/ 2 h 157"/>
                  <a:gd name="T18" fmla="*/ 84 w 168"/>
                  <a:gd name="T19" fmla="*/ 0 h 157"/>
                  <a:gd name="T20" fmla="*/ 94 w 168"/>
                  <a:gd name="T21" fmla="*/ 2 h 157"/>
                  <a:gd name="T22" fmla="*/ 109 w 168"/>
                  <a:gd name="T23" fmla="*/ 10 h 157"/>
                  <a:gd name="T24" fmla="*/ 147 w 168"/>
                  <a:gd name="T25" fmla="*/ 10 h 157"/>
                  <a:gd name="T26" fmla="*/ 151 w 168"/>
                  <a:gd name="T27" fmla="*/ 14 h 157"/>
                  <a:gd name="T28" fmla="*/ 151 w 168"/>
                  <a:gd name="T29" fmla="*/ 37 h 157"/>
                  <a:gd name="T30" fmla="*/ 166 w 168"/>
                  <a:gd name="T31" fmla="*/ 47 h 157"/>
                  <a:gd name="T32" fmla="*/ 168 w 168"/>
                  <a:gd name="T33" fmla="*/ 51 h 157"/>
                  <a:gd name="T34" fmla="*/ 168 w 168"/>
                  <a:gd name="T35" fmla="*/ 153 h 157"/>
                  <a:gd name="T36" fmla="*/ 164 w 168"/>
                  <a:gd name="T37" fmla="*/ 157 h 157"/>
                  <a:gd name="T38" fmla="*/ 4 w 168"/>
                  <a:gd name="T39" fmla="*/ 157 h 157"/>
                  <a:gd name="T40" fmla="*/ 154 w 168"/>
                  <a:gd name="T41" fmla="*/ 148 h 157"/>
                  <a:gd name="T42" fmla="*/ 107 w 168"/>
                  <a:gd name="T43" fmla="*/ 106 h 157"/>
                  <a:gd name="T44" fmla="*/ 60 w 168"/>
                  <a:gd name="T45" fmla="*/ 106 h 157"/>
                  <a:gd name="T46" fmla="*/ 13 w 168"/>
                  <a:gd name="T47" fmla="*/ 148 h 157"/>
                  <a:gd name="T48" fmla="*/ 154 w 168"/>
                  <a:gd name="T49" fmla="*/ 148 h 157"/>
                  <a:gd name="T50" fmla="*/ 8 w 168"/>
                  <a:gd name="T51" fmla="*/ 142 h 157"/>
                  <a:gd name="T52" fmla="*/ 45 w 168"/>
                  <a:gd name="T53" fmla="*/ 105 h 157"/>
                  <a:gd name="T54" fmla="*/ 8 w 168"/>
                  <a:gd name="T55" fmla="*/ 62 h 157"/>
                  <a:gd name="T56" fmla="*/ 8 w 168"/>
                  <a:gd name="T57" fmla="*/ 142 h 157"/>
                  <a:gd name="T58" fmla="*/ 122 w 168"/>
                  <a:gd name="T59" fmla="*/ 105 h 157"/>
                  <a:gd name="T60" fmla="*/ 160 w 168"/>
                  <a:gd name="T61" fmla="*/ 142 h 157"/>
                  <a:gd name="T62" fmla="*/ 160 w 168"/>
                  <a:gd name="T63" fmla="*/ 62 h 157"/>
                  <a:gd name="T64" fmla="*/ 122 w 168"/>
                  <a:gd name="T65" fmla="*/ 105 h 157"/>
                  <a:gd name="T66" fmla="*/ 52 w 168"/>
                  <a:gd name="T67" fmla="*/ 100 h 157"/>
                  <a:gd name="T68" fmla="*/ 60 w 168"/>
                  <a:gd name="T69" fmla="*/ 97 h 157"/>
                  <a:gd name="T70" fmla="*/ 107 w 168"/>
                  <a:gd name="T71" fmla="*/ 97 h 157"/>
                  <a:gd name="T72" fmla="*/ 116 w 168"/>
                  <a:gd name="T73" fmla="*/ 100 h 157"/>
                  <a:gd name="T74" fmla="*/ 143 w 168"/>
                  <a:gd name="T75" fmla="*/ 69 h 157"/>
                  <a:gd name="T76" fmla="*/ 143 w 168"/>
                  <a:gd name="T77" fmla="*/ 19 h 157"/>
                  <a:gd name="T78" fmla="*/ 25 w 168"/>
                  <a:gd name="T79" fmla="*/ 19 h 157"/>
                  <a:gd name="T80" fmla="*/ 25 w 168"/>
                  <a:gd name="T81" fmla="*/ 69 h 157"/>
                  <a:gd name="T82" fmla="*/ 52 w 168"/>
                  <a:gd name="T83" fmla="*/ 100 h 157"/>
                  <a:gd name="T84" fmla="*/ 151 w 168"/>
                  <a:gd name="T85" fmla="*/ 59 h 157"/>
                  <a:gd name="T86" fmla="*/ 157 w 168"/>
                  <a:gd name="T87" fmla="*/ 51 h 157"/>
                  <a:gd name="T88" fmla="*/ 151 w 168"/>
                  <a:gd name="T89" fmla="*/ 47 h 157"/>
                  <a:gd name="T90" fmla="*/ 151 w 168"/>
                  <a:gd name="T91" fmla="*/ 59 h 157"/>
                  <a:gd name="T92" fmla="*/ 17 w 168"/>
                  <a:gd name="T93" fmla="*/ 59 h 157"/>
                  <a:gd name="T94" fmla="*/ 17 w 168"/>
                  <a:gd name="T95" fmla="*/ 47 h 157"/>
                  <a:gd name="T96" fmla="*/ 10 w 168"/>
                  <a:gd name="T97" fmla="*/ 51 h 157"/>
                  <a:gd name="T98" fmla="*/ 17 w 168"/>
                  <a:gd name="T99" fmla="*/ 59 h 157"/>
                  <a:gd name="T100" fmla="*/ 93 w 168"/>
                  <a:gd name="T101" fmla="*/ 10 h 157"/>
                  <a:gd name="T102" fmla="*/ 91 w 168"/>
                  <a:gd name="T103" fmla="*/ 10 h 157"/>
                  <a:gd name="T104" fmla="*/ 84 w 168"/>
                  <a:gd name="T105" fmla="*/ 8 h 157"/>
                  <a:gd name="T106" fmla="*/ 76 w 168"/>
                  <a:gd name="T107" fmla="*/ 10 h 157"/>
                  <a:gd name="T108" fmla="*/ 75 w 168"/>
                  <a:gd name="T109" fmla="*/ 10 h 157"/>
                  <a:gd name="T110" fmla="*/ 93 w 168"/>
                  <a:gd name="T111" fmla="*/ 1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57">
                    <a:moveTo>
                      <a:pt x="4" y="157"/>
                    </a:moveTo>
                    <a:cubicBezTo>
                      <a:pt x="1" y="157"/>
                      <a:pt x="0" y="154"/>
                      <a:pt x="0" y="153"/>
                    </a:cubicBezTo>
                    <a:cubicBezTo>
                      <a:pt x="0" y="51"/>
                      <a:pt x="0" y="51"/>
                      <a:pt x="0" y="51"/>
                    </a:cubicBezTo>
                    <a:cubicBezTo>
                      <a:pt x="0" y="48"/>
                      <a:pt x="2" y="47"/>
                      <a:pt x="2" y="47"/>
                    </a:cubicBezTo>
                    <a:cubicBezTo>
                      <a:pt x="4" y="46"/>
                      <a:pt x="9" y="42"/>
                      <a:pt x="17" y="37"/>
                    </a:cubicBezTo>
                    <a:cubicBezTo>
                      <a:pt x="17" y="14"/>
                      <a:pt x="17" y="14"/>
                      <a:pt x="17" y="14"/>
                    </a:cubicBezTo>
                    <a:cubicBezTo>
                      <a:pt x="17" y="12"/>
                      <a:pt x="19" y="10"/>
                      <a:pt x="21" y="10"/>
                    </a:cubicBezTo>
                    <a:cubicBezTo>
                      <a:pt x="59" y="10"/>
                      <a:pt x="59" y="10"/>
                      <a:pt x="59" y="10"/>
                    </a:cubicBezTo>
                    <a:cubicBezTo>
                      <a:pt x="67" y="5"/>
                      <a:pt x="72" y="2"/>
                      <a:pt x="73" y="2"/>
                    </a:cubicBezTo>
                    <a:cubicBezTo>
                      <a:pt x="76" y="1"/>
                      <a:pt x="80" y="0"/>
                      <a:pt x="84" y="0"/>
                    </a:cubicBezTo>
                    <a:cubicBezTo>
                      <a:pt x="88" y="0"/>
                      <a:pt x="92" y="1"/>
                      <a:pt x="94" y="2"/>
                    </a:cubicBezTo>
                    <a:cubicBezTo>
                      <a:pt x="96" y="2"/>
                      <a:pt x="101" y="5"/>
                      <a:pt x="109" y="10"/>
                    </a:cubicBezTo>
                    <a:cubicBezTo>
                      <a:pt x="147" y="10"/>
                      <a:pt x="147" y="10"/>
                      <a:pt x="147" y="10"/>
                    </a:cubicBezTo>
                    <a:cubicBezTo>
                      <a:pt x="149" y="10"/>
                      <a:pt x="151" y="12"/>
                      <a:pt x="151" y="14"/>
                    </a:cubicBezTo>
                    <a:cubicBezTo>
                      <a:pt x="151" y="37"/>
                      <a:pt x="151" y="37"/>
                      <a:pt x="151" y="37"/>
                    </a:cubicBezTo>
                    <a:cubicBezTo>
                      <a:pt x="158" y="42"/>
                      <a:pt x="164" y="46"/>
                      <a:pt x="166" y="47"/>
                    </a:cubicBezTo>
                    <a:cubicBezTo>
                      <a:pt x="166" y="47"/>
                      <a:pt x="168" y="49"/>
                      <a:pt x="168" y="51"/>
                    </a:cubicBezTo>
                    <a:cubicBezTo>
                      <a:pt x="168" y="153"/>
                      <a:pt x="168" y="153"/>
                      <a:pt x="168" y="153"/>
                    </a:cubicBezTo>
                    <a:cubicBezTo>
                      <a:pt x="168" y="155"/>
                      <a:pt x="166" y="157"/>
                      <a:pt x="164" y="157"/>
                    </a:cubicBezTo>
                    <a:lnTo>
                      <a:pt x="4" y="157"/>
                    </a:lnTo>
                    <a:close/>
                    <a:moveTo>
                      <a:pt x="154" y="148"/>
                    </a:moveTo>
                    <a:cubicBezTo>
                      <a:pt x="132" y="124"/>
                      <a:pt x="112" y="106"/>
                      <a:pt x="107" y="106"/>
                    </a:cubicBezTo>
                    <a:cubicBezTo>
                      <a:pt x="60" y="106"/>
                      <a:pt x="60" y="106"/>
                      <a:pt x="60" y="106"/>
                    </a:cubicBezTo>
                    <a:cubicBezTo>
                      <a:pt x="56" y="106"/>
                      <a:pt x="35" y="124"/>
                      <a:pt x="13" y="148"/>
                    </a:cubicBezTo>
                    <a:lnTo>
                      <a:pt x="154" y="148"/>
                    </a:lnTo>
                    <a:close/>
                    <a:moveTo>
                      <a:pt x="8" y="142"/>
                    </a:moveTo>
                    <a:cubicBezTo>
                      <a:pt x="18" y="131"/>
                      <a:pt x="33" y="115"/>
                      <a:pt x="45" y="105"/>
                    </a:cubicBezTo>
                    <a:cubicBezTo>
                      <a:pt x="8" y="62"/>
                      <a:pt x="8" y="62"/>
                      <a:pt x="8" y="62"/>
                    </a:cubicBezTo>
                    <a:lnTo>
                      <a:pt x="8" y="142"/>
                    </a:lnTo>
                    <a:close/>
                    <a:moveTo>
                      <a:pt x="122" y="105"/>
                    </a:moveTo>
                    <a:cubicBezTo>
                      <a:pt x="135" y="115"/>
                      <a:pt x="150" y="131"/>
                      <a:pt x="160" y="142"/>
                    </a:cubicBezTo>
                    <a:cubicBezTo>
                      <a:pt x="160" y="62"/>
                      <a:pt x="160" y="62"/>
                      <a:pt x="160" y="62"/>
                    </a:cubicBezTo>
                    <a:lnTo>
                      <a:pt x="122" y="105"/>
                    </a:lnTo>
                    <a:close/>
                    <a:moveTo>
                      <a:pt x="52" y="100"/>
                    </a:moveTo>
                    <a:cubicBezTo>
                      <a:pt x="56" y="98"/>
                      <a:pt x="58" y="97"/>
                      <a:pt x="60" y="97"/>
                    </a:cubicBezTo>
                    <a:cubicBezTo>
                      <a:pt x="107" y="97"/>
                      <a:pt x="107" y="97"/>
                      <a:pt x="107" y="97"/>
                    </a:cubicBezTo>
                    <a:cubicBezTo>
                      <a:pt x="109" y="97"/>
                      <a:pt x="112" y="98"/>
                      <a:pt x="116" y="100"/>
                    </a:cubicBezTo>
                    <a:cubicBezTo>
                      <a:pt x="143" y="69"/>
                      <a:pt x="143" y="69"/>
                      <a:pt x="143" y="69"/>
                    </a:cubicBezTo>
                    <a:cubicBezTo>
                      <a:pt x="143" y="19"/>
                      <a:pt x="143" y="19"/>
                      <a:pt x="143" y="19"/>
                    </a:cubicBezTo>
                    <a:cubicBezTo>
                      <a:pt x="25" y="19"/>
                      <a:pt x="25" y="19"/>
                      <a:pt x="25" y="19"/>
                    </a:cubicBezTo>
                    <a:cubicBezTo>
                      <a:pt x="25" y="69"/>
                      <a:pt x="25" y="69"/>
                      <a:pt x="25" y="69"/>
                    </a:cubicBezTo>
                    <a:lnTo>
                      <a:pt x="52" y="100"/>
                    </a:lnTo>
                    <a:close/>
                    <a:moveTo>
                      <a:pt x="151" y="59"/>
                    </a:moveTo>
                    <a:cubicBezTo>
                      <a:pt x="157" y="51"/>
                      <a:pt x="157" y="51"/>
                      <a:pt x="157" y="51"/>
                    </a:cubicBezTo>
                    <a:cubicBezTo>
                      <a:pt x="151" y="47"/>
                      <a:pt x="151" y="47"/>
                      <a:pt x="151" y="47"/>
                    </a:cubicBezTo>
                    <a:lnTo>
                      <a:pt x="151" y="59"/>
                    </a:lnTo>
                    <a:close/>
                    <a:moveTo>
                      <a:pt x="17" y="59"/>
                    </a:moveTo>
                    <a:cubicBezTo>
                      <a:pt x="17" y="47"/>
                      <a:pt x="17" y="47"/>
                      <a:pt x="17" y="47"/>
                    </a:cubicBezTo>
                    <a:cubicBezTo>
                      <a:pt x="10" y="51"/>
                      <a:pt x="10" y="51"/>
                      <a:pt x="10" y="51"/>
                    </a:cubicBezTo>
                    <a:lnTo>
                      <a:pt x="17" y="59"/>
                    </a:lnTo>
                    <a:close/>
                    <a:moveTo>
                      <a:pt x="93" y="10"/>
                    </a:moveTo>
                    <a:cubicBezTo>
                      <a:pt x="92" y="10"/>
                      <a:pt x="92" y="10"/>
                      <a:pt x="91" y="10"/>
                    </a:cubicBezTo>
                    <a:cubicBezTo>
                      <a:pt x="90" y="9"/>
                      <a:pt x="87" y="8"/>
                      <a:pt x="84" y="8"/>
                    </a:cubicBezTo>
                    <a:cubicBezTo>
                      <a:pt x="81" y="8"/>
                      <a:pt x="78" y="9"/>
                      <a:pt x="76" y="10"/>
                    </a:cubicBezTo>
                    <a:cubicBezTo>
                      <a:pt x="76" y="10"/>
                      <a:pt x="76" y="10"/>
                      <a:pt x="75" y="10"/>
                    </a:cubicBezTo>
                    <a:lnTo>
                      <a:pt x="93"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Box 12"/>
          <p:cNvSpPr txBox="1"/>
          <p:nvPr/>
        </p:nvSpPr>
        <p:spPr>
          <a:xfrm>
            <a:off x="1135378" y="1259779"/>
            <a:ext cx="2160000" cy="2160270"/>
          </a:xfrm>
          <a:prstGeom prst="ellipse">
            <a:avLst/>
          </a:prstGeom>
          <a:solidFill>
            <a:schemeClr val="accent2"/>
          </a:solidFill>
          <a:ln w="76200">
            <a:solidFill>
              <a:schemeClr val="accent1"/>
            </a:solidFill>
          </a:ln>
        </p:spPr>
        <p:txBody>
          <a:bodyPr wrap="none" tIns="0" bIns="45720" rtlCol="0" anchor="ctr" anchorCtr="0">
            <a:noAutofit/>
          </a:bodyPr>
          <a:lstStyle/>
          <a:p>
            <a:pPr algn="ctr">
              <a:lnSpc>
                <a:spcPct val="70000"/>
              </a:lnSpc>
            </a:pPr>
            <a:r>
              <a:rPr lang="en-US" sz="3600" b="1" kern="0" dirty="0">
                <a:solidFill>
                  <a:schemeClr val="bg1"/>
                </a:solidFill>
                <a:latin typeface="Calibri Light" panose="020F0302020204030204" pitchFamily="34" charset="0"/>
                <a:cs typeface="Helvetica Light"/>
              </a:rPr>
              <a:t>Thank you</a:t>
            </a:r>
          </a:p>
        </p:txBody>
      </p:sp>
      <p:sp>
        <p:nvSpPr>
          <p:cNvPr id="25" name="Freeform 104"/>
          <p:cNvSpPr>
            <a:spLocks/>
          </p:cNvSpPr>
          <p:nvPr/>
        </p:nvSpPr>
        <p:spPr bwMode="auto">
          <a:xfrm>
            <a:off x="5132577" y="2604424"/>
            <a:ext cx="435600" cy="433655"/>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32" name="Rectangle 31"/>
          <p:cNvSpPr/>
          <p:nvPr/>
        </p:nvSpPr>
        <p:spPr>
          <a:xfrm>
            <a:off x="5611630" y="2704162"/>
            <a:ext cx="2922220" cy="276999"/>
          </a:xfrm>
          <a:prstGeom prst="rect">
            <a:avLst/>
          </a:prstGeom>
        </p:spPr>
        <p:txBody>
          <a:bodyPr wrap="square">
            <a:spAutoFit/>
          </a:bodyPr>
          <a:lstStyle/>
          <a:p>
            <a:r>
              <a:rPr lang="en-US" sz="1200" dirty="0">
                <a:solidFill>
                  <a:schemeClr val="tx1">
                    <a:lumMod val="90000"/>
                    <a:lumOff val="10000"/>
                  </a:schemeClr>
                </a:solidFill>
                <a:latin typeface="Calibri Light" panose="020F0302020204030204" pitchFamily="34" charset="0"/>
                <a:cs typeface="Helvetica" panose="020B0604020202020204" pitchFamily="34" charset="0"/>
              </a:rPr>
              <a:t>customercarewords.com</a:t>
            </a:r>
          </a:p>
        </p:txBody>
      </p:sp>
      <p:sp>
        <p:nvSpPr>
          <p:cNvPr id="40" name="Rectangle 39"/>
          <p:cNvSpPr/>
          <p:nvPr/>
        </p:nvSpPr>
        <p:spPr>
          <a:xfrm>
            <a:off x="5080748" y="2710828"/>
            <a:ext cx="564401" cy="246221"/>
          </a:xfrm>
          <a:prstGeom prst="rect">
            <a:avLst/>
          </a:prstGeom>
        </p:spPr>
        <p:txBody>
          <a:bodyPr wrap="square">
            <a:spAutoFit/>
          </a:bodyPr>
          <a:lstStyle/>
          <a:p>
            <a:r>
              <a:rPr lang="en-US" sz="1000" b="1" dirty="0">
                <a:solidFill>
                  <a:schemeClr val="bg1"/>
                </a:solidFill>
                <a:latin typeface="Calibri" panose="020F0502020204030204" pitchFamily="34" charset="0"/>
                <a:cs typeface="Helvetica" panose="020B0604020202020204" pitchFamily="34" charset="0"/>
              </a:rPr>
              <a:t>WWW.</a:t>
            </a:r>
          </a:p>
        </p:txBody>
      </p:sp>
    </p:spTree>
    <p:extLst>
      <p:ext uri="{BB962C8B-B14F-4D97-AF65-F5344CB8AC3E}">
        <p14:creationId xmlns:p14="http://schemas.microsoft.com/office/powerpoint/2010/main" val="10022030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2" presetClass="entr" presetSubtype="1" accel="16667" fill="hold" nodeType="withEffect" p14:presetBounceEnd="66667">
                                      <p:stCondLst>
                                        <p:cond delay="200"/>
                                      </p:stCondLst>
                                      <p:childTnLst>
                                        <p:set>
                                          <p:cBhvr>
                                            <p:cTn id="9" dur="1" fill="hold">
                                              <p:stCondLst>
                                                <p:cond delay="0"/>
                                              </p:stCondLst>
                                            </p:cTn>
                                            <p:tgtEl>
                                              <p:spTgt spid="47"/>
                                            </p:tgtEl>
                                            <p:attrNameLst>
                                              <p:attrName>style.visibility</p:attrName>
                                            </p:attrNameLst>
                                          </p:cBhvr>
                                          <p:to>
                                            <p:strVal val="visible"/>
                                          </p:to>
                                        </p:set>
                                        <p:anim calcmode="lin" valueType="num" p14:bounceEnd="66667">
                                          <p:cBhvr additive="base">
                                            <p:cTn id="10" dur="600" fill="hold"/>
                                            <p:tgtEl>
                                              <p:spTgt spid="47"/>
                                            </p:tgtEl>
                                            <p:attrNameLst>
                                              <p:attrName>ppt_x</p:attrName>
                                            </p:attrNameLst>
                                          </p:cBhvr>
                                          <p:tavLst>
                                            <p:tav tm="0">
                                              <p:val>
                                                <p:strVal val="#ppt_x"/>
                                              </p:val>
                                            </p:tav>
                                            <p:tav tm="100000">
                                              <p:val>
                                                <p:strVal val="#ppt_x"/>
                                              </p:val>
                                            </p:tav>
                                          </p:tavLst>
                                        </p:anim>
                                        <p:anim calcmode="lin" valueType="num" p14:bounceEnd="66667">
                                          <p:cBhvr additive="base">
                                            <p:cTn id="11" dur="600" fill="hold"/>
                                            <p:tgtEl>
                                              <p:spTgt spid="47"/>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250"/>
                                            <p:tgtEl>
                                              <p:spTgt spid="46"/>
                                            </p:tgtEl>
                                          </p:cBhvr>
                                        </p:animEffect>
                                      </p:childTnLst>
                                    </p:cTn>
                                  </p:par>
                                  <p:par>
                                    <p:cTn id="15" presetID="2" presetClass="entr" presetSubtype="1" accel="16667" fill="hold" nodeType="withEffect" p14:presetBounceEnd="66667">
                                      <p:stCondLst>
                                        <p:cond delay="400"/>
                                      </p:stCondLst>
                                      <p:childTnLst>
                                        <p:set>
                                          <p:cBhvr>
                                            <p:cTn id="16" dur="1" fill="hold">
                                              <p:stCondLst>
                                                <p:cond delay="0"/>
                                              </p:stCondLst>
                                            </p:cTn>
                                            <p:tgtEl>
                                              <p:spTgt spid="52"/>
                                            </p:tgtEl>
                                            <p:attrNameLst>
                                              <p:attrName>style.visibility</p:attrName>
                                            </p:attrNameLst>
                                          </p:cBhvr>
                                          <p:to>
                                            <p:strVal val="visible"/>
                                          </p:to>
                                        </p:set>
                                        <p:anim calcmode="lin" valueType="num" p14:bounceEnd="66667">
                                          <p:cBhvr additive="base">
                                            <p:cTn id="17" dur="600" fill="hold"/>
                                            <p:tgtEl>
                                              <p:spTgt spid="52"/>
                                            </p:tgtEl>
                                            <p:attrNameLst>
                                              <p:attrName>ppt_x</p:attrName>
                                            </p:attrNameLst>
                                          </p:cBhvr>
                                          <p:tavLst>
                                            <p:tav tm="0">
                                              <p:val>
                                                <p:strVal val="#ppt_x"/>
                                              </p:val>
                                            </p:tav>
                                            <p:tav tm="100000">
                                              <p:val>
                                                <p:strVal val="#ppt_x"/>
                                              </p:val>
                                            </p:tav>
                                          </p:tavLst>
                                        </p:anim>
                                        <p:anim calcmode="lin" valueType="num" p14:bounceEnd="66667">
                                          <p:cBhvr additive="base">
                                            <p:cTn id="18" dur="600" fill="hold"/>
                                            <p:tgtEl>
                                              <p:spTgt spid="52"/>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250"/>
                                            <p:tgtEl>
                                              <p:spTgt spid="51"/>
                                            </p:tgtEl>
                                          </p:cBhvr>
                                        </p:animEffect>
                                      </p:childTnLst>
                                    </p:cTn>
                                  </p:par>
                                  <p:par>
                                    <p:cTn id="22" presetID="2" presetClass="entr" presetSubtype="1" accel="16667" fill="hold" nodeType="withEffect" p14:presetBounceEnd="66667">
                                      <p:stCondLst>
                                        <p:cond delay="800"/>
                                      </p:stCondLst>
                                      <p:childTnLst>
                                        <p:set>
                                          <p:cBhvr>
                                            <p:cTn id="23" dur="1" fill="hold">
                                              <p:stCondLst>
                                                <p:cond delay="0"/>
                                              </p:stCondLst>
                                            </p:cTn>
                                            <p:tgtEl>
                                              <p:spTgt spid="35"/>
                                            </p:tgtEl>
                                            <p:attrNameLst>
                                              <p:attrName>style.visibility</p:attrName>
                                            </p:attrNameLst>
                                          </p:cBhvr>
                                          <p:to>
                                            <p:strVal val="visible"/>
                                          </p:to>
                                        </p:set>
                                        <p:anim calcmode="lin" valueType="num" p14:bounceEnd="66667">
                                          <p:cBhvr additive="base">
                                            <p:cTn id="24" dur="600" fill="hold"/>
                                            <p:tgtEl>
                                              <p:spTgt spid="35"/>
                                            </p:tgtEl>
                                            <p:attrNameLst>
                                              <p:attrName>ppt_x</p:attrName>
                                            </p:attrNameLst>
                                          </p:cBhvr>
                                          <p:tavLst>
                                            <p:tav tm="0">
                                              <p:val>
                                                <p:strVal val="#ppt_x"/>
                                              </p:val>
                                            </p:tav>
                                            <p:tav tm="100000">
                                              <p:val>
                                                <p:strVal val="#ppt_x"/>
                                              </p:val>
                                            </p:tav>
                                          </p:tavLst>
                                        </p:anim>
                                        <p:anim calcmode="lin" valueType="num" p14:bounceEnd="66667">
                                          <p:cBhvr additive="base">
                                            <p:cTn id="25" dur="600" fill="hold"/>
                                            <p:tgtEl>
                                              <p:spTgt spid="35"/>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50"/>
                                            <p:tgtEl>
                                              <p:spTgt spid="34"/>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6" grpId="0"/>
          <p:bldP spid="51" grpId="0"/>
          <p:bldP spid="13" grpId="0" animBg="1"/>
          <p:bldP spid="32"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2" presetClass="entr" presetSubtype="1" accel="16667" fill="hold" nodeType="withEffect">
                                      <p:stCondLst>
                                        <p:cond delay="20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600" fill="hold"/>
                                            <p:tgtEl>
                                              <p:spTgt spid="47"/>
                                            </p:tgtEl>
                                            <p:attrNameLst>
                                              <p:attrName>ppt_x</p:attrName>
                                            </p:attrNameLst>
                                          </p:cBhvr>
                                          <p:tavLst>
                                            <p:tav tm="0">
                                              <p:val>
                                                <p:strVal val="#ppt_x"/>
                                              </p:val>
                                            </p:tav>
                                            <p:tav tm="100000">
                                              <p:val>
                                                <p:strVal val="#ppt_x"/>
                                              </p:val>
                                            </p:tav>
                                          </p:tavLst>
                                        </p:anim>
                                        <p:anim calcmode="lin" valueType="num">
                                          <p:cBhvr additive="base">
                                            <p:cTn id="11" dur="600" fill="hold"/>
                                            <p:tgtEl>
                                              <p:spTgt spid="47"/>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60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250"/>
                                            <p:tgtEl>
                                              <p:spTgt spid="46"/>
                                            </p:tgtEl>
                                          </p:cBhvr>
                                        </p:animEffect>
                                      </p:childTnLst>
                                    </p:cTn>
                                  </p:par>
                                  <p:par>
                                    <p:cTn id="15" presetID="2" presetClass="entr" presetSubtype="1" accel="16667" fill="hold" nodeType="withEffect">
                                      <p:stCondLst>
                                        <p:cond delay="40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600" fill="hold"/>
                                            <p:tgtEl>
                                              <p:spTgt spid="52"/>
                                            </p:tgtEl>
                                            <p:attrNameLst>
                                              <p:attrName>ppt_x</p:attrName>
                                            </p:attrNameLst>
                                          </p:cBhvr>
                                          <p:tavLst>
                                            <p:tav tm="0">
                                              <p:val>
                                                <p:strVal val="#ppt_x"/>
                                              </p:val>
                                            </p:tav>
                                            <p:tav tm="100000">
                                              <p:val>
                                                <p:strVal val="#ppt_x"/>
                                              </p:val>
                                            </p:tav>
                                          </p:tavLst>
                                        </p:anim>
                                        <p:anim calcmode="lin" valueType="num">
                                          <p:cBhvr additive="base">
                                            <p:cTn id="18" dur="600" fill="hold"/>
                                            <p:tgtEl>
                                              <p:spTgt spid="52"/>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250"/>
                                            <p:tgtEl>
                                              <p:spTgt spid="51"/>
                                            </p:tgtEl>
                                          </p:cBhvr>
                                        </p:animEffect>
                                      </p:childTnLst>
                                    </p:cTn>
                                  </p:par>
                                  <p:par>
                                    <p:cTn id="22" presetID="2" presetClass="entr" presetSubtype="1" accel="16667" fill="hold" nodeType="withEffect">
                                      <p:stCondLst>
                                        <p:cond delay="80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600" fill="hold"/>
                                            <p:tgtEl>
                                              <p:spTgt spid="35"/>
                                            </p:tgtEl>
                                            <p:attrNameLst>
                                              <p:attrName>ppt_x</p:attrName>
                                            </p:attrNameLst>
                                          </p:cBhvr>
                                          <p:tavLst>
                                            <p:tav tm="0">
                                              <p:val>
                                                <p:strVal val="#ppt_x"/>
                                              </p:val>
                                            </p:tav>
                                            <p:tav tm="100000">
                                              <p:val>
                                                <p:strVal val="#ppt_x"/>
                                              </p:val>
                                            </p:tav>
                                          </p:tavLst>
                                        </p:anim>
                                        <p:anim calcmode="lin" valueType="num">
                                          <p:cBhvr additive="base">
                                            <p:cTn id="25" dur="600" fill="hold"/>
                                            <p:tgtEl>
                                              <p:spTgt spid="35"/>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12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50"/>
                                            <p:tgtEl>
                                              <p:spTgt spid="34"/>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par>
                                    <p:cTn id="32" presetID="10" presetClass="entr" presetSubtype="0" fill="hold" grpId="0" nodeType="withEffect">
                                      <p:stCondLst>
                                        <p:cond delay="80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6" grpId="0"/>
          <p:bldP spid="51" grpId="0"/>
          <p:bldP spid="13" grpId="0" animBg="1"/>
          <p:bldP spid="32" grpId="0"/>
          <p:bldP spid="4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bg>
      <p:bgPr>
        <a:solidFill>
          <a:srgbClr val="000019"/>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356A8ED-9A89-4131-B97D-6504C17D8CDE}"/>
              </a:ext>
            </a:extLst>
          </p:cNvPr>
          <p:cNvSpPr txBox="1"/>
          <p:nvPr/>
        </p:nvSpPr>
        <p:spPr>
          <a:xfrm>
            <a:off x="5179720" y="-11324"/>
            <a:ext cx="400622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2012 Obama Campaign</a:t>
            </a:r>
            <a:endParaRPr kumimoji="0" lang="en-IE"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 xmlns:a16="http://schemas.microsoft.com/office/drawing/2014/main" id="{562D546A-F9CF-4097-9B35-7C672F9FBEE9}"/>
              </a:ext>
            </a:extLst>
          </p:cNvPr>
          <p:cNvSpPr txBox="1"/>
          <p:nvPr/>
        </p:nvSpPr>
        <p:spPr>
          <a:xfrm>
            <a:off x="443553" y="490830"/>
            <a:ext cx="8120418" cy="4339650"/>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6 month campaign</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180 days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240 optimizations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1.3 optimizations per day</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4600" dirty="0">
                <a:solidFill>
                  <a:prstClr val="white"/>
                </a:solidFill>
                <a:latin typeface="Arial" panose="020B0604020202020204" pitchFamily="34" charset="0"/>
                <a:cs typeface="Arial" panose="020B0604020202020204" pitchFamily="34" charset="0"/>
              </a:rPr>
              <a:t>$70 million more because of optimization</a:t>
            </a:r>
            <a:endParaRPr kumimoji="0" lang="en-IE" sz="4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52442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2374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53" r="2043" b="21201"/>
          <a:stretch/>
        </p:blipFill>
        <p:spPr bwMode="auto">
          <a:xfrm>
            <a:off x="-345" y="10631"/>
            <a:ext cx="9164003" cy="6868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73224" y="2013640"/>
            <a:ext cx="9509760" cy="3323987"/>
          </a:xfrm>
          <a:prstGeom prst="rect">
            <a:avLst/>
          </a:prstGeom>
          <a:solidFill>
            <a:schemeClr val="tx2">
              <a:lumMod val="95000"/>
              <a:lumOff val="5000"/>
              <a:alpha val="6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a:noFill/>
                </a:ln>
                <a:solidFill>
                  <a:prstClr val="white"/>
                </a:solidFill>
                <a:effectLst/>
                <a:uLnTx/>
                <a:uFillTx/>
                <a:latin typeface="Calibri"/>
                <a:ea typeface="+mn-ea"/>
                <a:cs typeface="+mn-cs"/>
              </a:rPr>
              <a:t>“The time of guys sitting in a back room smoking cigars is over”</a:t>
            </a:r>
          </a:p>
        </p:txBody>
      </p:sp>
    </p:spTree>
    <p:extLst>
      <p:ext uri="{BB962C8B-B14F-4D97-AF65-F5344CB8AC3E}">
        <p14:creationId xmlns:p14="http://schemas.microsoft.com/office/powerpoint/2010/main" val="1945504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BFB617A-B86D-44CC-AF7C-6C43192296C0}"/>
              </a:ext>
            </a:extLst>
          </p:cNvPr>
          <p:cNvPicPr>
            <a:picLocks noChangeAspect="1"/>
          </p:cNvPicPr>
          <p:nvPr/>
        </p:nvPicPr>
        <p:blipFill>
          <a:blip r:embed="rId3"/>
          <a:stretch>
            <a:fillRect/>
          </a:stretch>
        </p:blipFill>
        <p:spPr>
          <a:xfrm>
            <a:off x="0" y="-80203"/>
            <a:ext cx="9172684" cy="6237812"/>
          </a:xfrm>
          <a:prstGeom prst="rect">
            <a:avLst/>
          </a:prstGeom>
        </p:spPr>
      </p:pic>
    </p:spTree>
    <p:extLst>
      <p:ext uri="{BB962C8B-B14F-4D97-AF65-F5344CB8AC3E}">
        <p14:creationId xmlns:p14="http://schemas.microsoft.com/office/powerpoint/2010/main" val="3202727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2498" y="1"/>
            <a:ext cx="8670486" cy="729675"/>
          </a:xfrm>
        </p:spPr>
        <p:txBody>
          <a:bodyPr>
            <a:normAutofit/>
          </a:bodyPr>
          <a:lstStyle/>
          <a:p>
            <a:r>
              <a:rPr lang="en-US" sz="2700" dirty="0">
                <a:latin typeface="Arial" panose="020B0604020202020204" pitchFamily="34" charset="0"/>
                <a:cs typeface="Arial" panose="020B0604020202020204" pitchFamily="34" charset="0"/>
              </a:rPr>
              <a:t>Find a Passport Service Location </a:t>
            </a:r>
          </a:p>
        </p:txBody>
      </p:sp>
      <p:sp>
        <p:nvSpPr>
          <p:cNvPr id="2" name="Slide Number Placeholder 1"/>
          <p:cNvSpPr>
            <a:spLocks noGrp="1"/>
          </p:cNvSpPr>
          <p:nvPr>
            <p:ph type="sldNum" sz="quarter" idx="12"/>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fld id="{2FE43EBA-F656-4B9B-908B-37BC264E94D6}" type="slidenum">
              <a:rPr kumimoji="0" lang="en-CA" sz="1350" b="0" i="0" u="none" strike="noStrike" kern="0" cap="none" spc="0" normalizeH="0" baseline="0" noProof="0">
                <a:ln>
                  <a:noFill/>
                </a:ln>
                <a:solidFill>
                  <a:prstClr val="white"/>
                </a:solidFill>
                <a:effectLst/>
                <a:uLnTx/>
                <a:uFillTx/>
                <a:latin typeface="Arial"/>
                <a:ea typeface="+mn-ea"/>
                <a:cs typeface="+mn-cs"/>
              </a:rPr>
              <a:pPr marL="0" marR="0" lvl="0" indent="0" algn="l" defTabSz="685766" rtl="0" eaLnBrk="1" fontAlgn="auto" latinLnBrk="0" hangingPunct="1">
                <a:lnSpc>
                  <a:spcPct val="100000"/>
                </a:lnSpc>
                <a:spcBef>
                  <a:spcPts val="0"/>
                </a:spcBef>
                <a:spcAft>
                  <a:spcPts val="0"/>
                </a:spcAft>
                <a:buClrTx/>
                <a:buSzTx/>
                <a:buFontTx/>
                <a:buNone/>
                <a:tabLst/>
                <a:defRPr/>
              </a:pPr>
              <a:t>9</a:t>
            </a:fld>
            <a:endParaRPr kumimoji="0" lang="en-CA" sz="1350" b="0" i="0" u="none" strike="noStrike" kern="0" cap="none" spc="0" normalizeH="0" baseline="0" noProof="0" dirty="0">
              <a:ln>
                <a:noFill/>
              </a:ln>
              <a:solidFill>
                <a:prstClr val="white"/>
              </a:solidFill>
              <a:effectLst/>
              <a:uLnTx/>
              <a:uFillTx/>
              <a:latin typeface="Arial"/>
              <a:ea typeface="+mn-ea"/>
              <a:cs typeface="+mn-cs"/>
            </a:endParaRPr>
          </a:p>
        </p:txBody>
      </p:sp>
      <p:pic>
        <p:nvPicPr>
          <p:cNvPr id="9" name="Picture 8"/>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r="29364"/>
          <a:stretch/>
        </p:blipFill>
        <p:spPr>
          <a:xfrm>
            <a:off x="6080730" y="2035455"/>
            <a:ext cx="2133383" cy="2012236"/>
          </a:xfrm>
          <a:prstGeom prst="rect">
            <a:avLst/>
          </a:prstGeom>
        </p:spPr>
      </p:pic>
      <p:graphicFrame>
        <p:nvGraphicFramePr>
          <p:cNvPr id="11" name="Chart 10"/>
          <p:cNvGraphicFramePr>
            <a:graphicFrameLocks/>
          </p:cNvGraphicFramePr>
          <p:nvPr>
            <p:extLst/>
          </p:nvPr>
        </p:nvGraphicFramePr>
        <p:xfrm>
          <a:off x="249001" y="2060656"/>
          <a:ext cx="2589121" cy="2057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p:cNvGraphicFramePr>
            <a:graphicFrameLocks/>
          </p:cNvGraphicFramePr>
          <p:nvPr>
            <p:extLst/>
          </p:nvPr>
        </p:nvGraphicFramePr>
        <p:xfrm>
          <a:off x="2437417" y="2035454"/>
          <a:ext cx="3429000" cy="2057400"/>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p:cNvSpPr txBox="1"/>
          <p:nvPr/>
        </p:nvSpPr>
        <p:spPr>
          <a:xfrm>
            <a:off x="677989" y="3191743"/>
            <a:ext cx="1545116" cy="461665"/>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a:ea typeface="+mn-ea"/>
                <a:cs typeface="+mn-cs"/>
              </a:rPr>
              <a:t>Success</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a:ea typeface="+mn-ea"/>
                <a:cs typeface="+mn-cs"/>
              </a:rPr>
              <a:t>93%</a:t>
            </a:r>
          </a:p>
        </p:txBody>
      </p:sp>
      <p:sp>
        <p:nvSpPr>
          <p:cNvPr id="15" name="TextBox 14"/>
          <p:cNvSpPr txBox="1"/>
          <p:nvPr/>
        </p:nvSpPr>
        <p:spPr>
          <a:xfrm>
            <a:off x="3745183" y="2798181"/>
            <a:ext cx="1545116" cy="461665"/>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a:ea typeface="+mn-ea"/>
                <a:cs typeface="+mn-cs"/>
              </a:rPr>
              <a:t>Success</a:t>
            </a:r>
          </a:p>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a:ea typeface="+mn-ea"/>
                <a:cs typeface="+mn-cs"/>
              </a:rPr>
              <a:t>53%</a:t>
            </a:r>
          </a:p>
        </p:txBody>
      </p:sp>
      <p:sp>
        <p:nvSpPr>
          <p:cNvPr id="17" name="Right Arrow 16"/>
          <p:cNvSpPr/>
          <p:nvPr/>
        </p:nvSpPr>
        <p:spPr>
          <a:xfrm>
            <a:off x="2464216" y="2779333"/>
            <a:ext cx="765853" cy="596101"/>
          </a:xfrm>
          <a:prstGeom prst="rightArrow">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srgbClr val="282828"/>
              </a:solidFill>
              <a:effectLst/>
              <a:uLnTx/>
              <a:uFillTx/>
              <a:latin typeface="Arial"/>
              <a:ea typeface="+mn-ea"/>
              <a:cs typeface="+mn-cs"/>
            </a:endParaRPr>
          </a:p>
        </p:txBody>
      </p:sp>
      <p:sp>
        <p:nvSpPr>
          <p:cNvPr id="18" name="Right Arrow 17"/>
          <p:cNvSpPr/>
          <p:nvPr/>
        </p:nvSpPr>
        <p:spPr>
          <a:xfrm>
            <a:off x="5125408" y="2778952"/>
            <a:ext cx="765853" cy="596101"/>
          </a:xfrm>
          <a:prstGeom prst="rightArrow">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srgbClr val="282828"/>
              </a:solidFill>
              <a:effectLst/>
              <a:uLnTx/>
              <a:uFillTx/>
              <a:latin typeface="Arial"/>
              <a:ea typeface="+mn-ea"/>
              <a:cs typeface="+mn-cs"/>
            </a:endParaRPr>
          </a:p>
        </p:txBody>
      </p:sp>
      <p:sp>
        <p:nvSpPr>
          <p:cNvPr id="19" name="Rectangle 18"/>
          <p:cNvSpPr/>
          <p:nvPr/>
        </p:nvSpPr>
        <p:spPr bwMode="auto">
          <a:xfrm flipH="1">
            <a:off x="657586" y="1377835"/>
            <a:ext cx="1589159" cy="300082"/>
          </a:xfrm>
          <a:prstGeom prst="rect">
            <a:avLst/>
          </a:prstGeom>
          <a:solidFill>
            <a:srgbClr val="CCECFF"/>
          </a:solidFill>
          <a:ln w="28575" cap="flat" cmpd="sng" algn="ctr">
            <a:noFill/>
            <a:prstDash val="solid"/>
            <a:round/>
            <a:headEnd type="triangle" w="med" len="med"/>
            <a:tailEnd type="none" w="med" len="med"/>
          </a:ln>
          <a:effectLst/>
        </p:spPr>
        <p:txBody>
          <a:bodyPr wrap="square">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000000">
                    <a:lumMod val="50000"/>
                  </a:srgbClr>
                </a:solidFill>
                <a:effectLst/>
                <a:uLnTx/>
                <a:uFillTx/>
                <a:latin typeface="Arial" pitchFamily="34" charset="0"/>
                <a:ea typeface="+mn-ea"/>
                <a:cs typeface="+mn-cs"/>
              </a:rPr>
              <a:t>Spring 2014</a:t>
            </a:r>
            <a:endParaRPr kumimoji="0" lang="en-CA" sz="1350" b="0" i="0" u="none" strike="noStrike" kern="0" cap="none" spc="0" normalizeH="0" baseline="0" noProof="0" dirty="0">
              <a:ln>
                <a:noFill/>
              </a:ln>
              <a:solidFill>
                <a:srgbClr val="000000">
                  <a:lumMod val="50000"/>
                </a:srgbClr>
              </a:solidFill>
              <a:effectLst/>
              <a:uLnTx/>
              <a:uFillTx/>
              <a:latin typeface="Arial" pitchFamily="34" charset="0"/>
              <a:ea typeface="+mn-ea"/>
              <a:cs typeface="+mn-cs"/>
            </a:endParaRPr>
          </a:p>
        </p:txBody>
      </p:sp>
      <p:sp>
        <p:nvSpPr>
          <p:cNvPr id="20" name="Rectangle 19"/>
          <p:cNvSpPr/>
          <p:nvPr/>
        </p:nvSpPr>
        <p:spPr bwMode="auto">
          <a:xfrm flipH="1">
            <a:off x="3393564" y="1372867"/>
            <a:ext cx="1589159" cy="300082"/>
          </a:xfrm>
          <a:prstGeom prst="rect">
            <a:avLst/>
          </a:prstGeom>
          <a:solidFill>
            <a:srgbClr val="CCECFF"/>
          </a:solidFill>
          <a:ln w="28575" cap="flat" cmpd="sng" algn="ctr">
            <a:noFill/>
            <a:prstDash val="solid"/>
            <a:round/>
            <a:headEnd type="triangle" w="med" len="med"/>
            <a:tailEnd type="none" w="med" len="med"/>
          </a:ln>
          <a:effectLst/>
        </p:spPr>
        <p:txBody>
          <a:bodyPr wrap="square">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000000">
                    <a:lumMod val="50000"/>
                  </a:srgbClr>
                </a:solidFill>
                <a:effectLst/>
                <a:uLnTx/>
                <a:uFillTx/>
                <a:latin typeface="Arial" pitchFamily="34" charset="0"/>
                <a:ea typeface="+mn-ea"/>
                <a:cs typeface="+mn-cs"/>
              </a:rPr>
              <a:t>Summer 2015</a:t>
            </a:r>
            <a:endParaRPr kumimoji="0" lang="en-CA" sz="1350" b="0" i="0" u="none" strike="noStrike" kern="0" cap="none" spc="0" normalizeH="0" baseline="0" noProof="0" dirty="0">
              <a:ln>
                <a:noFill/>
              </a:ln>
              <a:solidFill>
                <a:srgbClr val="000000">
                  <a:lumMod val="50000"/>
                </a:srgbClr>
              </a:solidFill>
              <a:effectLst/>
              <a:uLnTx/>
              <a:uFillTx/>
              <a:latin typeface="Arial" pitchFamily="34" charset="0"/>
              <a:ea typeface="+mn-ea"/>
              <a:cs typeface="+mn-cs"/>
            </a:endParaRPr>
          </a:p>
        </p:txBody>
      </p:sp>
      <p:sp>
        <p:nvSpPr>
          <p:cNvPr id="21" name="Rectangle 20"/>
          <p:cNvSpPr/>
          <p:nvPr/>
        </p:nvSpPr>
        <p:spPr bwMode="auto">
          <a:xfrm flipH="1">
            <a:off x="6273266" y="1377835"/>
            <a:ext cx="1589159" cy="300082"/>
          </a:xfrm>
          <a:prstGeom prst="rect">
            <a:avLst/>
          </a:prstGeom>
          <a:solidFill>
            <a:srgbClr val="CCECFF"/>
          </a:solidFill>
          <a:ln w="28575" cap="flat" cmpd="sng" algn="ctr">
            <a:noFill/>
            <a:prstDash val="solid"/>
            <a:round/>
            <a:headEnd type="triangle" w="med" len="med"/>
            <a:tailEnd type="none" w="med" len="med"/>
          </a:ln>
          <a:effectLst/>
        </p:spPr>
        <p:txBody>
          <a:bodyPr wrap="square">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000000">
                    <a:lumMod val="50000"/>
                  </a:srgbClr>
                </a:solidFill>
                <a:effectLst/>
                <a:uLnTx/>
                <a:uFillTx/>
                <a:latin typeface="Arial" pitchFamily="34" charset="0"/>
                <a:ea typeface="+mn-ea"/>
                <a:cs typeface="+mn-cs"/>
              </a:rPr>
              <a:t>Spring 2016</a:t>
            </a:r>
            <a:endParaRPr kumimoji="0" lang="en-CA" sz="1350" b="0" i="0" u="none" strike="noStrike" kern="0" cap="none" spc="0" normalizeH="0" baseline="0" noProof="0" dirty="0">
              <a:ln>
                <a:noFill/>
              </a:ln>
              <a:solidFill>
                <a:srgbClr val="000000">
                  <a:lumMod val="50000"/>
                </a:srgbClr>
              </a:solidFill>
              <a:effectLst/>
              <a:uLnTx/>
              <a:uFillTx/>
              <a:latin typeface="Arial" pitchFamily="34" charset="0"/>
              <a:ea typeface="+mn-ea"/>
              <a:cs typeface="+mn-cs"/>
            </a:endParaRPr>
          </a:p>
        </p:txBody>
      </p:sp>
    </p:spTree>
    <p:extLst>
      <p:ext uri="{BB962C8B-B14F-4D97-AF65-F5344CB8AC3E}">
        <p14:creationId xmlns:p14="http://schemas.microsoft.com/office/powerpoint/2010/main" val="11689105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8" grpId="0" animBg="1"/>
      <p:bldP spid="20"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I" val="CompPie-Current"/>
  <p:tag name="NIITEM" val="VT,HL"/>
  <p:tag name="NITASK" val="11"/>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NI" val="CompPie-Current"/>
  <p:tag name="NIITEM" val="VT,HL"/>
  <p:tag name="NITASK" val="11"/>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__PART_0" val="eyIkaWQiOiIxIiwiQ3VsdHVyZUluZm9OYW1lIjoiZW4tSUUiLCJTdHlsZU5hbWUiOm51bGwsIlZlcnNpb24iOnsiJGlkIjoiMiIsIlZlcnNpb24iOiIzLjEuMSIsIk9yaWdpbmFsQXNzZW1ibHlWZXJzaW9uIjoiMy4yMC4wMC4wMCIsIkVkaXRpb24iOiJCYXNpYyIsIklzUGx1c0VkaXRpb24iOmZhbHNlfSwiRWZmZWN0IjoxLCJTdHlsZSI6eyIkaWQiOiIzIiwiVGltZWJhbmRTdHlsZSI6eyIkaWQiOiI0IiwiU2NhbGVNYXJraW5nIjowLCJTaGFwZSI6MCwiU2hhcGVTdHlsZSI6eyIkaWQiOiI1IiwiTWFyZ2luIjp7IiRpZCI6IjYiLCJUb3AiOjAsIkxlZnQiOjEyLCJSaWdodCI6MTIsIkJvdHRvbSI6MH0sIlBhZGRpbmciOnsiJGlkIjoiNyIsIlRvcCI6NywiTGVmdCI6MCwiUmlnaHQiOjAsIkJvdHRvbSI6N3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1hcmdpbiI6eyIkaWQiOiIyNSIsIlRvcCI6MCwiTGVmdCI6MjUsIlJpZ2h0IjowLCJCb3R0b20iOjB9LCJQYWRkaW5nIjp7IiRpZCI6IjI2IiwiVG9wIjowLCJMZWZ0IjowLCJSaWdodCI6MCwiQm90dG9tIjowfSwiQmFja2dyb3VuZCI6eyIkaWQiOiIyNyIsIkNvbG9yIjp7IiRyZWYiOiIyMCJ9fSwiSXNWaXNpYmxlIjp0cnV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nRydW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I1NSwiRyI6MCwiQiI6MH19LCJBcHBlbmRZZWFyT25ZZWFyQ2hhbmdlIjp0cnVlLCJFbGFwc2VkVGltZUZvcm1hdCI6MiwiVG9kYXlNYXJrZXJQb3NpdGlvbiI6MCwiUXVpY2tQb3NpdGlvbiI6MSwiQWJzb2x1dGVQb3NpdGlvbiI6MjQwLjA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khpZGVEYXRlIjpmYWxzZSwiU2hhcGVTaXplIjoxLCJTcGFjaW5nIjox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guMCwiSGVpZ2h0IjoyMC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AsIlZlcnRpY2FsQWxpZ25tZW50IjowLCJTbWFydEZvcmVncm91bmQiOm51bGw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NYXJnaW4iOnsiJGlkIjoiNzgiLCJUb3AiOjAsIkxlZnQiOjAsIlJpZ2h0IjowLCJCb3R0b20iOjB9LCJQYWRkaW5nIjp7IiRpZCI6Ijc5IiwiVG9wIjowLCJMZWZ0IjowLCJSaWdodCI6MCwiQm90dG9tIjowfSwiQmFja2dyb3VuZCI6eyIkaWQiOiI4MCIsIkNvbG9yIjp7IiRyZWYiOiIyMCJ9fSwiSXNWaXNpYmxlIjp0cnVlLCJXaWR0aCI6MC4wLCJIZWlnaHQiOjAuMCwiQm9yZGVyU3R5bGUiOm51bGwsIlBhcmVudFN0eWxlIjpudWxsfSwiRGF0ZUZvcm1hdCI6eyIkaWQiOiI4M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IiLCJTaGFwZSI6MCwiU2hhcGVUaGlja25lc3MiOjEsIkR1cmF0aW9uRm9ybWF0IjowLCJJbmNsdWRlTm9uV29ya2luZ0RheXNJbkR1cmF0aW9uIjpmYWxzZSwiUGVyY2VudGFnZUNvbXBsZXRlU3R5bGUiOnsiJGlkIjoiODMiLCJGb250U2V0dGluZ3MiOnsiJGlkIjoiODQiLCJGb250U2l6ZSI6MTAsIkZvbnROYW1lIjoiQ2FsaWJyaSIsIklzQm9sZCI6ZmFsc2UsIklzSXRhbGljIjpmYWxzZSwiSXNVbmRlcmxpbmVkIjpmYWxzZSwiUGFyZW50U3R5bGUiOm51bGx9LCJBdXRvU2l6ZSI6MCwiRm9yZWdyb3VuZCI6eyIkaWQiOiI4NSIsIkNvbG9yIjp7IiRpZCI6Ijg2IiwiQSI6MjU1LCJSIjoyMzcsIkciOjEyNSwiQiI6NDl9fSwiTWF4V2lkdGgiOjIwMC4wLCJNYXhIZWlnaHQiOiJJbmZpbml0eSIsIlNtYXJ0Rm9yZWdyb3VuZElzQWN0aXZlIjpmYWxzZSwiSG9yaXpvbnRhbEFsaWdubWVudCI6MCwiVmVydGljYWxBbGlnbm1lbnQiOjAsIlNtYXJ0Rm9yZWdyb3VuZCI6bnVsbCwiTWFyZ2luIjp7IiRpZCI6Ijg3IiwiVG9wIjowLCJMZWZ0IjowLCJSaWdodCI6MCwiQm90dG9tIjowfSwiUGFkZGluZyI6eyIkaWQiOiI4OCIsIlRvcCI6MCwiTGVmdCI6MCwiUmlnaHQiOjAsIkJvdHRvbSI6MH0sIkJhY2tncm91bmQiOnsiJGlkIjoiODkiLCJDb2xvciI6eyIkcmVmIjoiMjAifX0sIklzVmlzaWJsZSI6dHJ1ZSwiV2lkdGgiOjAuMCwiSGVpZ2h0IjowLjAsIkJvcmRlclN0eWxlIjpudWxsLCJQYXJlbnRTdHlsZSI6bnVsbH0sIkR1cmF0aW9uU3R5bGUiOnsiJGlkIjoiOTAiLCJGb250U2V0dGluZ3MiOnsiJGlkIjoiOTEiLCJGb250U2l6ZSI6MTAsIkZvbnROYW1lIjoiQ2FsaWJyaSIsIklzQm9sZCI6ZmFsc2UsIklzSXRhbGljIjpmYWxzZSwiSXNVbmRlcmxpbmVkIjpmYWxzZSwiUGFyZW50U3R5bGUiOm51bGx9LCJBdXRvU2l6ZSI6MCwiRm9yZWdyb3VuZCI6eyIkaWQiOiI5MiIsIkNvbG9yIjp7IiRpZCI6IjkzIiwiQSI6MjU1LCJSIjoyMzcsIkciOjEyNSwiQiI6NDl9fSwiTWF4V2lkdGgiOjIwMC4wLCJNYXhIZWlnaHQiOiJJbmZpbml0eSIsIlNtYXJ0Rm9yZWdyb3VuZElzQWN0aXZlIjpmYWxzZSwiSG9yaXpvbnRhbEFsaWdubWVudCI6MCwiVmVydGljYWxBbGlnbm1lbnQiOjAsIlNtYXJ0Rm9yZWdyb3VuZCI6bnVsb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wMyIsIk1hcmdpbiI6eyIkaWQiOiIxMDQiLCJUb3AiOjAsIkxlZnQiOjQsIlJpZ2h0Ijo0LCJCb3R0b20iOjB9LCJQYWRkaW5nIjp7IiRpZCI6IjEwNSIsIlRvcCI6MCwiTGVmdCI6MCwiUmlnaHQiOjAsIkJvdHRvbSI6MH0sIkJhY2tncm91bmQiOnsiJGlkIjoiMTA2IiwiQ29sb3IiOnsiJGlkIjoiMTA3IiwiQSI6MjU1LCJSIjowLCJHIjoxMTQsIkIiOjE4OH19LCJJc1Zpc2libGUiOnRydWUsIldpZHRoIjowLjAsIkhlaWdodCI6MTYuMCwiQm9yZGVyU3R5bGUiOnsiJGlkIjoiMTA4IiwiTGluZUNvbG9yIjp7IiRpZCI6IjEwOSIsIiR0eXBlIjoiTkxSRS5Db21tb24uRG9tLlNvbGlkQ29sb3JCcnVzaCwgTkxSRS5Db21tb24iLCJDb2xvciI6eyIkaWQiOiIxMTAiLCJBIjoyNTUsIlIiOjI1NSwiRyI6MCwiQiI6MH19LCJMaW5lV2VpZ2h0IjowLjAsIkxpbmVUeXBlIjowLCJQYXJlbnRTdHlsZSI6bnVsbH0sIlBhcmVudFN0eWxlIjpudWxsfSwiVGl0bGVTdHlsZSI6eyIkaWQiOiIxMTEiLCJGb250U2V0dGluZ3MiOnsiJGlkIjoiMTEyIiwiRm9udFNpemUiOjExLCJGb250TmFtZSI6IkNhbGlicmkiLCJJc0JvbGQiOnRydWUsIklzSXRhbGljIjpmYWxzZSwiSXNVbmRlcmxpbmVkIjpmYWxzZSwiUGFyZW50U3R5bGUiOm51bGx9LCJBdXRvU2l6ZSI6MCwiRm9yZWdyb3VuZCI6eyIkaWQiOiIxMTMiLCJDb2xvciI6eyIkaWQiOiIxMTQiLCJBIjoyNTUsIlIiOjAsIkciOjAsIkIiOjB9fSwiTWF4V2lkdGgiOjk2MC4wLCJNYXhIZWlnaHQiOiJJbmZpbml0eSIsIlNtYXJ0Rm9yZWdyb3VuZElzQWN0aXZlIjpmYWxzZSwiSG9yaXpvbnRhbEFsaWdubWVudCI6MCwiVmVydGljYWxBbGlnbm1lbnQiOjAsIlNtYXJ0Rm9yZWdyb3VuZCI6bnVsb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NYXJnaW4iOnsiJGlkIjoiMTIyIiwiVG9wIjowLCJMZWZ0IjowLCJSaWdodCI6MCwiQm90dG9tIjowfSwiUGFkZGluZyI6eyIkaWQiOiIxMjMiLCJUb3AiOjAsIkxlZnQiOjAsIlJpZ2h0IjowLCJCb3R0b20iOjB9LCJCYWNrZ3JvdW5kIjp7IiRpZCI6IjEyNCIsIkNvbG9yIjp7IiRyZWYiOiIyMCJ9fSwiSXNWaXNpYmxlIjp0cnVlLCJXaWR0aCI6MC4wLCJIZWlnaHQiOjAuMCwiQm9yZGVyU3R5bGUiOm51bGwsIlBhcmVudFN0eWxlIjpudWxsfSwiRGF0ZUZvcm1hdCI6eyIkaWQiOiIxMjU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wsIl9leHBsaWNpdGx5U2V0Ijp7IiRpZCI6IjEyNi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Jc1Zpc2libGUiOmZhbHNlfX0sIlNob3dFbGFwc2VkVGltZUdyYWRpZW50U3R5bGUiOmZhbHNlfSwiU2NhbGUiOnsiJGlkIjoiMTI3IiwiU3RhcnREYXRlIjoiMDAwMS0wMS0wMVQwMDowMDowMCIsIkVuZERhdGUiOiIyMDE4LTAyLTA0VDIzOjU5OjAwIiwiRm9ybWF0IjoiTU1NIiwiVHlwZSI6MiwiQXV0b0RhdGVSYW5nZSI6dHJ1ZSwiV29ya2luZ0RheXMiOjEyNywiVG9kYXlNYXJrZXJUZXh0IjoiVG9kYXkiLCJBdXRvU2NhbGVUeXBlIjp0cnVlfSwiTWlsZXN0b25lcyI6W10sIlRhc2tzIjpbeyIkaWQiOiIxMjgiLCJHcm91cE5hbWUiOm51bGwsIlN0YXJ0RGF0ZSI6IjIwMTctMDgtMDFUMDA6MDA6MDBaIiwiRW5kRGF0ZSI6IjIwMTctMTEtMDFUMjM6NTk6MDBaIiwiUGVyY2VudGFnZUNvbXBsZXRlIjpudWxsLCJTdHlsZSI6eyIkaWQiOiIxMjkiLCJTaGFwZSI6MCwiU2hhcGVUaGlja25lc3MiOjEsIkR1cmF0aW9uRm9ybWF0IjowLCJJbmNsdWRlTm9uV29ya2luZ0RheXNJbkR1cmF0aW9uIjpmYWxzZSwiUGVyY2VudGFnZUNvbXBsZXRlU3R5bGUiOnsiJGlkIjoiMTMwIiwiRm9udFNldHRpbmdzIjp7IiRpZCI6IjEzMSIsIkZvbnRTaXplIjoxMCwiRm9udE5hbWUiOiJDYWxpYnJpIiwiSXNCb2xkIjpmYWxzZSwiSXNJdGFsaWMiOmZhbHNlLCJJc1VuZGVybGluZWQiOmZhbHNlLCJQYXJlbnRTdHlsZSI6bnVsbH0sIkF1dG9TaXplIjowLCJGb3JlZ3JvdW5kIjp7IiRpZCI6IjEzMiIsIkNvbG9yIjp7IiRyZWYiOiI4NiJ9fSwiTWF4V2lkdGgiOjIwMC4wLCJNYXhIZWlnaHQiOiJJbmZpbml0eSIsIlNtYXJ0Rm9yZWdyb3VuZElzQWN0aXZlIjpmYWxzZSwiSG9yaXpvbnRhbEFsaWdubWVudCI6MCwiVmVydGljYWxBbGlnbm1lbnQiOjAsIlNtYXJ0Rm9yZWdyb3VuZCI6bnVsbCwiTWFyZ2luIjp7IiRpZCI6IjEzMyIsIlRvcCI6MCwiTGVmdCI6MCwiUmlnaHQiOjAsIkJvdHRvbSI6MH0sIlBhZGRpbmciOnsiJGlkIjoiMTM0IiwiVG9wIjowLCJMZWZ0IjowLCJSaWdodCI6MCwiQm90dG9tIjowfSwiQmFja2dyb3VuZCI6eyIkcmVmIjoiODkifSwiSXNWaXNpYmxlIjp0cnVlLCJXaWR0aCI6MC4wLCJIZWlnaHQiOjAuMCwiQm9yZGVyU3R5bGUiOnsiJGlkIjoiMTM1IiwiTGluZUNvbG9yIjpudWxsLCJMaW5lV2VpZ2h0IjowLjAsIkxpbmVUeXBlIjowLCJQYXJlbnRTdHlsZSI6bnVsbH0sIlBhcmVudFN0eWxlIjpudWxsfSwiRHVyYXRpb25TdHlsZSI6eyIkaWQiOiIxMzYiLCJGb250U2V0dGluZ3MiOnsiJGlkIjoiMTM3IiwiRm9udFNpemUiOjEwLCJGb250TmFtZSI6IkNhbGlicmkiLCJJc0JvbGQiOmZhbHNlLCJJc0l0YWxpYyI6ZmFsc2UsIklzVW5kZXJsaW5lZCI6ZmFsc2UsIlBhcmVudFN0eWxlIjpudWxsfSwiQXV0b1NpemUiOjAsIkZvcmVncm91bmQiOnsiJGlkIjoiMTM4IiwiQ29sb3IiOnsiJHJlZiI6IjkzIn19LCJNYXhXaWR0aCI6MjAwLjAsIk1heEhlaWdodCI6IkluZmluaXR5IiwiU21hcnRGb3JlZ3JvdW5kSXNBY3RpdmUiOmZhbHNlLCJIb3Jpem9udGFsQWxpZ25tZW50IjowLCJWZXJ0aWNhbEFsaWdubWVudCI6MCwiU21hcnRGb3JlZ3JvdW5kIjpudWxsLCJNYXJnaW4iOnsiJGlkIjoiMTM5IiwiVG9wIjowLCJMZWZ0IjowLCJSaWdodCI6MCwiQm90dG9tIjowfSwiUGFkZGluZyI6eyIkaWQiOiIxNDAiLCJUb3AiOjAsIkxlZnQiOjAsIlJpZ2h0IjowLCJCb3R0b20iOjB9LCJCYWNrZ3JvdW5kIjp7IiRyZWYiOiI5NiJ9LCJJc1Zpc2libGUiOnRydWUsIldpZHRoIjowLjAsIkhlaWdodCI6MC4wLCJCb3JkZXJTdHlsZSI6eyIkaWQiOiIxNDEiLCJMaW5lQ29sb3IiOm51bGwsIkxpbmVXZWlnaHQiOjAuMCwiTGluZVR5cGUiOjAsIlBhcmVudFN0eWxlIjpudWxsfSwiUGFyZW50U3R5bGUiOm51bGx9LCJIb3Jpem9udGFsQ29ubmVjdG9yU3R5bGUiOnsiJGlkIjoiMTQyIiwiTGluZUNvbG9yIjp7IiRyZWYiOiI5OCJ9LCJMaW5lV2VpZ2h0IjoxLjAsIkxpbmVUeXBlIjowLCJQYXJlbnRTdHlsZSI6bnVsbH0sIlZlcnRpY2FsQ29ubmVjdG9yU3R5bGUiOnsiJGlkIjoiMTQz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0NCIsIk1hcmdpbiI6eyIkaWQiOiIxNDUiLCJUb3AiOjAsIkxlZnQiOjQsIlJpZ2h0Ijo0LCJCb3R0b20iOjB9LCJQYWRkaW5nIjp7IiRpZCI6IjE0NiIsIlRvcCI6MCwiTGVmdCI6MCwiUmlnaHQiOjAsIkJvdHRvbSI6MH0sIkJhY2tncm91bmQiOnsiJGlkIjoiMTQ3IiwiQ29sb3IiOnsiJGlkIjoiMTQ4IiwiQSI6MjU1LCJSIjo5MSwiRyI6MTU1LCJCIjoyMTN9fSwiSXNWaXNpYmxlIjp0cnVlLCJXaWR0aCI6MC4wLCJIZWlnaHQiOjE2LjAsIkJvcmRlclN0eWxlIjp7IiRpZCI6IjE0OSIsIkxpbmVDb2xvciI6eyIkcmVmIjoiMTA5In0sIkxpbmVXZWlnaHQiOjAuMCwiTGluZVR5cGUiOjAsIlBhcmVudFN0eWxlIjpudWxsfSwiUGFyZW50U3R5bGUiOm51bGx9LCJUaXRsZVN0eWxlIjp7IiRpZCI6IjE1MCIsIkZvbnRTZXR0aW5ncyI6eyIkaWQiOiIxNTEiLCJGb250U2l6ZSI6MTEsIkZvbnROYW1lIjoiQ2FsaWJyaSIsIklzQm9sZCI6dHJ1ZSwiSXNJdGFsaWMiOmZhbHNlLCJJc1VuZGVybGluZWQiOmZhbHNlLCJQYXJlbnRTdHlsZSI6bnVsbH0sIkF1dG9TaXplIjowLCJGb3JlZ3JvdW5kIjp7IiRpZCI6IjE1MiIsIkNvbG9yIjp7IiRyZWYiOiIxMTQifX0sIk1heFdpZHRoIjo3MjAuMCwiTWF4SGVpZ2h0IjoiSW5maW5pdHkiLCJTbWFydEZvcmVncm91bmRJc0FjdGl2ZSI6ZmFsc2UsIkhvcml6b250YWxBbGlnbm1lbnQiOjAsIlZlcnRpY2FsQWxpZ25tZW50IjowLCJTbWFydEZvcmVncm91bmQiOm51bGwsIk1hcmdpbiI6eyIkaWQiOiIxNTMiLCJUb3AiOjAsIkxlZnQiOjAsIlJpZ2h0IjowLCJCb3R0b20iOjB9LCJQYWRkaW5nIjp7IiRpZCI6IjE1NCIsIlRvcCI6MCwiTGVmdCI6MCwiUmlnaHQiOjAsIkJvdHRvbSI6MH0sIkJhY2tncm91bmQiOnsiJHJlZiI6IjExNyJ9LCJJc1Zpc2libGUiOnRydWUsIldpZHRoIjowLjAsIkhlaWdodCI6MC4wLCJCb3JkZXJTdHlsZSI6eyIkaWQiOiIxNTUiLCJMaW5lQ29sb3IiOm51bGwsIkxpbmVXZWlnaHQiOjAuMCwiTGluZVR5cGUiOjAsIlBhcmVudFN0eWxlIjpudWxsfSwiUGFyZW50U3R5bGUiOm51bGx9LCJEYXRlU3R5bGUiOnsiJGlkIjoiMTU2IiwiRm9udFNldHRpbmdzIjp7IiRpZCI6IjE1NyIsIkZvbnRTaXplIjoxMCwiRm9udE5hbWUiOiJDYWxpYnJpIiwiSXNCb2xkIjpmYWxzZSwiSXNJdGFsaWMiOmZhbHNlLCJJc1VuZGVybGluZWQiOmZhbHNlLCJQYXJlbnRTdHlsZSI6bnVsbH0sIkF1dG9TaXplIjowLCJGb3JlZ3JvdW5kIjp7IiRpZCI6IjE1OCIsIkNvbG9yIjp7IiRyZWYiOiIxMjEifX0sIk1heFdpZHRoIjoyMDAuMCwiTWF4SGVpZ2h0IjoiSW5maW5pdHkiLCJTbWFydEZvcmVncm91bmRJc0FjdGl2ZSI6ZmFsc2UsIkhvcml6b250YWxBbGlnbm1lbnQiOjAsIlZlcnRpY2FsQWxpZ25tZW50IjowLCJTbWFydEZvcmVncm91bmQiOm51bGwsIk1hcmdpbiI6eyIkaWQiOiIxNTkiLCJUb3AiOjAsIkxlZnQiOjAsIlJpZ2h0IjowLCJCb3R0b20iOjB9LCJQYWRkaW5nIjp7IiRpZCI6IjE2MCIsIlRvcCI6MCwiTGVmdCI6MCwiUmlnaHQiOjAsIkJvdHRvbSI6MH0sIkJhY2tncm91bmQiOnsiJHJlZiI6IjEyNCJ9LCJJc1Zpc2libGUiOnRydWUsIldpZHRoIjowLjAsIkhlaWdodCI6MC4wLCJCb3JkZXJTdHlsZSI6eyIkaWQiOiIxNjEiLCJMaW5lQ29sb3IiOm51bGwsIkxpbmVXZWlnaHQiOjAuMCwiTGluZVR5cGUiOjAsIlBhcmVudFN0eWxlIjpudWxsfSwiUGFyZW50U3R5bGUiOm51bGx9LCJEYXRlRm9ybWF0Ijp7IiRpZCI6IjE2Mi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xLCJTbWFydER1cmF0aW9uQWN0aXZhdGVkIjpmYWxzZSwiRGF0ZUZvcm1hdCI6eyIkcmVmIjoiMTYyIn0sIklkIjoiZWE0NzAwNzEtNzUyYi00Y2ExLWE4NWMtZTY5NzRjMWJlMWVmIiwiSW1wb3J0SWQiOm51bGwsIlRpdGxlIjoiUHJvdG90eXBlIiwiTm90ZSI6bnVsbCwiSHlwZXJsaW5rIjpudWxsLCJJc0NoYW5nZWQiOmZhbHNlLCJJc05ldyI6ZmFsc2V9LHsiJGlkIjoiMTYzIiwiR3JvdXBOYW1lIjpudWxsLCJTdGFydERhdGUiOiIyMDE3LTExLTAxVDAwOjAwOjAwWiIsIkVuZERhdGUiOiIyMDE3LTExLTMwVDIzOjU5OjAwWiIsIlBlcmNlbnRhZ2VDb21wbGV0ZSI6bnVsbCwiU3R5bGUiOnsiJGlkIjoiMTY0IiwiU2hhcGUiOjAsIlNoYXBlVGhpY2tuZXNzIjox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aWQiOiIxNjciLCJDb2xvciI6eyIkcmVmIjoiODYifX0sIk1heFdpZHRoIjoyMDAuMCwiTWF4SGVpZ2h0IjoiSW5maW5pdHkiLCJTbWFydEZvcmVncm91bmRJc0FjdGl2ZSI6ZmFsc2UsIkhvcml6b250YWxBbGlnbm1lbnQiOjAsIlZlcnRpY2FsQWxpZ25tZW50IjowLCJTbWFydEZvcmVncm91bmQiOm51bGwsIk1hcmdpbiI6eyIkaWQiOiIxNjgiLCJUb3AiOjAsIkxlZnQiOjAsIlJpZ2h0IjowLCJCb3R0b20iOjB9LCJQYWRkaW5nIjp7IiRpZCI6IjE2OSIsIlRvcCI6MCwiTGVmdCI6MCwiUmlnaHQiOjAsIkJvdHRvbSI6MH0sIkJhY2tncm91bmQiOnsiJHJlZiI6Ijg5In0sIklzVmlzaWJsZSI6dHJ1ZSwiV2lkdGgiOjAuMCwiSGVpZ2h0IjowLjAsIkJvcmRlclN0eWxlIjp7IiRpZCI6IjE3MCIsIkxpbmVDb2xvciI6bnVsbCwiTGluZVdlaWdodCI6MC4wLCJMaW5lVHlwZSI6MCwiUGFyZW50U3R5bGUiOm51bGx9LCJQYXJlbnRTdHlsZSI6bnVsbH0sIkR1cmF0aW9uU3R5bGUiOnsiJGlkIjoiMTcxIiwiRm9udFNldHRpbmdzIjp7IiRpZCI6IjE3MiIsIkZvbnRTaXplIjoxMCwiRm9udE5hbWUiOiJDYWxpYnJpIiwiSXNCb2xkIjpmYWxzZSwiSXNJdGFsaWMiOmZhbHNlLCJJc1VuZGVybGluZWQiOmZhbHNlLCJQYXJlbnRTdHlsZSI6bnVsbH0sIkF1dG9TaXplIjowLCJGb3JlZ3JvdW5kIjp7IiRpZCI6IjE3MyIsIkNvbG9yIjp7IiRyZWYiOiI5MyJ9fSwiTWF4V2lkdGgiOjIwMC4wLCJNYXhIZWlnaHQiOiJJbmZpbml0eSIsIlNtYXJ0Rm9yZWdyb3VuZElzQWN0aXZlIjpmYWxzZSwiSG9yaXpvbnRhbEFsaWdubWVudCI6MCwiVmVydGljYWxBbGlnbm1lbnQiOjAsIlNtYXJ0Rm9yZWdyb3VuZCI6bnVsbCwiTWFyZ2luIjp7IiRpZCI6IjE3NCIsIlRvcCI6MCwiTGVmdCI6MCwiUmlnaHQiOjAsIkJvdHRvbSI6MH0sIlBhZGRpbmciOnsiJGlkIjoiMTc1IiwiVG9wIjowLCJMZWZ0IjowLCJSaWdodCI6MCwiQm90dG9tIjowfSwiQmFja2dyb3VuZCI6eyIkcmVmIjoiOTYifSwiSXNWaXNpYmxlIjp0cnVlLCJXaWR0aCI6MC4wLCJIZWlnaHQiOjAuMCwiQm9yZGVyU3R5bGUiOnsiJGlkIjoiMTc2IiwiTGluZUNvbG9yIjpudWxsLCJMaW5lV2VpZ2h0IjowLjAsIkxpbmVUeXBlIjowLCJQYXJlbnRTdHlsZSI6bnVsbH0sIlBhcmVudFN0eWxlIjpudWxsfSwiSG9yaXpvbnRhbENvbm5lY3RvclN0eWxlIjp7IiRpZCI6IjE3NyIsIkxpbmVDb2xvciI6eyIkcmVmIjoiOTgifSwiTGluZVdlaWdodCI6MS4wLCJMaW5lVHlwZSI6MCwiUGFyZW50U3R5bGUiOm51bGx9LCJWZXJ0aWNhbENvbm5lY3RvclN0eWxlIjp7IiRpZCI6IjE3OC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xNzkiLCJNYXJnaW4iOnsiJGlkIjoiMTgwIiwiVG9wIjowLCJMZWZ0Ijo0LCJSaWdodCI6NCwiQm90dG9tIjowfSwiUGFkZGluZyI6eyIkaWQiOiIxODEiLCJUb3AiOjAsIkxlZnQiOjAsIlJpZ2h0IjowLCJCb3R0b20iOjB9LCJCYWNrZ3JvdW5kIjp7IiRpZCI6IjE4MiIsIkNvbG9yIjp7IiRpZCI6IjE4MyIsIkEiOjI1NSwiUiI6OTEsIkciOjE1NSwiQiI6MjEzfX0sIklzVmlzaWJsZSI6dHJ1ZSwiV2lkdGgiOjAuMCwiSGVpZ2h0IjoxNi4wLCJCb3JkZXJTdHlsZSI6eyIkaWQiOiIxODQiLCJMaW5lQ29sb3IiOnsiJHJlZiI6IjEwOSJ9LCJMaW5lV2VpZ2h0IjowLjAsIkxpbmVUeXBlIjowLCJQYXJlbnRTdHlsZSI6bnVsbH0sIlBhcmVudFN0eWxlIjpudWxsfSwiVGl0bGVTdHlsZSI6eyIkaWQiOiIxODUiLCJGb250U2V0dGluZ3MiOnsiJGlkIjoiMTg2IiwiRm9udFNpemUiOjExLCJGb250TmFtZSI6IkNhbGlicmkiLCJJc0JvbGQiOnRydWUsIklzSXRhbGljIjpmYWxzZSwiSXNVbmRlcmxpbmVkIjpmYWxzZSwiUGFyZW50U3R5bGUiOm51bGx9LCJBdXRvU2l6ZSI6MCwiRm9yZWdyb3VuZCI6eyIkaWQiOiIxODciLCJDb2xvciI6eyIkcmVmIjoiMTE0In19LCJNYXhXaWR0aCI6OTYwLjAsIk1heEhlaWdodCI6IkluZmluaXR5IiwiU21hcnRGb3JlZ3JvdW5kSXNBY3RpdmUiOmZhbHNlLCJIb3Jpem9udGFsQWxpZ25tZW50IjowLCJWZXJ0aWNhbEFsaWdubWVudCI6MCwiU21hcnRGb3JlZ3JvdW5kIjpudWxsLCJNYXJnaW4iOnsiJGlkIjoiMTg4IiwiVG9wIjowLCJMZWZ0IjowLCJSaWdodCI6MCwiQm90dG9tIjowfSwiUGFkZGluZyI6eyIkaWQiOiIxODkiLCJUb3AiOjAsIkxlZnQiOjAsIlJpZ2h0IjowLCJCb3R0b20iOjB9LCJCYWNrZ3JvdW5kIjp7IiRyZWYiOiIxMTcifSwiSXNWaXNpYmxlIjp0cnVlLCJXaWR0aCI6MC4wLCJIZWlnaHQiOjAuMCwiQm9yZGVyU3R5bGUiOnsiJGlkIjoiMTkwIiwiTGluZUNvbG9yIjpudWxsLCJMaW5lV2VpZ2h0IjowLjAsIkxpbmVUeXBlIjowLCJQYXJlbnRTdHlsZSI6bnVsbH0sIlBhcmVudFN0eWxlIjpudWxsfSwiRGF0ZVN0eWxlIjp7IiRpZCI6IjE5MSIsIkZvbnRTZXR0aW5ncyI6eyIkaWQiOiIxOTIiLCJGb250U2l6ZSI6MTAsIkZvbnROYW1lIjoiQ2FsaWJyaSIsIklzQm9sZCI6ZmFsc2UsIklzSXRhbGljIjpmYWxzZSwiSXNVbmRlcmxpbmVkIjpmYWxzZSwiUGFyZW50U3R5bGUiOm51bGx9LCJBdXRvU2l6ZSI6MCwiRm9yZWdyb3VuZCI6eyIkaWQiOiIxOTMiLCJDb2xvciI6eyIkcmVmIjoiMTIxIn19LCJNYXhXaWR0aCI6MjAwLjAsIk1heEhlaWdodCI6IkluZmluaXR5IiwiU21hcnRGb3JlZ3JvdW5kSXNBY3RpdmUiOmZhbHNlLCJIb3Jpem9udGFsQWxpZ25tZW50IjowLCJWZXJ0aWNhbEFsaWdubWVudCI6MCwiU21hcnRGb3JlZ3JvdW5kIjpudWxsLCJNYXJnaW4iOnsiJGlkIjoiMTk0IiwiVG9wIjowLCJMZWZ0IjowLCJSaWdodCI6MCwiQm90dG9tIjowfSwiUGFkZGluZyI6eyIkaWQiOiIxOTUiLCJUb3AiOjAsIkxlZnQiOjAsIlJpZ2h0IjowLCJCb3R0b20iOjB9LCJCYWNrZ3JvdW5kIjp7IiRyZWYiOiIxMjQifSwiSXNWaXNpYmxlIjp0cnVlLCJXaWR0aCI6MC4wLCJIZWlnaHQiOjAuMCwiQm9yZGVyU3R5bGUiOnsiJGlkIjoiMTk2IiwiTGluZUNvbG9yIjpudWxsLCJMaW5lV2VpZ2h0IjowLjAsIkxpbmVUeXBlIjowLCJQYXJlbnRTdHlsZSI6bnVsbH0sIlBhcmVudFN0eWxlIjpudWxsfSwiRGF0ZUZvcm1hdCI6eyIkaWQiOiIxOT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iwiU21hcnREdXJhdGlvbkFjdGl2YXRlZCI6ZmFsc2UsIkRhdGVGb3JtYXQiOnsiJHJlZiI6IjE5NyJ9LCJJZCI6ImY1YzhkZGZhLTY1ZmMtNGM5YS1iODI2LTE2YzBmMWJjYjA0NiIsIkltcG9ydElkIjpudWxsLCJUaXRsZSI6IlByb3RvdHlwZSByZXN1bHRzIGFwcHJvdmVkIiwiTm90ZSI6bnVsbCwiSHlwZXJsaW5rIjpudWxsLCJJc0NoYW5nZWQiOmZhbHNlLCJJc05ldyI6ZmFsc2V9LHsiJGlkIjoiMTk4IiwiR3JvdXBOYW1lIjpudWxsLCJTdGFydERhdGUiOiIyMDE3LTExLTMwVDAwOjAwOjAwWiIsIkVuZERhdGUiOiIyMDE4LTAyLTA0VDIzOjU5OjAwWiIsIlBlcmNlbnRhZ2VDb21wbGV0ZSI6bnVsbCwiU3R5bGUiOnsiJGlkIjoiMTk5IiwiU2hhcGUiOjAsIlNoYXBlVGhpY2tuZXNzIjoxLCJEdXJhdGlvbkZvcm1hdCI6MCwiSW5jbHVkZU5vbldvcmtpbmdEYXlzSW5EdXJhdGlvbiI6ZmFsc2UsIlBlcmNlbnRhZ2VDb21wbGV0ZVN0eWxlIjp7IiRpZCI6IjIwMCIsIkZvbnRTZXR0aW5ncyI6eyIkaWQiOiIyMDEiLCJGb250U2l6ZSI6MTAsIkZvbnROYW1lIjoiQ2FsaWJyaSIsIklzQm9sZCI6ZmFsc2UsIklzSXRhbGljIjpmYWxzZSwiSXNVbmRlcmxpbmVkIjpmYWxzZSwiUGFyZW50U3R5bGUiOm51bGx9LCJBdXRvU2l6ZSI6MCwiRm9yZWdyb3VuZCI6eyIkaWQiOiIyMDIiLCJDb2xvciI6eyIkcmVmIjoiODYifX0sIk1heFdpZHRoIjoyMDAuMCwiTWF4SGVpZ2h0IjoiSW5maW5pdHkiLCJTbWFydEZvcmVncm91bmRJc0FjdGl2ZSI6ZmFsc2UsIkhvcml6b250YWxBbGlnbm1lbnQiOjAsIlZlcnRpY2FsQWxpZ25tZW50IjowLCJTbWFydEZvcmVncm91bmQiOm51bGwsIk1hcmdpbiI6eyIkaWQiOiIyMDMiLCJUb3AiOjAsIkxlZnQiOjAsIlJpZ2h0IjowLCJCb3R0b20iOjB9LCJQYWRkaW5nIjp7IiRpZCI6IjIwNCIsIlRvcCI6MCwiTGVmdCI6MCwiUmlnaHQiOjAsIkJvdHRvbSI6MH0sIkJhY2tncm91bmQiOnsiJHJlZiI6Ijg5In0sIklzVmlzaWJsZSI6dHJ1ZSwiV2lkdGgiOjAuMCwiSGVpZ2h0IjowLjAsIkJvcmRlclN0eWxlIjp7IiRpZCI6IjIwNSIsIkxpbmVDb2xvciI6bnVsbCwiTGluZVdlaWdodCI6MC4wLCJMaW5lVHlwZSI6MCwiUGFyZW50U3R5bGUiOm51bGx9LCJQYXJlbnRTdHlsZSI6bnVsbH0sIkR1cmF0aW9uU3R5bGUiOnsiJGlkIjoiMjA2IiwiRm9udFNldHRpbmdzIjp7IiRpZCI6IjIwNyIsIkZvbnRTaXplIjoxMCwiRm9udE5hbWUiOiJDYWxpYnJpIiwiSXNCb2xkIjpmYWxzZSwiSXNJdGFsaWMiOmZhbHNlLCJJc1VuZGVybGluZWQiOmZhbHNlLCJQYXJlbnRTdHlsZSI6bnVsbH0sIkF1dG9TaXplIjowLCJGb3JlZ3JvdW5kIjp7IiRpZCI6IjIwOCIsIkNvbG9yIjp7IiRyZWYiOiI5MyJ9fSwiTWF4V2lkdGgiOjIwMC4wLCJNYXhIZWlnaHQiOiJJbmZpbml0eSIsIlNtYXJ0Rm9yZWdyb3VuZElzQWN0aXZlIjpmYWxzZSwiSG9yaXpvbnRhbEFsaWdubWVudCI6MCwiVmVydGljYWxBbGlnbm1lbnQiOjAsIlNtYXJ0Rm9yZWdyb3VuZCI6bnVsbCwiTWFyZ2luIjp7IiRpZCI6IjIwOSIsIlRvcCI6MCwiTGVmdCI6MCwiUmlnaHQiOjAsIkJvdHRvbSI6MH0sIlBhZGRpbmciOnsiJGlkIjoiMjEwIiwiVG9wIjowLCJMZWZ0IjowLCJSaWdodCI6MCwiQm90dG9tIjowfSwiQmFja2dyb3VuZCI6eyIkcmVmIjoiOTYifSwiSXNWaXNpYmxlIjp0cnVlLCJXaWR0aCI6MC4wLCJIZWlnaHQiOjAuMCwiQm9yZGVyU3R5bGUiOnsiJGlkIjoiMjExIiwiTGluZUNvbG9yIjpudWxsLCJMaW5lV2VpZ2h0IjowLjAsIkxpbmVUeXBlIjowLCJQYXJlbnRTdHlsZSI6bnVsbH0sIlBhcmVudFN0eWxlIjpudWxsfSwiSG9yaXpvbnRhbENvbm5lY3RvclN0eWxlIjp7IiRpZCI6IjIxMiIsIkxpbmVDb2xvciI6eyIkcmVmIjoiOTgifSwiTGluZVdlaWdodCI6MS4wLCJMaW5lVHlwZSI6MCwiUGFyZW50U3R5bGUiOm51bGx9LCJWZXJ0aWNhbENvbm5lY3RvclN0eWxlIjp7IiRpZCI6IjIxMy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TQiLCJNYXJnaW4iOnsiJGlkIjoiMjE1IiwiVG9wIjowLCJMZWZ0Ijo0LCJSaWdodCI6NCwiQm90dG9tIjowfSwiUGFkZGluZyI6eyIkaWQiOiIyMTYiLCJUb3AiOjAsIkxlZnQiOjAsIlJpZ2h0IjowLCJCb3R0b20iOjB9LCJCYWNrZ3JvdW5kIjp7IiRpZCI6IjIxNyIsIkNvbG9yIjp7IiRpZCI6IjIxOCIsIkEiOjI1NSwiUiI6OTEsIkciOjE1NSwiQiI6MjEzfX0sIklzVmlzaWJsZSI6dHJ1ZSwiV2lkdGgiOjAuMCwiSGVpZ2h0IjoxNi4wLCJCb3JkZXJTdHlsZSI6eyIkaWQiOiIyMTkiLCJMaW5lQ29sb3IiOnsiJHJlZiI6IjEwOSJ9LCJMaW5lV2VpZ2h0IjowLjAsIkxpbmVUeXBlIjowLCJQYXJlbnRTdHlsZSI6bnVsbH0sIlBhcmVudFN0eWxlIjpudWxsfSwiVGl0bGVTdHlsZSI6eyIkaWQiOiIyMjAiLCJGb250U2V0dGluZ3MiOnsiJGlkIjoiMjIxIiwiRm9udFNpemUiOjExLCJGb250TmFtZSI6IkNhbGlicmkiLCJJc0JvbGQiOnRydWUsIklzSXRhbGljIjpmYWxzZSwiSXNVbmRlcmxpbmVkIjpmYWxzZSwiUGFyZW50U3R5bGUiOm51bGx9LCJBdXRvU2l6ZSI6MCwiRm9yZWdyb3VuZCI6eyIkaWQiOiIyMjIiLCJDb2xvciI6eyIkcmVmIjoiMTE0In19LCJNYXhXaWR0aCI6NzIwLjAsIk1heEhlaWdodCI6IkluZmluaXR5IiwiU21hcnRGb3JlZ3JvdW5kSXNBY3RpdmUiOmZhbHNlLCJIb3Jpem9udGFsQWxpZ25tZW50IjowLCJWZXJ0aWNhbEFsaWdubWVudCI6MCwiU21hcnRGb3JlZ3JvdW5kIjpudWxsLCJNYXJnaW4iOnsiJGlkIjoiMjIzIiwiVG9wIjowLCJMZWZ0IjowLCJSaWdodCI6MCwiQm90dG9tIjowfSwiUGFkZGluZyI6eyIkaWQiOiIyMjQiLCJUb3AiOjAsIkxlZnQiOjAsIlJpZ2h0IjowLCJCb3R0b20iOjB9LCJCYWNrZ3JvdW5kIjp7IiRyZWYiOiIxMTcifSwiSXNWaXNpYmxlIjp0cnVlLCJXaWR0aCI6MC4wLCJIZWlnaHQiOjAuMCwiQm9yZGVyU3R5bGUiOnsiJGlkIjoiMjI1IiwiTGluZUNvbG9yIjpudWxsLCJMaW5lV2VpZ2h0IjowLjAsIkxpbmVUeXBlIjowLCJQYXJlbnRTdHlsZSI6bnVsbH0sIlBhcmVudFN0eWxlIjpudWxsfSwiRGF0ZVN0eWxlIjp7IiRpZCI6IjIyNiIsIkZvbnRTZXR0aW5ncyI6eyIkaWQiOiIyMjciLCJGb250U2l6ZSI6MTAsIkZvbnROYW1lIjoiQ2FsaWJyaSIsIklzQm9sZCI6ZmFsc2UsIklzSXRhbGljIjpmYWxzZSwiSXNVbmRlcmxpbmVkIjpmYWxzZSwiUGFyZW50U3R5bGUiOm51bGx9LCJBdXRvU2l6ZSI6MCwiRm9yZWdyb3VuZCI6eyIkaWQiOiIyMjgiLCJDb2xvciI6eyIkcmVmIjoiMTIxIn19LCJNYXhXaWR0aCI6MjAwLjAsIk1heEhlaWdodCI6IkluZmluaXR5IiwiU21hcnRGb3JlZ3JvdW5kSXNBY3RpdmUiOmZhbHNlLCJIb3Jpem9udGFsQWxpZ25tZW50IjowLCJWZXJ0aWNhbEFsaWdubWVudCI6MCwiU21hcnRGb3JlZ3JvdW5kIjpudWxs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mNkOTg0MTViLTUyODctNDRiNC05NzQ4LTIxYjI1NjBlZjMxOSIsIkltcG9ydElkIjpudWxsLCJUaXRsZSI6IkltcGxlbWVudGVkIiwiTm90ZSI6bnVsbCwiSHlwZXJsaW5rIjpudWxsLCJJc0NoYW5nZWQiOmZhbHNlLCJJc05ldyI6ZmFsc2V9XSwiTXNQcm9qZWN0SXRlbXNUcmVlIjp7IiRpZCI6IjIzMyIsIlJvb3QiOnsiSW1wb3J0SWQiOm51bGwsIklzSW1wb3J0ZWQiOmZhbHNlLCJDaGlsZHJlbiI6W119fSwiTWV0YWRhdGEiOnsiJGlkIjoiMjM0IiwiUmVjZW50Q29sb3JzQ29sbGVjdGlvbiI6IltdIn0sIlNldHRpbmdzIjp7IiRpZCI6IjIzNSIsIkltcGFPcHRpb25zIjp7IiRpZCI6IjIzNi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MjM3IiwiVXNlVGltZSI6ZmFsc2UsIldvcmtEYXlTdGFydCI6IjAwOjAwOjAwIiwiV29ya0RheUVuZCI6IjIzOjU5OjAwIn0sIkxhc3RVc2VkVGVtcGxhdGVJZCI6IjczNTViNjMzLWFjNjYtNDUyOC04YjRkLTI5OWZhZWRjOWVlOSJ9"/>
  <p:tag name="__MASTER" val="__part_0"/>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__PART_0" val="eyIkaWQiOiIxIiwiQ3VsdHVyZUluZm9OYW1lIjoiZW4tSUUiLCJTdHlsZU5hbWUiOm51bGwsIlZlcnNpb24iOnsiJGlkIjoiMiIsIlZlcnNpb24iOiIzLjEuMSIsIk9yaWdpbmFsQXNzZW1ibHlWZXJzaW9uIjoiMy4yMC4wMC4wMCIsIkVkaXRpb24iOiJCYXNpYyIsIklzUGx1c0VkaXRpb24iOmZhbHNlfSwiRWZmZWN0IjoxLCJTdHlsZSI6eyIkaWQiOiIzIiwiVGltZWJhbmRTdHlsZSI6eyIkaWQiOiI0IiwiU2NhbGVNYXJraW5nIjowLCJTaGFwZSI6MCwiU2hhcGVTdHlsZSI6eyIkaWQiOiI1IiwiTWFyZ2luIjp7IiRpZCI6IjYiLCJUb3AiOjAsIkxlZnQiOjEyLCJSaWdodCI6MTIsIkJvdHRvbSI6MH0sIlBhZGRpbmciOnsiJGlkIjoiNyIsIlRvcCI6NywiTGVmdCI6MCwiUmlnaHQiOjAsIkJvdHRvbSI6N3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NYXJnaW4iOnsiJGlkIjoiMTciLCJUb3AiOjAsIkxlZnQiOjAsIlJpZ2h0IjoyNS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1hcmdpbiI6eyIkaWQiOiIyNSIsIlRvcCI6MCwiTGVmdCI6MjUsIlJpZ2h0IjowLCJCb3R0b20iOjB9LCJQYWRkaW5nIjp7IiRpZCI6IjI2IiwiVG9wIjowLCJMZWZ0IjowLCJSaWdodCI6MCwiQm90dG9tIjowfSwiQmFja2dyb3VuZCI6eyIkaWQiOiIyNyIsIkNvbG9yIjp7IiRyZWYiOiIyMCJ9fSwiSXNWaXNpYmxlIjp0cnVlLCJXaWR0aCI6MC4wLCJIZWlnaHQiOjAuMCwiQm9yZGVyU3R5bGUiOm51bGwsIlBhcmVudFN0eWxlIjpudWxsfSwiVG9kYXlUZXh0U3R5bGUiOnsiJGlkIjoiMjgiLCJGb250U2V0dGluZ3MiOnsiJGlkIjoiMjkiLCJGb250U2l6ZSI6MTI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nRydW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xOTEsIlIiOjI1NSwiRyI6MCwiQiI6MH19LCJBcHBlbmRZZWFyT25ZZWFyQ2hhbmdlIjp0cnVlLCJFbGFwc2VkVGltZUZvcm1hdCI6MiwiVG9kYXlNYXJrZXJQb3NpdGlvbiI6MCwiUXVpY2tQb3NpdGlvbiI6MSwiQWJzb2x1dGVQb3NpdGlvbiI6MjQwLjAsIk1hcmdpbiI6eyIkaWQiOiI0OSIsIlRvcCI6MCwiTGVmdCI6MTAsIlJpZ2h0IjoxMCwiQm90dG9tIjowfSwiUGFkZGluZyI6eyIkaWQiOiI1MCIsIlRvcCI6MCwiTGVmdCI6MCwiUmlnaHQiOjAsIkJvdHRvbSI6MH0sIkJhY2tncm91bmQiOnsiJGlkIjoiNTEiLCJDb2xvciI6eyIkaWQiOiI1MiIsIkEiOjI1NSwiUiI6MzEsIkciOjczLCJCIjoxMjV9fSwiSXNWaXNpYmxlIjp0cnVlLCJXaWR0aCI6MC4wLCJIZWlnaHQiOjAuMCwiQm9yZGVyU3R5bGUiOm51bGwsIlBhcmVudFN0eWxlIjpudWxsfSwiRGVmYXVsdE1pbGVzdG9uZVN0eWxlIjp7IiRpZCI6IjUzIiwiU2hhcGUiOjIsIkNvbm5lY3Rvck1hcmdpbiI6eyIkaWQiOiI1NCIsIlRvcCI6MCwiTGVmdCI6MiwiUmlnaHQiOjIsIkJvdHRvbSI6MH0sIkNvbm5lY3RvclN0eWxlIjp7IiRpZCI6IjU1IiwiTGluZUNvbG9yIjp7IiRpZCI6IjU2IiwiJHR5cGUiOiJOTFJFLkNvbW1vbi5Eb20uU29saWRDb2xvckJydXNoLCBOTFJFLkNvbW1vbiIsIkNvbG9yIjp7IiRpZCI6IjU3IiwiQSI6MTI3LCJSIjozMSwiRyI6NzMsIkIiOjEyNn19LCJMaW5lV2VpZ2h0IjoxLjAsIkxpbmVUeXBlIjowLCJQYXJlbnRTdHlsZSI6bnVsbH0sIklzQmVsb3dUaW1lYmFuZCI6ZmFsc2UsIkhpZGVEYXRlIjpmYWxzZSwiU2hhcGVTaXplIjoxLCJTcGFjaW5nIjox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guMCwiSGVpZ2h0IjoyMC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AsIlZlcnRpY2FsQWxpZ25tZW50IjowLCJTbWFydEZvcmVncm91bmQiOm51bGw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NYXJnaW4iOnsiJGlkIjoiNzgiLCJUb3AiOjAsIkxlZnQiOjAsIlJpZ2h0IjowLCJCb3R0b20iOjB9LCJQYWRkaW5nIjp7IiRpZCI6Ijc5IiwiVG9wIjowLCJMZWZ0IjowLCJSaWdodCI6MCwiQm90dG9tIjowfSwiQmFja2dyb3VuZCI6eyIkaWQiOiI4MCIsIkNvbG9yIjp7IiRyZWYiOiIyMCJ9fSwiSXNWaXNpYmxlIjp0cnVlLCJXaWR0aCI6MC4wLCJIZWlnaHQiOjAuMCwiQm9yZGVyU3R5bGUiOm51bGwsIlBhcmVudFN0eWxlIjpudWxsfSwiRGF0ZUZvcm1hdCI6eyIkaWQiOiI4M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IiLCJTaGFwZSI6MCwiU2hhcGVUaGlja25lc3MiOjEsIkR1cmF0aW9uRm9ybWF0IjowLCJJbmNsdWRlTm9uV29ya2luZ0RheXNJbkR1cmF0aW9uIjpmYWxzZSwiUGVyY2VudGFnZUNvbXBsZXRlU3R5bGUiOnsiJGlkIjoiODMiLCJGb250U2V0dGluZ3MiOnsiJGlkIjoiODQiLCJGb250U2l6ZSI6MTAsIkZvbnROYW1lIjoiQ2FsaWJyaSIsIklzQm9sZCI6ZmFsc2UsIklzSXRhbGljIjpmYWxzZSwiSXNVbmRlcmxpbmVkIjpmYWxzZSwiUGFyZW50U3R5bGUiOm51bGx9LCJBdXRvU2l6ZSI6MCwiRm9yZWdyb3VuZCI6eyIkaWQiOiI4NSIsIkNvbG9yIjp7IiRpZCI6Ijg2IiwiQSI6MjU1LCJSIjoyMzcsIkciOjEyNSwiQiI6NDl9fSwiTWF4V2lkdGgiOjIwMC4wLCJNYXhIZWlnaHQiOiJJbmZpbml0eSIsIlNtYXJ0Rm9yZWdyb3VuZElzQWN0aXZlIjpmYWxzZSwiSG9yaXpvbnRhbEFsaWdubWVudCI6MCwiVmVydGljYWxBbGlnbm1lbnQiOjAsIlNtYXJ0Rm9yZWdyb3VuZCI6bnVsbCwiTWFyZ2luIjp7IiRpZCI6Ijg3IiwiVG9wIjowLCJMZWZ0IjowLCJSaWdodCI6MCwiQm90dG9tIjowfSwiUGFkZGluZyI6eyIkaWQiOiI4OCIsIlRvcCI6MCwiTGVmdCI6MCwiUmlnaHQiOjAsIkJvdHRvbSI6MH0sIkJhY2tncm91bmQiOnsiJGlkIjoiODkiLCJDb2xvciI6eyIkcmVmIjoiMjAifX0sIklzVmlzaWJsZSI6dHJ1ZSwiV2lkdGgiOjAuMCwiSGVpZ2h0IjowLjAsIkJvcmRlclN0eWxlIjpudWxsLCJQYXJlbnRTdHlsZSI6bnVsbH0sIkR1cmF0aW9uU3R5bGUiOnsiJGlkIjoiOTAiLCJGb250U2V0dGluZ3MiOnsiJGlkIjoiOTEiLCJGb250U2l6ZSI6MTAsIkZvbnROYW1lIjoiQ2FsaWJyaSIsIklzQm9sZCI6ZmFsc2UsIklzSXRhbGljIjpmYWxzZSwiSXNVbmRlcmxpbmVkIjpmYWxzZSwiUGFyZW50U3R5bGUiOm51bGx9LCJBdXRvU2l6ZSI6MCwiRm9yZWdyb3VuZCI6eyIkaWQiOiI5MiIsIkNvbG9yIjp7IiRpZCI6IjkzIiwiQSI6MjU1LCJSIjoyMzcsIkciOjEyNSwiQiI6NDl9fSwiTWF4V2lkdGgiOjIwMC4wLCJNYXhIZWlnaHQiOiJJbmZpbml0eSIsIlNtYXJ0Rm9yZWdyb3VuZElzQWN0aXZlIjpmYWxzZSwiSG9yaXpvbnRhbEFsaWdubWVudCI6MCwiVmVydGljYWxBbGlnbm1lbnQiOjAsIlNtYXJ0Rm9yZWdyb3VuZCI6bnVsb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wMyIsIk1hcmdpbiI6eyIkaWQiOiIxMDQiLCJUb3AiOjAsIkxlZnQiOjQsIlJpZ2h0Ijo0LCJCb3R0b20iOjB9LCJQYWRkaW5nIjp7IiRpZCI6IjEwNSIsIlRvcCI6MCwiTGVmdCI6MCwiUmlnaHQiOjAsIkJvdHRvbSI6MH0sIkJhY2tncm91bmQiOnsiJGlkIjoiMTA2IiwiQ29sb3IiOnsiJGlkIjoiMTA3IiwiQSI6MjU1LCJSIjowLCJHIjoxMTQsIkIiOjE4OH19LCJJc1Zpc2libGUiOnRydWUsIldpZHRoIjowLjAsIkhlaWdodCI6MTYuMCwiQm9yZGVyU3R5bGUiOnsiJGlkIjoiMTA4IiwiTGluZUNvbG9yIjp7IiRpZCI6IjEwOSIsIiR0eXBlIjoiTkxSRS5Db21tb24uRG9tLlNvbGlkQ29sb3JCcnVzaCwgTkxSRS5Db21tb24iLCJDb2xvciI6eyIkaWQiOiIxMTAiLCJBIjoyNTUsIlIiOjI1NSwiRyI6MCwiQiI6MH19LCJMaW5lV2VpZ2h0IjowLjAsIkxpbmVUeXBlIjowLCJQYXJlbnRTdHlsZSI6bnVsbH0sIlBhcmVudFN0eWxlIjpudWxsfSwiVGl0bGVTdHlsZSI6eyIkaWQiOiIxMTEiLCJGb250U2V0dGluZ3MiOnsiJGlkIjoiMTEyIiwiRm9udFNpemUiOjExLCJGb250TmFtZSI6IkNhbGlicmkiLCJJc0JvbGQiOnRydWUsIklzSXRhbGljIjpmYWxzZSwiSXNVbmRlcmxpbmVkIjpmYWxzZSwiUGFyZW50U3R5bGUiOm51bGx9LCJBdXRvU2l6ZSI6MCwiRm9yZWdyb3VuZCI6eyIkaWQiOiIxMTMiLCJDb2xvciI6eyIkaWQiOiIxMTQiLCJBIjoyNTUsIlIiOjAsIkciOjAsIkIiOjB9fSwiTWF4V2lkdGgiOjk2MC4wLCJNYXhIZWlnaHQiOiJJbmZpbml0eSIsIlNtYXJ0Rm9yZWdyb3VuZElzQWN0aXZlIjpmYWxzZSwiSG9yaXpvbnRhbEFsaWdubWVudCI6MCwiVmVydGljYWxBbGlnbm1lbnQiOjAsIlNtYXJ0Rm9yZWdyb3VuZCI6bnVsb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wLCJWZXJ0aWNhbEFsaWdubWVudCI6MCwiU21hcnRGb3JlZ3JvdW5kIjpudWxsLCJNYXJnaW4iOnsiJGlkIjoiMTIyIiwiVG9wIjowLCJMZWZ0IjowLCJSaWdodCI6MCwiQm90dG9tIjowfSwiUGFkZGluZyI6eyIkaWQiOiIxMjMiLCJUb3AiOjAsIkxlZnQiOjAsIlJpZ2h0IjowLCJCb3R0b20iOjB9LCJCYWNrZ3JvdW5kIjp7IiRpZCI6IjEyNCIsIkNvbG9yIjp7IiRyZWYiOiIyMCJ9fSwiSXNWaXNpYmxlIjp0cnVlLCJXaWR0aCI6MC4wLCJIZWlnaHQiOjAuMCwiQm9yZGVyU3R5bGUiOm51bGwsIlBhcmVudFN0eWxlIjpudWxsfSwiRGF0ZUZvcm1hdCI6eyIkaWQiOiIxMjU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wsIl9leHBsaWNpdGx5U2V0Ijp7IiRpZCI6IjEyNi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Jc1Zpc2libGUiOmZhbHNlfX0sIlNob3dFbGFwc2VkVGltZUdyYWRpZW50U3R5bGUiOmZhbHNlfSwiU2NhbGUiOnsiJGlkIjoiMTI3IiwiU3RhcnREYXRlIjoiMDAwMS0wMS0wMVQwMDowMDowMCIsIkVuZERhdGUiOiIyMDE4LTAyLTA0VDIzOjU5OjAwIiwiRm9ybWF0IjoiTU1NIiwiVHlwZSI6MiwiQXV0b0RhdGVSYW5nZSI6dHJ1ZSwiV29ya2luZ0RheXMiOjEyNywiVG9kYXlNYXJrZXJUZXh0IjoiVG9kYXkiLCJBdXRvU2NhbGVUeXBlIjp0cnVlfSwiTWlsZXN0b25lcyI6W10sIlRhc2tzIjpbeyIkaWQiOiIxMjgiLCJHcm91cE5hbWUiOm51bGwsIlN0YXJ0RGF0ZSI6IjIwMTctMDgtMDFUMDA6MDA6MDBaIiwiRW5kRGF0ZSI6IjIwMTctMTEtMDFUMjM6NTk6MDBaIiwiUGVyY2VudGFnZUNvbXBsZXRlIjpudWxsLCJTdHlsZSI6eyIkaWQiOiIxMjkiLCJTaGFwZSI6MCwiU2hhcGVUaGlja25lc3MiOjEsIkR1cmF0aW9uRm9ybWF0IjowLCJJbmNsdWRlTm9uV29ya2luZ0RheXNJbkR1cmF0aW9uIjpmYWxzZSwiUGVyY2VudGFnZUNvbXBsZXRlU3R5bGUiOnsiJGlkIjoiMTMwIiwiRm9udFNldHRpbmdzIjp7IiRpZCI6IjEzMSIsIkZvbnRTaXplIjoxMCwiRm9udE5hbWUiOiJDYWxpYnJpIiwiSXNCb2xkIjpmYWxzZSwiSXNJdGFsaWMiOmZhbHNlLCJJc1VuZGVybGluZWQiOmZhbHNlLCJQYXJlbnRTdHlsZSI6bnVsbH0sIkF1dG9TaXplIjowLCJGb3JlZ3JvdW5kIjp7IiRpZCI6IjEzMiIsIkNvbG9yIjp7IiRyZWYiOiI4NiJ9fSwiTWF4V2lkdGgiOjIwMC4wLCJNYXhIZWlnaHQiOiJJbmZpbml0eSIsIlNtYXJ0Rm9yZWdyb3VuZElzQWN0aXZlIjpmYWxzZSwiSG9yaXpvbnRhbEFsaWdubWVudCI6MCwiVmVydGljYWxBbGlnbm1lbnQiOjAsIlNtYXJ0Rm9yZWdyb3VuZCI6bnVsbCwiTWFyZ2luIjp7IiRpZCI6IjEzMyIsIlRvcCI6MCwiTGVmdCI6MCwiUmlnaHQiOjAsIkJvdHRvbSI6MH0sIlBhZGRpbmciOnsiJGlkIjoiMTM0IiwiVG9wIjowLCJMZWZ0IjowLCJSaWdodCI6MCwiQm90dG9tIjowfSwiQmFja2dyb3VuZCI6eyIkcmVmIjoiODkifSwiSXNWaXNpYmxlIjp0cnVlLCJXaWR0aCI6MC4wLCJIZWlnaHQiOjAuMCwiQm9yZGVyU3R5bGUiOnsiJGlkIjoiMTM1IiwiTGluZUNvbG9yIjpudWxsLCJMaW5lV2VpZ2h0IjowLjAsIkxpbmVUeXBlIjowLCJQYXJlbnRTdHlsZSI6bnVsbH0sIlBhcmVudFN0eWxlIjpudWxsfSwiRHVyYXRpb25TdHlsZSI6eyIkaWQiOiIxMzYiLCJGb250U2V0dGluZ3MiOnsiJGlkIjoiMTM3IiwiRm9udFNpemUiOjEwLCJGb250TmFtZSI6IkNhbGlicmkiLCJJc0JvbGQiOmZhbHNlLCJJc0l0YWxpYyI6ZmFsc2UsIklzVW5kZXJsaW5lZCI6ZmFsc2UsIlBhcmVudFN0eWxlIjpudWxsfSwiQXV0b1NpemUiOjAsIkZvcmVncm91bmQiOnsiJGlkIjoiMTM4IiwiQ29sb3IiOnsiJHJlZiI6IjkzIn19LCJNYXhXaWR0aCI6MjAwLjAsIk1heEhlaWdodCI6IkluZmluaXR5IiwiU21hcnRGb3JlZ3JvdW5kSXNBY3RpdmUiOmZhbHNlLCJIb3Jpem9udGFsQWxpZ25tZW50IjowLCJWZXJ0aWNhbEFsaWdubWVudCI6MCwiU21hcnRGb3JlZ3JvdW5kIjpudWxsLCJNYXJnaW4iOnsiJGlkIjoiMTM5IiwiVG9wIjowLCJMZWZ0IjowLCJSaWdodCI6MCwiQm90dG9tIjowfSwiUGFkZGluZyI6eyIkaWQiOiIxNDAiLCJUb3AiOjAsIkxlZnQiOjAsIlJpZ2h0IjowLCJCb3R0b20iOjB9LCJCYWNrZ3JvdW5kIjp7IiRyZWYiOiI5NiJ9LCJJc1Zpc2libGUiOnRydWUsIldpZHRoIjowLjAsIkhlaWdodCI6MC4wLCJCb3JkZXJTdHlsZSI6eyIkaWQiOiIxNDEiLCJMaW5lQ29sb3IiOm51bGwsIkxpbmVXZWlnaHQiOjAuMCwiTGluZVR5cGUiOjAsIlBhcmVudFN0eWxlIjpudWxsfSwiUGFyZW50U3R5bGUiOm51bGx9LCJIb3Jpem9udGFsQ29ubmVjdG9yU3R5bGUiOnsiJGlkIjoiMTQyIiwiTGluZUNvbG9yIjp7IiRyZWYiOiI5OCJ9LCJMaW5lV2VpZ2h0IjoxLjAsIkxpbmVUeXBlIjowLCJQYXJlbnRTdHlsZSI6bnVsbH0sIlZlcnRpY2FsQ29ubmVjdG9yU3R5bGUiOnsiJGlkIjoiMTQzIiwiTGluZUNvbG9yIjp7IiRyZWYiOiIxMDEi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0cnVlLCJQZXJjZW50YWdlQ29tcGxldGVTaGFwZU9wYWNpdHkiOjM1LCJTaGFwZVN0eWxlIjp7IiRpZCI6IjE0NCIsIk1hcmdpbiI6eyIkaWQiOiIxNDUiLCJUb3AiOjAsIkxlZnQiOjQsIlJpZ2h0Ijo0LCJCb3R0b20iOjB9LCJQYWRkaW5nIjp7IiRpZCI6IjE0NiIsIlRvcCI6MCwiTGVmdCI6MCwiUmlnaHQiOjAsIkJvdHRvbSI6MH0sIkJhY2tncm91bmQiOnsiJGlkIjoiMTQ3IiwiQ29sb3IiOnsiJGlkIjoiMTQ4IiwiQSI6MjU1LCJSIjo5MSwiRyI6MTU1LCJCIjoyMTN9fSwiSXNWaXNpYmxlIjp0cnVlLCJXaWR0aCI6MC4wLCJIZWlnaHQiOjE2LjAsIkJvcmRlclN0eWxlIjp7IiRpZCI6IjE0OSIsIkxpbmVDb2xvciI6eyIkcmVmIjoiMTA5In0sIkxpbmVXZWlnaHQiOjAuMCwiTGluZVR5cGUiOjAsIlBhcmVudFN0eWxlIjpudWxsfSwiUGFyZW50U3R5bGUiOm51bGx9LCJUaXRsZVN0eWxlIjp7IiRpZCI6IjE1MCIsIkZvbnRTZXR0aW5ncyI6eyIkaWQiOiIxNTEiLCJGb250U2l6ZSI6MTEsIkZvbnROYW1lIjoiQ2FsaWJyaSIsIklzQm9sZCI6dHJ1ZSwiSXNJdGFsaWMiOmZhbHNlLCJJc1VuZGVybGluZWQiOmZhbHNlLCJQYXJlbnRTdHlsZSI6bnVsbH0sIkF1dG9TaXplIjowLCJGb3JlZ3JvdW5kIjp7IiRpZCI6IjE1MiIsIkNvbG9yIjp7IiRyZWYiOiIxMTQifX0sIk1heFdpZHRoIjo3MjAuMCwiTWF4SGVpZ2h0IjoiSW5maW5pdHkiLCJTbWFydEZvcmVncm91bmRJc0FjdGl2ZSI6ZmFsc2UsIkhvcml6b250YWxBbGlnbm1lbnQiOjAsIlZlcnRpY2FsQWxpZ25tZW50IjowLCJTbWFydEZvcmVncm91bmQiOm51bGwsIk1hcmdpbiI6eyIkaWQiOiIxNTMiLCJUb3AiOjAsIkxlZnQiOjAsIlJpZ2h0IjowLCJCb3R0b20iOjB9LCJQYWRkaW5nIjp7IiRpZCI6IjE1NCIsIlRvcCI6MCwiTGVmdCI6MCwiUmlnaHQiOjAsIkJvdHRvbSI6MH0sIkJhY2tncm91bmQiOnsiJHJlZiI6IjExNyJ9LCJJc1Zpc2libGUiOnRydWUsIldpZHRoIjowLjAsIkhlaWdodCI6MC4wLCJCb3JkZXJTdHlsZSI6eyIkaWQiOiIxNTUiLCJMaW5lQ29sb3IiOm51bGwsIkxpbmVXZWlnaHQiOjAuMCwiTGluZVR5cGUiOjAsIlBhcmVudFN0eWxlIjpudWxsfSwiUGFyZW50U3R5bGUiOm51bGx9LCJEYXRlU3R5bGUiOnsiJGlkIjoiMTU2IiwiRm9udFNldHRpbmdzIjp7IiRpZCI6IjE1NyIsIkZvbnRTaXplIjoxMCwiRm9udE5hbWUiOiJDYWxpYnJpIiwiSXNCb2xkIjpmYWxzZSwiSXNJdGFsaWMiOmZhbHNlLCJJc1VuZGVybGluZWQiOmZhbHNlLCJQYXJlbnRTdHlsZSI6bnVsbH0sIkF1dG9TaXplIjowLCJGb3JlZ3JvdW5kIjp7IiRpZCI6IjE1OCIsIkNvbG9yIjp7IiRyZWYiOiIxMjEifX0sIk1heFdpZHRoIjoyMDAuMCwiTWF4SGVpZ2h0IjoiSW5maW5pdHkiLCJTbWFydEZvcmVncm91bmRJc0FjdGl2ZSI6ZmFsc2UsIkhvcml6b250YWxBbGlnbm1lbnQiOjAsIlZlcnRpY2FsQWxpZ25tZW50IjowLCJTbWFydEZvcmVncm91bmQiOm51bGwsIk1hcmdpbiI6eyIkaWQiOiIxNTkiLCJUb3AiOjAsIkxlZnQiOjAsIlJpZ2h0IjowLCJCb3R0b20iOjB9LCJQYWRkaW5nIjp7IiRpZCI6IjE2MCIsIlRvcCI6MCwiTGVmdCI6MCwiUmlnaHQiOjAsIkJvdHRvbSI6MH0sIkJhY2tncm91bmQiOnsiJHJlZiI6IjEyNCJ9LCJJc1Zpc2libGUiOnRydWUsIldpZHRoIjowLjAsIkhlaWdodCI6MC4wLCJCb3JkZXJTdHlsZSI6eyIkaWQiOiIxNjEiLCJMaW5lQ29sb3IiOm51bGwsIkxpbmVXZWlnaHQiOjAuMCwiTGluZVR5cGUiOjAsIlBhcmVudFN0eWxlIjpudWxsfSwiUGFyZW50U3R5bGUiOm51bGx9LCJEYXRlRm9ybWF0Ijp7IiRpZCI6IjE2Mi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xLCJTbWFydER1cmF0aW9uQWN0aXZhdGVkIjpmYWxzZSwiRGF0ZUZvcm1hdCI6eyIkcmVmIjoiMTYyIn0sIklkIjoiZWE0NzAwNzEtNzUyYi00Y2ExLWE4NWMtZTY5NzRjMWJlMWVmIiwiSW1wb3J0SWQiOm51bGwsIlRpdGxlIjoiUHJvdG90eXBlIiwiTm90ZSI6bnVsbCwiSHlwZXJsaW5rIjpudWxsLCJJc0NoYW5nZWQiOmZhbHNlLCJJc05ldyI6ZmFsc2V9LHsiJGlkIjoiMTYzIiwiR3JvdXBOYW1lIjpudWxsLCJTdGFydERhdGUiOiIyMDE3LTExLTAxVDAwOjAwOjAwWiIsIkVuZERhdGUiOiIyMDE3LTExLTMwVDIzOjU5OjAwWiIsIlBlcmNlbnRhZ2VDb21wbGV0ZSI6bnVsbCwiU3R5bGUiOnsiJGlkIjoiMTY0IiwiU2hhcGUiOjAsIlNoYXBlVGhpY2tuZXNzIjoxLCJEdXJhdGlvbkZvcm1hdCI6MCwiSW5jbHVkZU5vbldvcmtpbmdEYXlzSW5EdXJhdGlvbiI6ZmFsc2UsIlBlcmNlbnRhZ2VDb21wbGV0ZVN0eWxlIjp7IiRpZCI6IjE2NSIsIkZvbnRTZXR0aW5ncyI6eyIkaWQiOiIxNjYiLCJGb250U2l6ZSI6MTAsIkZvbnROYW1lIjoiQ2FsaWJyaSIsIklzQm9sZCI6ZmFsc2UsIklzSXRhbGljIjpmYWxzZSwiSXNVbmRlcmxpbmVkIjpmYWxzZSwiUGFyZW50U3R5bGUiOm51bGx9LCJBdXRvU2l6ZSI6MCwiRm9yZWdyb3VuZCI6eyIkaWQiOiIxNjciLCJDb2xvciI6eyIkcmVmIjoiODYifX0sIk1heFdpZHRoIjoyMDAuMCwiTWF4SGVpZ2h0IjoiSW5maW5pdHkiLCJTbWFydEZvcmVncm91bmRJc0FjdGl2ZSI6ZmFsc2UsIkhvcml6b250YWxBbGlnbm1lbnQiOjAsIlZlcnRpY2FsQWxpZ25tZW50IjowLCJTbWFydEZvcmVncm91bmQiOm51bGwsIk1hcmdpbiI6eyIkaWQiOiIxNjgiLCJUb3AiOjAsIkxlZnQiOjAsIlJpZ2h0IjowLCJCb3R0b20iOjB9LCJQYWRkaW5nIjp7IiRpZCI6IjE2OSIsIlRvcCI6MCwiTGVmdCI6MCwiUmlnaHQiOjAsIkJvdHRvbSI6MH0sIkJhY2tncm91bmQiOnsiJHJlZiI6Ijg5In0sIklzVmlzaWJsZSI6dHJ1ZSwiV2lkdGgiOjAuMCwiSGVpZ2h0IjowLjAsIkJvcmRlclN0eWxlIjp7IiRpZCI6IjE3MCIsIkxpbmVDb2xvciI6bnVsbCwiTGluZVdlaWdodCI6MC4wLCJMaW5lVHlwZSI6MCwiUGFyZW50U3R5bGUiOm51bGx9LCJQYXJlbnRTdHlsZSI6bnVsbH0sIkR1cmF0aW9uU3R5bGUiOnsiJGlkIjoiMTcxIiwiRm9udFNldHRpbmdzIjp7IiRpZCI6IjE3MiIsIkZvbnRTaXplIjoxMCwiRm9udE5hbWUiOiJDYWxpYnJpIiwiSXNCb2xkIjpmYWxzZSwiSXNJdGFsaWMiOmZhbHNlLCJJc1VuZGVybGluZWQiOmZhbHNlLCJQYXJlbnRTdHlsZSI6bnVsbH0sIkF1dG9TaXplIjowLCJGb3JlZ3JvdW5kIjp7IiRpZCI6IjE3MyIsIkNvbG9yIjp7IiRyZWYiOiI5MyJ9fSwiTWF4V2lkdGgiOjIwMC4wLCJNYXhIZWlnaHQiOiJJbmZpbml0eSIsIlNtYXJ0Rm9yZWdyb3VuZElzQWN0aXZlIjpmYWxzZSwiSG9yaXpvbnRhbEFsaWdubWVudCI6MCwiVmVydGljYWxBbGlnbm1lbnQiOjAsIlNtYXJ0Rm9yZWdyb3VuZCI6bnVsbCwiTWFyZ2luIjp7IiRpZCI6IjE3NCIsIlRvcCI6MCwiTGVmdCI6MCwiUmlnaHQiOjAsIkJvdHRvbSI6MH0sIlBhZGRpbmciOnsiJGlkIjoiMTc1IiwiVG9wIjowLCJMZWZ0IjowLCJSaWdodCI6MCwiQm90dG9tIjowfSwiQmFja2dyb3VuZCI6eyIkcmVmIjoiOTYifSwiSXNWaXNpYmxlIjp0cnVlLCJXaWR0aCI6MC4wLCJIZWlnaHQiOjAuMCwiQm9yZGVyU3R5bGUiOnsiJGlkIjoiMTc2IiwiTGluZUNvbG9yIjpudWxsLCJMaW5lV2VpZ2h0IjowLjAsIkxpbmVUeXBlIjowLCJQYXJlbnRTdHlsZSI6bnVsbH0sIlBhcmVudFN0eWxlIjpudWxsfSwiSG9yaXpvbnRhbENvbm5lY3RvclN0eWxlIjp7IiRpZCI6IjE3NyIsIkxpbmVDb2xvciI6eyIkcmVmIjoiOTgifSwiTGluZVdlaWdodCI6MS4wLCJMaW5lVHlwZSI6MCwiUGFyZW50U3R5bGUiOm51bGx9LCJWZXJ0aWNhbENvbm5lY3RvclN0eWxlIjp7IiRpZCI6IjE3OC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xNzkiLCJNYXJnaW4iOnsiJGlkIjoiMTgwIiwiVG9wIjowLCJMZWZ0Ijo0LCJSaWdodCI6NCwiQm90dG9tIjowfSwiUGFkZGluZyI6eyIkaWQiOiIxODEiLCJUb3AiOjAsIkxlZnQiOjAsIlJpZ2h0IjowLCJCb3R0b20iOjB9LCJCYWNrZ3JvdW5kIjp7IiRpZCI6IjE4MiIsIkNvbG9yIjp7IiRpZCI6IjE4MyIsIkEiOjI1NSwiUiI6OTEsIkciOjE1NSwiQiI6MjEzfX0sIklzVmlzaWJsZSI6dHJ1ZSwiV2lkdGgiOjAuMCwiSGVpZ2h0IjoxNi4wLCJCb3JkZXJTdHlsZSI6eyIkaWQiOiIxODQiLCJMaW5lQ29sb3IiOnsiJHJlZiI6IjEwOSJ9LCJMaW5lV2VpZ2h0IjowLjAsIkxpbmVUeXBlIjowLCJQYXJlbnRTdHlsZSI6bnVsbH0sIlBhcmVudFN0eWxlIjpudWxsfSwiVGl0bGVTdHlsZSI6eyIkaWQiOiIxODUiLCJGb250U2V0dGluZ3MiOnsiJGlkIjoiMTg2IiwiRm9udFNpemUiOjExLCJGb250TmFtZSI6IkNhbGlicmkiLCJJc0JvbGQiOnRydWUsIklzSXRhbGljIjpmYWxzZSwiSXNVbmRlcmxpbmVkIjpmYWxzZSwiUGFyZW50U3R5bGUiOm51bGx9LCJBdXRvU2l6ZSI6MCwiRm9yZWdyb3VuZCI6eyIkaWQiOiIxODciLCJDb2xvciI6eyIkcmVmIjoiMTE0In19LCJNYXhXaWR0aCI6OTYwLjAsIk1heEhlaWdodCI6IkluZmluaXR5IiwiU21hcnRGb3JlZ3JvdW5kSXNBY3RpdmUiOmZhbHNlLCJIb3Jpem9udGFsQWxpZ25tZW50IjowLCJWZXJ0aWNhbEFsaWdubWVudCI6MCwiU21hcnRGb3JlZ3JvdW5kIjpudWxsLCJNYXJnaW4iOnsiJGlkIjoiMTg4IiwiVG9wIjowLCJMZWZ0IjowLCJSaWdodCI6MCwiQm90dG9tIjowfSwiUGFkZGluZyI6eyIkaWQiOiIxODkiLCJUb3AiOjAsIkxlZnQiOjAsIlJpZ2h0IjowLCJCb3R0b20iOjB9LCJCYWNrZ3JvdW5kIjp7IiRyZWYiOiIxMTcifSwiSXNWaXNpYmxlIjp0cnVlLCJXaWR0aCI6MC4wLCJIZWlnaHQiOjAuMCwiQm9yZGVyU3R5bGUiOnsiJGlkIjoiMTkwIiwiTGluZUNvbG9yIjpudWxsLCJMaW5lV2VpZ2h0IjowLjAsIkxpbmVUeXBlIjowLCJQYXJlbnRTdHlsZSI6bnVsbH0sIlBhcmVudFN0eWxlIjpudWxsfSwiRGF0ZVN0eWxlIjp7IiRpZCI6IjE5MSIsIkZvbnRTZXR0aW5ncyI6eyIkaWQiOiIxOTIiLCJGb250U2l6ZSI6MTAsIkZvbnROYW1lIjoiQ2FsaWJyaSIsIklzQm9sZCI6ZmFsc2UsIklzSXRhbGljIjpmYWxzZSwiSXNVbmRlcmxpbmVkIjpmYWxzZSwiUGFyZW50U3R5bGUiOm51bGx9LCJBdXRvU2l6ZSI6MCwiRm9yZWdyb3VuZCI6eyIkaWQiOiIxOTMiLCJDb2xvciI6eyIkcmVmIjoiMTIxIn19LCJNYXhXaWR0aCI6MjAwLjAsIk1heEhlaWdodCI6IkluZmluaXR5IiwiU21hcnRGb3JlZ3JvdW5kSXNBY3RpdmUiOmZhbHNlLCJIb3Jpem9udGFsQWxpZ25tZW50IjowLCJWZXJ0aWNhbEFsaWdubWVudCI6MCwiU21hcnRGb3JlZ3JvdW5kIjpudWxsLCJNYXJnaW4iOnsiJGlkIjoiMTk0IiwiVG9wIjowLCJMZWZ0IjowLCJSaWdodCI6MCwiQm90dG9tIjowfSwiUGFkZGluZyI6eyIkaWQiOiIxOTUiLCJUb3AiOjAsIkxlZnQiOjAsIlJpZ2h0IjowLCJCb3R0b20iOjB9LCJCYWNrZ3JvdW5kIjp7IiRyZWYiOiIxMjQifSwiSXNWaXNpYmxlIjp0cnVlLCJXaWR0aCI6MC4wLCJIZWlnaHQiOjAuMCwiQm9yZGVyU3R5bGUiOnsiJGlkIjoiMTk2IiwiTGluZUNvbG9yIjpudWxsLCJMaW5lV2VpZ2h0IjowLjAsIkxpbmVUeXBlIjowLCJQYXJlbnRTdHlsZSI6bnVsbH0sIlBhcmVudFN0eWxlIjpudWxsfSwiRGF0ZUZvcm1hdCI6eyIkaWQiOiIxOT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iwiU21hcnREdXJhdGlvbkFjdGl2YXRlZCI6ZmFsc2UsIkRhdGVGb3JtYXQiOnsiJHJlZiI6IjE5NyJ9LCJJZCI6ImY1YzhkZGZhLTY1ZmMtNGM5YS1iODI2LTE2YzBmMWJjYjA0NiIsIkltcG9ydElkIjpudWxsLCJUaXRsZSI6IlByb3RvdHlwZSByZXN1bHRzIGFwcHJvdmVkIiwiTm90ZSI6bnVsbCwiSHlwZXJsaW5rIjpudWxsLCJJc0NoYW5nZWQiOmZhbHNlLCJJc05ldyI6ZmFsc2V9LHsiJGlkIjoiMTk4IiwiR3JvdXBOYW1lIjpudWxsLCJTdGFydERhdGUiOiIyMDE3LTExLTMwVDAwOjAwOjAwWiIsIkVuZERhdGUiOiIyMDE4LTAyLTA0VDIzOjU5OjAwWiIsIlBlcmNlbnRhZ2VDb21wbGV0ZSI6bnVsbCwiU3R5bGUiOnsiJGlkIjoiMTk5IiwiU2hhcGUiOjAsIlNoYXBlVGhpY2tuZXNzIjoxLCJEdXJhdGlvbkZvcm1hdCI6MCwiSW5jbHVkZU5vbldvcmtpbmdEYXlzSW5EdXJhdGlvbiI6ZmFsc2UsIlBlcmNlbnRhZ2VDb21wbGV0ZVN0eWxlIjp7IiRpZCI6IjIwMCIsIkZvbnRTZXR0aW5ncyI6eyIkaWQiOiIyMDEiLCJGb250U2l6ZSI6MTAsIkZvbnROYW1lIjoiQ2FsaWJyaSIsIklzQm9sZCI6ZmFsc2UsIklzSXRhbGljIjpmYWxzZSwiSXNVbmRlcmxpbmVkIjpmYWxzZSwiUGFyZW50U3R5bGUiOm51bGx9LCJBdXRvU2l6ZSI6MCwiRm9yZWdyb3VuZCI6eyIkaWQiOiIyMDIiLCJDb2xvciI6eyIkcmVmIjoiODYifX0sIk1heFdpZHRoIjoyMDAuMCwiTWF4SGVpZ2h0IjoiSW5maW5pdHkiLCJTbWFydEZvcmVncm91bmRJc0FjdGl2ZSI6ZmFsc2UsIkhvcml6b250YWxBbGlnbm1lbnQiOjAsIlZlcnRpY2FsQWxpZ25tZW50IjowLCJTbWFydEZvcmVncm91bmQiOm51bGwsIk1hcmdpbiI6eyIkaWQiOiIyMDMiLCJUb3AiOjAsIkxlZnQiOjAsIlJpZ2h0IjowLCJCb3R0b20iOjB9LCJQYWRkaW5nIjp7IiRpZCI6IjIwNCIsIlRvcCI6MCwiTGVmdCI6MCwiUmlnaHQiOjAsIkJvdHRvbSI6MH0sIkJhY2tncm91bmQiOnsiJHJlZiI6Ijg5In0sIklzVmlzaWJsZSI6dHJ1ZSwiV2lkdGgiOjAuMCwiSGVpZ2h0IjowLjAsIkJvcmRlclN0eWxlIjp7IiRpZCI6IjIwNSIsIkxpbmVDb2xvciI6bnVsbCwiTGluZVdlaWdodCI6MC4wLCJMaW5lVHlwZSI6MCwiUGFyZW50U3R5bGUiOm51bGx9LCJQYXJlbnRTdHlsZSI6bnVsbH0sIkR1cmF0aW9uU3R5bGUiOnsiJGlkIjoiMjA2IiwiRm9udFNldHRpbmdzIjp7IiRpZCI6IjIwNyIsIkZvbnRTaXplIjoxMCwiRm9udE5hbWUiOiJDYWxpYnJpIiwiSXNCb2xkIjpmYWxzZSwiSXNJdGFsaWMiOmZhbHNlLCJJc1VuZGVybGluZWQiOmZhbHNlLCJQYXJlbnRTdHlsZSI6bnVsbH0sIkF1dG9TaXplIjowLCJGb3JlZ3JvdW5kIjp7IiRpZCI6IjIwOCIsIkNvbG9yIjp7IiRyZWYiOiI5MyJ9fSwiTWF4V2lkdGgiOjIwMC4wLCJNYXhIZWlnaHQiOiJJbmZpbml0eSIsIlNtYXJ0Rm9yZWdyb3VuZElzQWN0aXZlIjpmYWxzZSwiSG9yaXpvbnRhbEFsaWdubWVudCI6MCwiVmVydGljYWxBbGlnbm1lbnQiOjAsIlNtYXJ0Rm9yZWdyb3VuZCI6bnVsbCwiTWFyZ2luIjp7IiRpZCI6IjIwOSIsIlRvcCI6MCwiTGVmdCI6MCwiUmlnaHQiOjAsIkJvdHRvbSI6MH0sIlBhZGRpbmciOnsiJGlkIjoiMjEwIiwiVG9wIjowLCJMZWZ0IjowLCJSaWdodCI6MCwiQm90dG9tIjowfSwiQmFja2dyb3VuZCI6eyIkcmVmIjoiOTYifSwiSXNWaXNpYmxlIjp0cnVlLCJXaWR0aCI6MC4wLCJIZWlnaHQiOjAuMCwiQm9yZGVyU3R5bGUiOnsiJGlkIjoiMjExIiwiTGluZUNvbG9yIjpudWxsLCJMaW5lV2VpZ2h0IjowLjAsIkxpbmVUeXBlIjowLCJQYXJlbnRTdHlsZSI6bnVsbH0sIlBhcmVudFN0eWxlIjpudWxsfSwiSG9yaXpvbnRhbENvbm5lY3RvclN0eWxlIjp7IiRpZCI6IjIxMiIsIkxpbmVDb2xvciI6eyIkcmVmIjoiOTgifSwiTGluZVdlaWdodCI6MS4wLCJMaW5lVHlwZSI6MCwiUGFyZW50U3R5bGUiOm51bGx9LCJWZXJ0aWNhbENvbm5lY3RvclN0eWxlIjp7IiRpZCI6IjIxMyIsIkxpbmVDb2xvciI6eyIkcmVmIjoiMTAxIn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dHJ1ZSwiUGVyY2VudGFnZUNvbXBsZXRlU2hhcGVPcGFjaXR5IjozNSwiU2hhcGVTdHlsZSI6eyIkaWQiOiIyMTQiLCJNYXJnaW4iOnsiJGlkIjoiMjE1IiwiVG9wIjowLCJMZWZ0Ijo0LCJSaWdodCI6NCwiQm90dG9tIjowfSwiUGFkZGluZyI6eyIkaWQiOiIyMTYiLCJUb3AiOjAsIkxlZnQiOjAsIlJpZ2h0IjowLCJCb3R0b20iOjB9LCJCYWNrZ3JvdW5kIjp7IiRpZCI6IjIxNyIsIkNvbG9yIjp7IiRpZCI6IjIxOCIsIkEiOjI1NSwiUiI6OTEsIkciOjE1NSwiQiI6MjEzfX0sIklzVmlzaWJsZSI6dHJ1ZSwiV2lkdGgiOjAuMCwiSGVpZ2h0IjoxNi4wLCJCb3JkZXJTdHlsZSI6eyIkaWQiOiIyMTkiLCJMaW5lQ29sb3IiOnsiJHJlZiI6IjEwOSJ9LCJMaW5lV2VpZ2h0IjowLjAsIkxpbmVUeXBlIjowLCJQYXJlbnRTdHlsZSI6bnVsbH0sIlBhcmVudFN0eWxlIjpudWxsfSwiVGl0bGVTdHlsZSI6eyIkaWQiOiIyMjAiLCJGb250U2V0dGluZ3MiOnsiJGlkIjoiMjIxIiwiRm9udFNpemUiOjExLCJGb250TmFtZSI6IkNhbGlicmkiLCJJc0JvbGQiOnRydWUsIklzSXRhbGljIjpmYWxzZSwiSXNVbmRlcmxpbmVkIjpmYWxzZSwiUGFyZW50U3R5bGUiOm51bGx9LCJBdXRvU2l6ZSI6MCwiRm9yZWdyb3VuZCI6eyIkaWQiOiIyMjIiLCJDb2xvciI6eyIkcmVmIjoiMTE0In19LCJNYXhXaWR0aCI6NzIwLjAsIk1heEhlaWdodCI6IkluZmluaXR5IiwiU21hcnRGb3JlZ3JvdW5kSXNBY3RpdmUiOmZhbHNlLCJIb3Jpem9udGFsQWxpZ25tZW50IjowLCJWZXJ0aWNhbEFsaWdubWVudCI6MCwiU21hcnRGb3JlZ3JvdW5kIjpudWxsLCJNYXJnaW4iOnsiJGlkIjoiMjIzIiwiVG9wIjowLCJMZWZ0IjowLCJSaWdodCI6MCwiQm90dG9tIjowfSwiUGFkZGluZyI6eyIkaWQiOiIyMjQiLCJUb3AiOjAsIkxlZnQiOjAsIlJpZ2h0IjowLCJCb3R0b20iOjB9LCJCYWNrZ3JvdW5kIjp7IiRyZWYiOiIxMTcifSwiSXNWaXNpYmxlIjp0cnVlLCJXaWR0aCI6MC4wLCJIZWlnaHQiOjAuMCwiQm9yZGVyU3R5bGUiOnsiJGlkIjoiMjI1IiwiTGluZUNvbG9yIjpudWxsLCJMaW5lV2VpZ2h0IjowLjAsIkxpbmVUeXBlIjowLCJQYXJlbnRTdHlsZSI6bnVsbH0sIlBhcmVudFN0eWxlIjpudWxsfSwiRGF0ZVN0eWxlIjp7IiRpZCI6IjIyNiIsIkZvbnRTZXR0aW5ncyI6eyIkaWQiOiIyMjciLCJGb250U2l6ZSI6MTAsIkZvbnROYW1lIjoiQ2FsaWJyaSIsIklzQm9sZCI6ZmFsc2UsIklzSXRhbGljIjpmYWxzZSwiSXNVbmRlcmxpbmVkIjpmYWxzZSwiUGFyZW50U3R5bGUiOm51bGx9LCJBdXRvU2l6ZSI6MCwiRm9yZWdyb3VuZCI6eyIkaWQiOiIyMjgiLCJDb2xvciI6eyIkcmVmIjoiMTIxIn19LCJNYXhXaWR0aCI6MjAwLjAsIk1heEhlaWdodCI6IkluZmluaXR5IiwiU21hcnRGb3JlZ3JvdW5kSXNBY3RpdmUiOmZhbHNlLCJIb3Jpem9udGFsQWxpZ25tZW50IjowLCJWZXJ0aWNhbEFsaWdubWVudCI6MCwiU21hcnRGb3JlZ3JvdW5kIjpudWxs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mNkOTg0MTViLTUyODctNDRiNC05NzQ4LTIxYjI1NjBlZjMxOSIsIkltcG9ydElkIjpudWxsLCJUaXRsZSI6IkltcGxlbWVudGVkIiwiTm90ZSI6bnVsbCwiSHlwZXJsaW5rIjpudWxsLCJJc0NoYW5nZWQiOmZhbHNlLCJJc05ldyI6ZmFsc2V9XSwiTXNQcm9qZWN0SXRlbXNUcmVlIjp7IiRpZCI6IjIzMyIsIlJvb3QiOnsiSW1wb3J0SWQiOm51bGwsIklzSW1wb3J0ZWQiOmZhbHNlLCJDaGlsZHJlbiI6W119fSwiTWV0YWRhdGEiOnsiJGlkIjoiMjM0IiwiUmVjZW50Q29sb3JzQ29sbGVjdGlvbiI6IltdIn0sIlNldHRpbmdzIjp7IiRpZCI6IjIzNSIsIkltcGFPcHRpb25zIjp7IiRpZCI6IjIzNi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MjM3IiwiVXNlVGltZSI6ZmFsc2UsIldvcmtEYXlTdGFydCI6IjAwOjAwOjAwIiwiV29ya0RheUVuZCI6IjIzOjU5OjAwIn0sIkxhc3RVc2VkVGVtcGxhdGVJZCI6IjczNTViNjMzLWFjNjYtNDUyOC04YjRkLTI5OWZhZWRjOWVlOSJ9"/>
  <p:tag name="__MASTER" val="__part_0"/>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6600" dirty="0" smtClean="0">
            <a:latin typeface="+mj-lt"/>
            <a:cs typeface="Helvetica Light"/>
          </a:defRPr>
        </a:defPPr>
      </a:lstStyle>
    </a:txDef>
  </a:objectDefaults>
  <a:extraClrSchemeLst/>
</a:theme>
</file>

<file path=ppt/theme/theme10.xml><?xml version="1.0" encoding="utf-8"?>
<a:theme xmlns:a="http://schemas.openxmlformats.org/drawingml/2006/main" name="14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44450">
          <a:solidFill>
            <a:srgbClr val="FF0000"/>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2800" dirty="0" smtClean="0">
            <a:latin typeface="Arial" panose="020B0604020202020204" pitchFamily="34" charset="0"/>
            <a:cs typeface="Arial" panose="020B0604020202020204" pitchFamily="34" charset="0"/>
          </a:defRPr>
        </a:defPPr>
      </a:lstStyle>
    </a:txDef>
  </a:objectDefaults>
  <a:extraClrSchemeLst/>
</a:theme>
</file>

<file path=ppt/theme/theme11.xml><?xml version="1.0" encoding="utf-8"?>
<a:theme xmlns:a="http://schemas.openxmlformats.org/drawingml/2006/main" name="29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200" dirty="0" smtClean="0">
            <a:latin typeface="Arial" panose="020B0604020202020204" pitchFamily="34" charset="0"/>
            <a:cs typeface="Arial" panose="020B0604020202020204" pitchFamily="34" charset="0"/>
          </a:defRPr>
        </a:defPPr>
      </a:lstStyle>
    </a:txDef>
  </a:objectDefaults>
  <a:extraClrSchemeLst/>
</a:theme>
</file>

<file path=ppt/theme/theme12.xml><?xml version="1.0" encoding="utf-8"?>
<a:theme xmlns:a="http://schemas.openxmlformats.org/drawingml/2006/main" name="3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200" dirty="0" smtClean="0">
            <a:latin typeface="Arial" panose="020B0604020202020204" pitchFamily="34" charset="0"/>
            <a:cs typeface="Arial" panose="020B0604020202020204" pitchFamily="34" charset="0"/>
          </a:defRPr>
        </a:defPPr>
      </a:lstStyle>
    </a:txDef>
  </a:objectDefaults>
  <a:extraClrScheme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6_Office Theme">
  <a:themeElements>
    <a:clrScheme name="Custom 32">
      <a:dk1>
        <a:sysClr val="windowText" lastClr="000000"/>
      </a:dk1>
      <a:lt1>
        <a:sysClr val="window" lastClr="FFFFFF"/>
      </a:lt1>
      <a:dk2>
        <a:srgbClr val="1F497D"/>
      </a:dk2>
      <a:lt2>
        <a:srgbClr val="EEECE1"/>
      </a:lt2>
      <a:accent1>
        <a:srgbClr val="0092D2"/>
      </a:accent1>
      <a:accent2>
        <a:srgbClr val="16629B"/>
      </a:accent2>
      <a:accent3>
        <a:srgbClr val="73B632"/>
      </a:accent3>
      <a:accent4>
        <a:srgbClr val="991324"/>
      </a:accent4>
      <a:accent5>
        <a:srgbClr val="441A66"/>
      </a:accent5>
      <a:accent6>
        <a:srgbClr val="E47623"/>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theme>
</file>

<file path=ppt/theme/theme15.xml><?xml version="1.0" encoding="utf-8"?>
<a:theme xmlns:a="http://schemas.openxmlformats.org/drawingml/2006/main" name="7_Office Theme">
  <a:themeElements>
    <a:clrScheme name="Custom 32">
      <a:dk1>
        <a:sysClr val="windowText" lastClr="000000"/>
      </a:dk1>
      <a:lt1>
        <a:sysClr val="window" lastClr="FFFFFF"/>
      </a:lt1>
      <a:dk2>
        <a:srgbClr val="1F497D"/>
      </a:dk2>
      <a:lt2>
        <a:srgbClr val="EEECE1"/>
      </a:lt2>
      <a:accent1>
        <a:srgbClr val="0092D2"/>
      </a:accent1>
      <a:accent2>
        <a:srgbClr val="16629B"/>
      </a:accent2>
      <a:accent3>
        <a:srgbClr val="73B632"/>
      </a:accent3>
      <a:accent4>
        <a:srgbClr val="991324"/>
      </a:accent4>
      <a:accent5>
        <a:srgbClr val="441A66"/>
      </a:accent5>
      <a:accent6>
        <a:srgbClr val="E47623"/>
      </a:accent6>
      <a:hlink>
        <a:srgbClr val="0000FF"/>
      </a:hlink>
      <a:folHlink>
        <a:srgbClr val="800080"/>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latin typeface="Century Gothic" panose="020B0502020202020204" pitchFamily="34" charset="0"/>
          </a:defRPr>
        </a:defPPr>
      </a:lstStyle>
    </a:txDef>
  </a:objectDefaults>
  <a:extraClrSchemeLst/>
</a:theme>
</file>

<file path=ppt/theme/theme16.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6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theme>
</file>

<file path=ppt/theme/theme3.xml><?xml version="1.0" encoding="utf-8"?>
<a:theme xmlns:a="http://schemas.openxmlformats.org/drawingml/2006/main" name="11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200" dirty="0" smtClean="0">
            <a:latin typeface="Arial" panose="020B0604020202020204" pitchFamily="34" charset="0"/>
            <a:cs typeface="Arial" panose="020B0604020202020204" pitchFamily="34" charset="0"/>
          </a:defRPr>
        </a:defPPr>
      </a:lstStyle>
    </a:txDef>
  </a:objectDefaults>
  <a:extraClrSchemeLst/>
</a:theme>
</file>

<file path=ppt/theme/theme4.xml><?xml version="1.0" encoding="utf-8"?>
<a:theme xmlns:a="http://schemas.openxmlformats.org/drawingml/2006/main" name="9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44450">
          <a:solidFill>
            <a:srgbClr val="FF0000"/>
          </a:solidFill>
        </a:ln>
        <a:effectLst>
          <a:outerShdw blurRad="76200" dist="50800" dir="5400000" algn="ctr" rotWithShape="0">
            <a:srgbClr val="000000">
              <a:alpha val="27000"/>
            </a:srgbClr>
          </a:outerShdw>
        </a:effectLst>
      </a:spPr>
      <a:bodyPr rtlCol="0" anchor="ctr"/>
      <a:lstStyle>
        <a:defPPr algn="ctr">
          <a:defRPr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accent1"/>
        </a:solidFill>
        <a:ln w="38100" cap="flat" cmpd="sng" algn="ctr">
          <a:solidFill>
            <a:srgbClr val="FF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solidFill>
          <a:srgbClr val="FFFFFF"/>
        </a:solidFill>
        <a:ln w="38100">
          <a:solidFill>
            <a:srgbClr val="FF0000"/>
          </a:solidFill>
        </a:ln>
      </a:spPr>
      <a:bodyPr wrap="square" rtlCol="0">
        <a:spAutoFit/>
      </a:bodyPr>
      <a:lstStyle>
        <a:defPPr algn="ctr" defTabSz="914400" fontAlgn="base">
          <a:spcBef>
            <a:spcPct val="0"/>
          </a:spcBef>
          <a:spcAft>
            <a:spcPct val="0"/>
          </a:spcAft>
          <a:defRPr sz="2800" b="1" kern="0" dirty="0" smtClean="0">
            <a:solidFill>
              <a:srgbClr val="015D8B"/>
            </a:solidFill>
            <a:latin typeface="+mj-lt"/>
            <a:cs typeface="Arial" charset="0"/>
          </a:defRPr>
        </a:defPPr>
      </a:lstStyle>
    </a:txDef>
  </a:objectDefaults>
  <a:extraClrSchemeLst/>
</a:theme>
</file>

<file path=ppt/theme/theme5.xml><?xml version="1.0" encoding="utf-8"?>
<a:theme xmlns:a="http://schemas.openxmlformats.org/drawingml/2006/main" name="17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theme>
</file>

<file path=ppt/theme/theme6.xml><?xml version="1.0" encoding="utf-8"?>
<a:theme xmlns:a="http://schemas.openxmlformats.org/drawingml/2006/main" name="4_CC Template">
  <a:themeElements>
    <a:clrScheme name="">
      <a:dk1>
        <a:srgbClr val="015D8B"/>
      </a:dk1>
      <a:lt1>
        <a:srgbClr val="FFFFFF"/>
      </a:lt1>
      <a:dk2>
        <a:srgbClr val="014B65"/>
      </a:dk2>
      <a:lt2>
        <a:srgbClr val="5F5F5F"/>
      </a:lt2>
      <a:accent1>
        <a:srgbClr val="FF461B"/>
      </a:accent1>
      <a:accent2>
        <a:srgbClr val="87E02E"/>
      </a:accent2>
      <a:accent3>
        <a:srgbClr val="FFFFFF"/>
      </a:accent3>
      <a:accent4>
        <a:srgbClr val="014E76"/>
      </a:accent4>
      <a:accent5>
        <a:srgbClr val="FFB0AB"/>
      </a:accent5>
      <a:accent6>
        <a:srgbClr val="7ACB29"/>
      </a:accent6>
      <a:hlink>
        <a:srgbClr val="0066FF"/>
      </a:hlink>
      <a:folHlink>
        <a:srgbClr val="D60093"/>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Default Design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8_Office Theme">
  <a:themeElements>
    <a:clrScheme name="Custom 3">
      <a:dk1>
        <a:srgbClr val="282828"/>
      </a:dk1>
      <a:lt1>
        <a:sysClr val="window" lastClr="FFFFFF"/>
      </a:lt1>
      <a:dk2>
        <a:srgbClr val="898B90"/>
      </a:dk2>
      <a:lt2>
        <a:srgbClr val="5E5E5E"/>
      </a:lt2>
      <a:accent1>
        <a:srgbClr val="0078A9"/>
      </a:accent1>
      <a:accent2>
        <a:srgbClr val="41ABC8"/>
      </a:accent2>
      <a:accent3>
        <a:srgbClr val="5DC7D4"/>
      </a:accent3>
      <a:accent4>
        <a:srgbClr val="105C89"/>
      </a:accent4>
      <a:accent5>
        <a:srgbClr val="CFD9DB"/>
      </a:accent5>
      <a:accent6>
        <a:srgbClr val="0C6799"/>
      </a:accent6>
      <a:hlink>
        <a:srgbClr val="9F1D57"/>
      </a:hlink>
      <a:folHlink>
        <a:srgbClr val="AC5771"/>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44450">
          <a:solidFill>
            <a:srgbClr val="FF0000"/>
          </a:solidFill>
        </a:ln>
        <a:effectLst>
          <a:outerShdw blurRad="76200" dist="50800" dir="5400000" algn="ctr" rotWithShape="0">
            <a:srgbClr val="000000">
              <a:alpha val="27000"/>
            </a:srgbClr>
          </a:outerShdw>
        </a:effectLst>
      </a:spPr>
      <a:bodyPr rtlCol="0" anchor="ctr"/>
      <a:lstStyle>
        <a:defPPr algn="ctr">
          <a:defRPr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accent1"/>
        </a:solidFill>
        <a:ln w="38100" cap="flat" cmpd="sng" algn="ctr">
          <a:solidFill>
            <a:srgbClr val="FF0000"/>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solidFill>
          <a:srgbClr val="FFFFFF"/>
        </a:solidFill>
        <a:ln w="38100">
          <a:solidFill>
            <a:srgbClr val="FF0000"/>
          </a:solidFill>
        </a:ln>
      </a:spPr>
      <a:bodyPr wrap="square" rtlCol="0">
        <a:spAutoFit/>
      </a:bodyPr>
      <a:lstStyle>
        <a:defPPr algn="ctr" defTabSz="914400" fontAlgn="base">
          <a:spcBef>
            <a:spcPct val="0"/>
          </a:spcBef>
          <a:spcAft>
            <a:spcPct val="0"/>
          </a:spcAft>
          <a:defRPr sz="2800" b="1" kern="0" dirty="0" smtClean="0">
            <a:solidFill>
              <a:srgbClr val="015D8B"/>
            </a:solidFill>
            <a:latin typeface="+mj-lt"/>
            <a:cs typeface="Arial" charset="0"/>
          </a:defRPr>
        </a:defPPr>
      </a:lstStyle>
    </a:txDef>
  </a:objectDefaults>
  <a:extraClrSchemeLst/>
</a:theme>
</file>

<file path=ppt/theme/theme8.xml><?xml version="1.0" encoding="utf-8"?>
<a:theme xmlns:a="http://schemas.openxmlformats.org/drawingml/2006/main" name="TBS_ppt_template_Final_Colour_English">
  <a:themeElements>
    <a:clrScheme name="TBS-SCT NEW">
      <a:dk1>
        <a:sysClr val="windowText" lastClr="000000"/>
      </a:dk1>
      <a:lt1>
        <a:sysClr val="window" lastClr="FFFFFF"/>
      </a:lt1>
      <a:dk2>
        <a:srgbClr val="004D71"/>
      </a:dk2>
      <a:lt2>
        <a:srgbClr val="FFFFFF"/>
      </a:lt2>
      <a:accent1>
        <a:srgbClr val="004D71"/>
      </a:accent1>
      <a:accent2>
        <a:srgbClr val="3095B4"/>
      </a:accent2>
      <a:accent3>
        <a:srgbClr val="333E48"/>
      </a:accent3>
      <a:accent4>
        <a:srgbClr val="63CECA"/>
      </a:accent4>
      <a:accent5>
        <a:srgbClr val="CD202C"/>
      </a:accent5>
      <a:accent6>
        <a:srgbClr val="CFDE00"/>
      </a:accent6>
      <a:hlink>
        <a:srgbClr val="0415FF"/>
      </a:hlink>
      <a:folHlink>
        <a:srgbClr val="FF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Visit Canada content - before and after PCWS +EC edits">
  <a:themeElements>
    <a:clrScheme name="TBS-SCT NEW">
      <a:dk1>
        <a:sysClr val="windowText" lastClr="000000"/>
      </a:dk1>
      <a:lt1>
        <a:sysClr val="window" lastClr="FFFFFF"/>
      </a:lt1>
      <a:dk2>
        <a:srgbClr val="004D71"/>
      </a:dk2>
      <a:lt2>
        <a:srgbClr val="FFFFFF"/>
      </a:lt2>
      <a:accent1>
        <a:srgbClr val="004D71"/>
      </a:accent1>
      <a:accent2>
        <a:srgbClr val="3095B4"/>
      </a:accent2>
      <a:accent3>
        <a:srgbClr val="333E48"/>
      </a:accent3>
      <a:accent4>
        <a:srgbClr val="63CECA"/>
      </a:accent4>
      <a:accent5>
        <a:srgbClr val="CD202C"/>
      </a:accent5>
      <a:accent6>
        <a:srgbClr val="CFDE00"/>
      </a:accent6>
      <a:hlink>
        <a:srgbClr val="0415FF"/>
      </a:hlink>
      <a:folHlink>
        <a:srgbClr val="FF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40013</TotalTime>
  <Words>1170</Words>
  <Application>Microsoft Macintosh PowerPoint</Application>
  <PresentationFormat>On-screen Show (16:9)</PresentationFormat>
  <Paragraphs>355</Paragraphs>
  <Slides>54</Slides>
  <Notes>26</Notes>
  <HiddenSlides>0</HiddenSlides>
  <MMClips>0</MMClips>
  <ScaleCrop>false</ScaleCrop>
  <HeadingPairs>
    <vt:vector size="4" baseType="variant">
      <vt:variant>
        <vt:lpstr>Theme</vt:lpstr>
      </vt:variant>
      <vt:variant>
        <vt:i4>17</vt:i4>
      </vt:variant>
      <vt:variant>
        <vt:lpstr>Slide Titles</vt:lpstr>
      </vt:variant>
      <vt:variant>
        <vt:i4>54</vt:i4>
      </vt:variant>
    </vt:vector>
  </HeadingPairs>
  <TitlesOfParts>
    <vt:vector size="71" baseType="lpstr">
      <vt:lpstr>Office Theme</vt:lpstr>
      <vt:lpstr>1_Office Theme</vt:lpstr>
      <vt:lpstr>11_Office Theme</vt:lpstr>
      <vt:lpstr>9_Office Theme</vt:lpstr>
      <vt:lpstr>17_Office Theme</vt:lpstr>
      <vt:lpstr>4_CC Template</vt:lpstr>
      <vt:lpstr>28_Office Theme</vt:lpstr>
      <vt:lpstr>TBS_ppt_template_Final_Colour_English</vt:lpstr>
      <vt:lpstr>Visit Canada content - before and after PCWS +EC edits</vt:lpstr>
      <vt:lpstr>14_Office Theme</vt:lpstr>
      <vt:lpstr>29_Office Theme</vt:lpstr>
      <vt:lpstr>3_Office Theme</vt:lpstr>
      <vt:lpstr>2_Office Theme</vt:lpstr>
      <vt:lpstr>6_Office Theme</vt:lpstr>
      <vt:lpstr>7_Office Theme</vt:lpstr>
      <vt:lpstr>10_Office Theme</vt:lpstr>
      <vt:lpstr>26_Office Theme</vt:lpstr>
      <vt:lpstr>Measuring Experience Part 1  Canada.ca  February 15, 2018</vt:lpstr>
      <vt:lpstr>Quantifiable Metrics</vt:lpstr>
      <vt:lpstr>PowerPoint Presentation</vt:lpstr>
      <vt:lpstr>PowerPoint Presentation</vt:lpstr>
      <vt:lpstr>PowerPoint Presentation</vt:lpstr>
      <vt:lpstr>PowerPoint Presentation</vt:lpstr>
      <vt:lpstr>PowerPoint Presentation</vt:lpstr>
      <vt:lpstr>PowerPoint Presentation</vt:lpstr>
      <vt:lpstr>Find a Passport Service Location </vt:lpstr>
      <vt:lpstr>PowerPoint Presentation</vt:lpstr>
      <vt:lpstr>PowerPoint Presentation</vt:lpstr>
      <vt:lpstr>PowerPoint Presentation</vt:lpstr>
      <vt:lpstr>Cisco bug search</vt:lpstr>
      <vt:lpstr>Ongoing management metric: Success &amp; time</vt:lpstr>
      <vt:lpstr>Create a guest account</vt:lpstr>
      <vt:lpstr>PowerPoint Presentation</vt:lpstr>
      <vt:lpstr>PowerPoint Presentation</vt:lpstr>
      <vt:lpstr>Canadian government Task Performance Indicator</vt:lpstr>
      <vt:lpstr>Case Studies</vt:lpstr>
      <vt:lpstr>Checking Weather</vt:lpstr>
      <vt:lpstr>Weather Alerts success rate</vt:lpstr>
      <vt:lpstr>Weather alert success rate</vt:lpstr>
      <vt:lpstr>Hourly forecasts</vt:lpstr>
      <vt:lpstr>Hourly forecasts - BEFORE</vt:lpstr>
      <vt:lpstr>Hourly forecasts - AFTER</vt:lpstr>
      <vt:lpstr>Starting a business</vt:lpstr>
      <vt:lpstr>PowerPoint Presentation</vt:lpstr>
      <vt:lpstr>PowerPoint Presentation</vt:lpstr>
      <vt:lpstr>PowerPoint Presentation</vt:lpstr>
      <vt:lpstr>Quick Facts</vt:lpstr>
      <vt:lpstr>BEFORE</vt:lpstr>
      <vt:lpstr>AFTER</vt:lpstr>
      <vt:lpstr>Name your business success rate</vt:lpstr>
      <vt:lpstr>Name your business – jargon </vt:lpstr>
      <vt:lpstr>Visiting Canada</vt:lpstr>
      <vt:lpstr>Find out what I need to come to Canada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Government recruitment</vt:lpstr>
      <vt:lpstr>PowerPoint Presentation</vt:lpstr>
      <vt:lpstr>PowerPoint Presentation</vt:lpstr>
      <vt:lpstr>Discussion</vt:lpstr>
      <vt:lpstr>PowerPoint Presentation</vt:lpstr>
      <vt:lpstr>PowerPoint Presentation</vt:lpstr>
    </vt:vector>
  </TitlesOfParts>
  <Manager/>
  <Company>Grey Healthcare Group</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Aaron Kneile</dc:creator>
  <cp:keywords/>
  <dc:description/>
  <cp:lastModifiedBy>Mélanie Turcotte</cp:lastModifiedBy>
  <cp:revision>1337</cp:revision>
  <cp:lastPrinted>2017-02-02T10:04:12Z</cp:lastPrinted>
  <dcterms:created xsi:type="dcterms:W3CDTF">2013-09-16T04:02:48Z</dcterms:created>
  <dcterms:modified xsi:type="dcterms:W3CDTF">2018-02-24T23:49:04Z</dcterms:modified>
  <cp:category/>
</cp:coreProperties>
</file>